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3" r:id="rId2"/>
    <p:sldId id="264" r:id="rId3"/>
    <p:sldId id="257" r:id="rId4"/>
    <p:sldId id="258" r:id="rId5"/>
    <p:sldId id="275" r:id="rId6"/>
    <p:sldId id="259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60" r:id="rId16"/>
    <p:sldId id="261" r:id="rId17"/>
    <p:sldId id="274" r:id="rId18"/>
    <p:sldId id="262" r:id="rId19"/>
    <p:sldId id="265" r:id="rId20"/>
  </p:sldIdLst>
  <p:sldSz cx="9144000" cy="6858000" type="screen4x3"/>
  <p:notesSz cx="6858000" cy="9144000"/>
  <p:custShowLst>
    <p:custShow name="Infocom" id="0">
      <p:sldLst>
        <p:sld r:id="rId2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FFE07D"/>
    <a:srgbClr val="FFC000"/>
    <a:srgbClr val="D0C090"/>
    <a:srgbClr val="E0C060"/>
    <a:srgbClr val="EFC030"/>
    <a:srgbClr val="EFE0B2"/>
    <a:srgbClr val="F5D575"/>
    <a:srgbClr val="FACB3B"/>
    <a:srgbClr val="96640A"/>
    <a:srgbClr val="C8960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2C5270-33A8-4154-916B-F4EFD52C51F5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FEBB39F-7B1A-49DB-B979-A68B38277EF0}">
      <dgm:prSet phldrT="[Text]"/>
      <dgm:spPr/>
      <dgm:t>
        <a:bodyPr/>
        <a:lstStyle/>
        <a:p>
          <a:r>
            <a:rPr lang="en-US" dirty="0" smtClean="0"/>
            <a:t>Router’s queue</a:t>
          </a:r>
          <a:endParaRPr lang="en-US" dirty="0"/>
        </a:p>
      </dgm:t>
    </dgm:pt>
    <dgm:pt modelId="{2E7536BD-764E-4586-A7C3-1B0A12AE80A3}" type="parTrans" cxnId="{FB3EAD4B-917E-402D-9903-4EE13640731C}">
      <dgm:prSet/>
      <dgm:spPr/>
      <dgm:t>
        <a:bodyPr/>
        <a:lstStyle/>
        <a:p>
          <a:endParaRPr lang="en-US"/>
        </a:p>
      </dgm:t>
    </dgm:pt>
    <dgm:pt modelId="{D1E115E5-743A-4F85-81CE-A3DA4C0B11E7}" type="sibTrans" cxnId="{FB3EAD4B-917E-402D-9903-4EE13640731C}">
      <dgm:prSet/>
      <dgm:spPr/>
      <dgm:t>
        <a:bodyPr/>
        <a:lstStyle/>
        <a:p>
          <a:endParaRPr lang="en-US"/>
        </a:p>
      </dgm:t>
    </dgm:pt>
    <dgm:pt modelId="{D6395575-2070-453C-89F8-F97ED17A960C}">
      <dgm:prSet phldrT="[Text]"/>
      <dgm:spPr/>
      <dgm:t>
        <a:bodyPr/>
        <a:lstStyle/>
        <a:p>
          <a:r>
            <a:rPr lang="en-US" dirty="0" smtClean="0"/>
            <a:t>Unlimited size</a:t>
          </a:r>
          <a:endParaRPr lang="en-US" dirty="0"/>
        </a:p>
      </dgm:t>
    </dgm:pt>
    <dgm:pt modelId="{74BEB861-BD4B-4491-9E92-F3C2290E65A4}" type="parTrans" cxnId="{75E02117-F434-4566-AB54-256A7FC3E4CF}">
      <dgm:prSet/>
      <dgm:spPr/>
      <dgm:t>
        <a:bodyPr/>
        <a:lstStyle/>
        <a:p>
          <a:endParaRPr lang="en-US"/>
        </a:p>
      </dgm:t>
    </dgm:pt>
    <dgm:pt modelId="{E783533A-5593-45F3-9346-52155653B69D}" type="sibTrans" cxnId="{75E02117-F434-4566-AB54-256A7FC3E4CF}">
      <dgm:prSet/>
      <dgm:spPr/>
      <dgm:t>
        <a:bodyPr/>
        <a:lstStyle/>
        <a:p>
          <a:endParaRPr lang="en-US"/>
        </a:p>
      </dgm:t>
    </dgm:pt>
    <dgm:pt modelId="{85616657-7A5F-4FCA-A7DE-03DC622E94B8}">
      <dgm:prSet phldrT="[Text]"/>
      <dgm:spPr/>
      <dgm:t>
        <a:bodyPr/>
        <a:lstStyle/>
        <a:p>
          <a:r>
            <a:rPr lang="en-US" dirty="0" smtClean="0"/>
            <a:t>Packets</a:t>
          </a:r>
          <a:endParaRPr lang="en-US" dirty="0"/>
        </a:p>
      </dgm:t>
    </dgm:pt>
    <dgm:pt modelId="{807CFC16-3409-4B7D-AFFD-9BC99C178000}" type="parTrans" cxnId="{B22221EE-FE75-474E-8A12-9B9B1614229C}">
      <dgm:prSet/>
      <dgm:spPr/>
      <dgm:t>
        <a:bodyPr/>
        <a:lstStyle/>
        <a:p>
          <a:endParaRPr lang="en-US"/>
        </a:p>
      </dgm:t>
    </dgm:pt>
    <dgm:pt modelId="{83DE7A3E-8343-478C-B02F-34893F92294F}" type="sibTrans" cxnId="{B22221EE-FE75-474E-8A12-9B9B1614229C}">
      <dgm:prSet/>
      <dgm:spPr/>
      <dgm:t>
        <a:bodyPr/>
        <a:lstStyle/>
        <a:p>
          <a:endParaRPr lang="en-US"/>
        </a:p>
      </dgm:t>
    </dgm:pt>
    <dgm:pt modelId="{7E9AC4AE-9059-42A2-8611-B9D3570C224D}">
      <dgm:prSet phldrT="[Text]"/>
      <dgm:spPr/>
      <dgm:t>
        <a:bodyPr/>
        <a:lstStyle/>
        <a:p>
          <a:r>
            <a:rPr lang="en-US" dirty="0" smtClean="0"/>
            <a:t>Continues, starting at time 0</a:t>
          </a:r>
          <a:endParaRPr lang="en-US" dirty="0"/>
        </a:p>
      </dgm:t>
    </dgm:pt>
    <dgm:pt modelId="{C92CA057-31CE-4E05-A539-F0CBF72321D4}" type="parTrans" cxnId="{7CF55503-1C7B-4784-B369-FB43F5C75E99}">
      <dgm:prSet/>
      <dgm:spPr/>
      <dgm:t>
        <a:bodyPr/>
        <a:lstStyle/>
        <a:p>
          <a:endParaRPr lang="en-US"/>
        </a:p>
      </dgm:t>
    </dgm:pt>
    <dgm:pt modelId="{CEE56CC6-0F66-4185-87C9-BD971E957E97}" type="sibTrans" cxnId="{7CF55503-1C7B-4784-B369-FB43F5C75E99}">
      <dgm:prSet/>
      <dgm:spPr/>
      <dgm:t>
        <a:bodyPr/>
        <a:lstStyle/>
        <a:p>
          <a:endParaRPr lang="en-US"/>
        </a:p>
      </dgm:t>
    </dgm:pt>
    <dgm:pt modelId="{87313EDD-564A-45D3-86F7-5C24F7902A74}">
      <dgm:prSet phldrT="[Text]"/>
      <dgm:spPr/>
      <dgm:t>
        <a:bodyPr/>
        <a:lstStyle/>
        <a:p>
          <a:r>
            <a:rPr lang="en-US" dirty="0" smtClean="0"/>
            <a:t>Packets arrive at fractional times and are transmitted at integral ones.</a:t>
          </a:r>
          <a:endParaRPr lang="en-US" dirty="0"/>
        </a:p>
      </dgm:t>
    </dgm:pt>
    <dgm:pt modelId="{A09A2BF9-8FB1-4859-808C-81BB1C2A4A22}" type="parTrans" cxnId="{82F8A1E8-CFA0-40A6-9DF6-9624D895845D}">
      <dgm:prSet/>
      <dgm:spPr/>
      <dgm:t>
        <a:bodyPr/>
        <a:lstStyle/>
        <a:p>
          <a:endParaRPr lang="en-US"/>
        </a:p>
      </dgm:t>
    </dgm:pt>
    <dgm:pt modelId="{CA6CE0A4-4C97-49EC-93C1-B9779C3A9EC6}" type="sibTrans" cxnId="{82F8A1E8-CFA0-40A6-9DF6-9624D895845D}">
      <dgm:prSet/>
      <dgm:spPr/>
      <dgm:t>
        <a:bodyPr/>
        <a:lstStyle/>
        <a:p>
          <a:endParaRPr lang="en-US"/>
        </a:p>
      </dgm:t>
    </dgm:pt>
    <dgm:pt modelId="{F0BF521F-1D02-47FC-A4D2-14A545CE9D28}">
      <dgm:prSet phldrT="[Text]"/>
      <dgm:spPr/>
      <dgm:t>
        <a:bodyPr/>
        <a:lstStyle/>
        <a:p>
          <a:r>
            <a:rPr lang="en-US" dirty="0" smtClean="0"/>
            <a:t>Arrive online, each has an associated value </a:t>
          </a:r>
          <a:r>
            <a:rPr lang="en-US" i="1" dirty="0" smtClean="0"/>
            <a:t>w</a:t>
          </a:r>
          <a:r>
            <a:rPr lang="en-US" i="0" dirty="0" smtClean="0"/>
            <a:t>(</a:t>
          </a:r>
          <a:r>
            <a:rPr lang="en-US" i="1" dirty="0" smtClean="0"/>
            <a:t>d</a:t>
          </a:r>
          <a:r>
            <a:rPr lang="en-US" i="0" dirty="0" smtClean="0"/>
            <a:t>).</a:t>
          </a:r>
          <a:endParaRPr lang="en-US" dirty="0"/>
        </a:p>
      </dgm:t>
    </dgm:pt>
    <dgm:pt modelId="{1452201C-3D53-451A-B487-79D63DABFF11}" type="parTrans" cxnId="{4E0F8173-46F0-4A67-9CC2-53DEB32EB3C1}">
      <dgm:prSet/>
      <dgm:spPr/>
      <dgm:t>
        <a:bodyPr/>
        <a:lstStyle/>
        <a:p>
          <a:endParaRPr lang="en-US"/>
        </a:p>
      </dgm:t>
    </dgm:pt>
    <dgm:pt modelId="{C6B128A7-D9DF-45B8-BEC7-726317307621}" type="sibTrans" cxnId="{4E0F8173-46F0-4A67-9CC2-53DEB32EB3C1}">
      <dgm:prSet/>
      <dgm:spPr/>
      <dgm:t>
        <a:bodyPr/>
        <a:lstStyle/>
        <a:p>
          <a:endParaRPr lang="en-US"/>
        </a:p>
      </dgm:t>
    </dgm:pt>
    <dgm:pt modelId="{60B190D2-EAAA-4C5A-91AF-9CABDE859DC2}">
      <dgm:prSet phldrT="[Text]"/>
      <dgm:spPr/>
      <dgm:t>
        <a:bodyPr/>
        <a:lstStyle/>
        <a:p>
          <a:r>
            <a:rPr lang="en-US" dirty="0" smtClean="0"/>
            <a:t>Must be rejected or accepted immediately.</a:t>
          </a:r>
          <a:endParaRPr lang="en-US" dirty="0"/>
        </a:p>
      </dgm:t>
    </dgm:pt>
    <dgm:pt modelId="{5F22B163-C6DE-479E-A01B-640F9686DAD6}" type="parTrans" cxnId="{85A02F02-3543-4DBB-80AB-C96D102CD3BC}">
      <dgm:prSet/>
      <dgm:spPr/>
      <dgm:t>
        <a:bodyPr/>
        <a:lstStyle/>
        <a:p>
          <a:endParaRPr lang="en-US"/>
        </a:p>
      </dgm:t>
    </dgm:pt>
    <dgm:pt modelId="{3DD2E456-9743-4CE4-B84E-7A26D42B314D}" type="sibTrans" cxnId="{85A02F02-3543-4DBB-80AB-C96D102CD3BC}">
      <dgm:prSet/>
      <dgm:spPr/>
      <dgm:t>
        <a:bodyPr/>
        <a:lstStyle/>
        <a:p>
          <a:endParaRPr lang="en-US"/>
        </a:p>
      </dgm:t>
    </dgm:pt>
    <dgm:pt modelId="{E376615E-B417-4484-A6E6-FDA8F3B88922}">
      <dgm:prSet phldrT="[Text]"/>
      <dgm:spPr/>
      <dgm:t>
        <a:bodyPr/>
        <a:lstStyle/>
        <a:p>
          <a:r>
            <a:rPr lang="en-US" smtClean="0"/>
            <a:t>Time</a:t>
          </a:r>
          <a:endParaRPr lang="en-US"/>
        </a:p>
      </dgm:t>
    </dgm:pt>
    <dgm:pt modelId="{CDAF9C5E-C7E9-47AA-B91C-0D0D7FCAAE55}" type="parTrans" cxnId="{E1C6A1F7-98C1-4A24-96A2-6B94F76D0374}">
      <dgm:prSet/>
      <dgm:spPr/>
      <dgm:t>
        <a:bodyPr/>
        <a:lstStyle/>
        <a:p>
          <a:endParaRPr lang="en-US"/>
        </a:p>
      </dgm:t>
    </dgm:pt>
    <dgm:pt modelId="{9899D936-86F2-4338-A63C-4F69D1CE3C1D}" type="sibTrans" cxnId="{E1C6A1F7-98C1-4A24-96A2-6B94F76D0374}">
      <dgm:prSet/>
      <dgm:spPr/>
      <dgm:t>
        <a:bodyPr/>
        <a:lstStyle/>
        <a:p>
          <a:endParaRPr lang="en-US"/>
        </a:p>
      </dgm:t>
    </dgm:pt>
    <dgm:pt modelId="{07DDB364-103C-493F-9356-3CE626574FAB}">
      <dgm:prSet phldrT="[Text]"/>
      <dgm:spPr/>
      <dgm:t>
        <a:bodyPr/>
        <a:lstStyle/>
        <a:p>
          <a:r>
            <a:rPr lang="en-US" smtClean="0"/>
            <a:t>At each integral time the first packet of the queue is transmitted. Its revenue is </a:t>
          </a:r>
          <a:r>
            <a:rPr lang="en-US" i="1" smtClean="0"/>
            <a:t>w</a:t>
          </a:r>
          <a:r>
            <a:rPr lang="en-US" smtClean="0"/>
            <a:t>(</a:t>
          </a:r>
          <a:r>
            <a:rPr lang="en-US" i="1" smtClean="0"/>
            <a:t>d</a:t>
          </a:r>
          <a:r>
            <a:rPr lang="en-US" smtClean="0"/>
            <a:t>) minus the delay it suffered in the queue.</a:t>
          </a:r>
          <a:endParaRPr lang="en-US" dirty="0"/>
        </a:p>
      </dgm:t>
    </dgm:pt>
    <dgm:pt modelId="{B9B9A38B-8D60-43D6-B321-30D0DE10537B}" type="parTrans" cxnId="{349059E0-A8F8-4344-8846-0EDB51B042D2}">
      <dgm:prSet/>
      <dgm:spPr/>
      <dgm:t>
        <a:bodyPr/>
        <a:lstStyle/>
        <a:p>
          <a:endParaRPr lang="en-US"/>
        </a:p>
      </dgm:t>
    </dgm:pt>
    <dgm:pt modelId="{BFF44A93-7BEB-4A63-9F56-4BDE725078A3}" type="sibTrans" cxnId="{349059E0-A8F8-4344-8846-0EDB51B042D2}">
      <dgm:prSet/>
      <dgm:spPr/>
      <dgm:t>
        <a:bodyPr/>
        <a:lstStyle/>
        <a:p>
          <a:endParaRPr lang="en-US"/>
        </a:p>
      </dgm:t>
    </dgm:pt>
    <dgm:pt modelId="{754A17A9-4D4D-4F90-8134-D8E46CE2DC62}" type="pres">
      <dgm:prSet presAssocID="{902C5270-33A8-4154-916B-F4EFD52C51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05F7E4-DDC2-4562-B77E-25C547A4481B}" type="pres">
      <dgm:prSet presAssocID="{BFEBB39F-7B1A-49DB-B979-A68B38277EF0}" presName="parentText" presStyleLbl="node1" presStyleIdx="0" presStyleCnt="3" custLinFactNeighborY="-722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B36E7C-0E47-402E-B515-22C977595546}" type="pres">
      <dgm:prSet presAssocID="{BFEBB39F-7B1A-49DB-B979-A68B38277EF0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7040AC-75A2-4FE0-8997-12FACDFA16B4}" type="pres">
      <dgm:prSet presAssocID="{85616657-7A5F-4FCA-A7DE-03DC622E94B8}" presName="parentText" presStyleLbl="node1" presStyleIdx="1" presStyleCnt="3" custLinFactY="-6183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8376BB-964A-4312-951C-33DEB642BEB7}" type="pres">
      <dgm:prSet presAssocID="{85616657-7A5F-4FCA-A7DE-03DC622E94B8}" presName="childText" presStyleLbl="revTx" presStyleIdx="1" presStyleCnt="3" custLinFactY="-58471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A42A90-F4AB-4FE1-81BB-4CC3B5DEFA09}" type="pres">
      <dgm:prSet presAssocID="{E376615E-B417-4484-A6E6-FDA8F3B88922}" presName="parentText" presStyleLbl="node1" presStyleIdx="2" presStyleCnt="3" custLinFactY="-100000" custLinFactNeighborY="-11055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E03331-6AE4-4D10-A510-D470F965FBF7}" type="pres">
      <dgm:prSet presAssocID="{E376615E-B417-4484-A6E6-FDA8F3B88922}" presName="childText" presStyleLbl="revTx" presStyleIdx="2" presStyleCnt="3" custLinFactY="-100000" custLinFactNeighborY="-1221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CE42ED4-345A-45A2-8E66-E4B07F19B359}" type="presOf" srcId="{D6395575-2070-453C-89F8-F97ED17A960C}" destId="{15B36E7C-0E47-402E-B515-22C977595546}" srcOrd="0" destOrd="0" presId="urn:microsoft.com/office/officeart/2005/8/layout/vList2"/>
    <dgm:cxn modelId="{BB81B9E8-997F-4E42-B9D7-4904FA24E587}" type="presOf" srcId="{87313EDD-564A-45D3-86F7-5C24F7902A74}" destId="{90E03331-6AE4-4D10-A510-D470F965FBF7}" srcOrd="0" destOrd="1" presId="urn:microsoft.com/office/officeart/2005/8/layout/vList2"/>
    <dgm:cxn modelId="{4E0F8173-46F0-4A67-9CC2-53DEB32EB3C1}" srcId="{85616657-7A5F-4FCA-A7DE-03DC622E94B8}" destId="{F0BF521F-1D02-47FC-A4D2-14A545CE9D28}" srcOrd="0" destOrd="0" parTransId="{1452201C-3D53-451A-B487-79D63DABFF11}" sibTransId="{C6B128A7-D9DF-45B8-BEC7-726317307621}"/>
    <dgm:cxn modelId="{502A72BA-339B-4988-B51E-8A5633B36C91}" type="presOf" srcId="{85616657-7A5F-4FCA-A7DE-03DC622E94B8}" destId="{337040AC-75A2-4FE0-8997-12FACDFA16B4}" srcOrd="0" destOrd="0" presId="urn:microsoft.com/office/officeart/2005/8/layout/vList2"/>
    <dgm:cxn modelId="{75E02117-F434-4566-AB54-256A7FC3E4CF}" srcId="{BFEBB39F-7B1A-49DB-B979-A68B38277EF0}" destId="{D6395575-2070-453C-89F8-F97ED17A960C}" srcOrd="0" destOrd="0" parTransId="{74BEB861-BD4B-4491-9E92-F3C2290E65A4}" sibTransId="{E783533A-5593-45F3-9346-52155653B69D}"/>
    <dgm:cxn modelId="{8C37FCAE-0D7D-4E65-A5DB-AFE8F3CE77F6}" type="presOf" srcId="{BFEBB39F-7B1A-49DB-B979-A68B38277EF0}" destId="{0A05F7E4-DDC2-4562-B77E-25C547A4481B}" srcOrd="0" destOrd="0" presId="urn:microsoft.com/office/officeart/2005/8/layout/vList2"/>
    <dgm:cxn modelId="{E1C6A1F7-98C1-4A24-96A2-6B94F76D0374}" srcId="{902C5270-33A8-4154-916B-F4EFD52C51F5}" destId="{E376615E-B417-4484-A6E6-FDA8F3B88922}" srcOrd="2" destOrd="0" parTransId="{CDAF9C5E-C7E9-47AA-B91C-0D0D7FCAAE55}" sibTransId="{9899D936-86F2-4338-A63C-4F69D1CE3C1D}"/>
    <dgm:cxn modelId="{7536E307-E821-4059-832E-2215D5EA7202}" type="presOf" srcId="{E376615E-B417-4484-A6E6-FDA8F3B88922}" destId="{31A42A90-F4AB-4FE1-81BB-4CC3B5DEFA09}" srcOrd="0" destOrd="0" presId="urn:microsoft.com/office/officeart/2005/8/layout/vList2"/>
    <dgm:cxn modelId="{E1809A8D-A1DD-4D31-B7ED-E159709B733D}" type="presOf" srcId="{07DDB364-103C-493F-9356-3CE626574FAB}" destId="{90E03331-6AE4-4D10-A510-D470F965FBF7}" srcOrd="0" destOrd="2" presId="urn:microsoft.com/office/officeart/2005/8/layout/vList2"/>
    <dgm:cxn modelId="{FE7777D5-3D3F-4E62-80F8-ADD4E0892704}" type="presOf" srcId="{60B190D2-EAAA-4C5A-91AF-9CABDE859DC2}" destId="{168376BB-964A-4312-951C-33DEB642BEB7}" srcOrd="0" destOrd="1" presId="urn:microsoft.com/office/officeart/2005/8/layout/vList2"/>
    <dgm:cxn modelId="{7CF55503-1C7B-4784-B369-FB43F5C75E99}" srcId="{E376615E-B417-4484-A6E6-FDA8F3B88922}" destId="{7E9AC4AE-9059-42A2-8611-B9D3570C224D}" srcOrd="0" destOrd="0" parTransId="{C92CA057-31CE-4E05-A539-F0CBF72321D4}" sibTransId="{CEE56CC6-0F66-4185-87C9-BD971E957E97}"/>
    <dgm:cxn modelId="{FB3EAD4B-917E-402D-9903-4EE13640731C}" srcId="{902C5270-33A8-4154-916B-F4EFD52C51F5}" destId="{BFEBB39F-7B1A-49DB-B979-A68B38277EF0}" srcOrd="0" destOrd="0" parTransId="{2E7536BD-764E-4586-A7C3-1B0A12AE80A3}" sibTransId="{D1E115E5-743A-4F85-81CE-A3DA4C0B11E7}"/>
    <dgm:cxn modelId="{349059E0-A8F8-4344-8846-0EDB51B042D2}" srcId="{E376615E-B417-4484-A6E6-FDA8F3B88922}" destId="{07DDB364-103C-493F-9356-3CE626574FAB}" srcOrd="2" destOrd="0" parTransId="{B9B9A38B-8D60-43D6-B321-30D0DE10537B}" sibTransId="{BFF44A93-7BEB-4A63-9F56-4BDE725078A3}"/>
    <dgm:cxn modelId="{82F8A1E8-CFA0-40A6-9DF6-9624D895845D}" srcId="{E376615E-B417-4484-A6E6-FDA8F3B88922}" destId="{87313EDD-564A-45D3-86F7-5C24F7902A74}" srcOrd="1" destOrd="0" parTransId="{A09A2BF9-8FB1-4859-808C-81BB1C2A4A22}" sibTransId="{CA6CE0A4-4C97-49EC-93C1-B9779C3A9EC6}"/>
    <dgm:cxn modelId="{B2F6875B-EFF4-40E6-8289-297DC5F61E9D}" type="presOf" srcId="{7E9AC4AE-9059-42A2-8611-B9D3570C224D}" destId="{90E03331-6AE4-4D10-A510-D470F965FBF7}" srcOrd="0" destOrd="0" presId="urn:microsoft.com/office/officeart/2005/8/layout/vList2"/>
    <dgm:cxn modelId="{EDD04ED0-C4B6-4C4C-B221-BC4992891AFF}" type="presOf" srcId="{902C5270-33A8-4154-916B-F4EFD52C51F5}" destId="{754A17A9-4D4D-4F90-8134-D8E46CE2DC62}" srcOrd="0" destOrd="0" presId="urn:microsoft.com/office/officeart/2005/8/layout/vList2"/>
    <dgm:cxn modelId="{76E92509-D7C2-4188-8938-18F9CD1E1663}" type="presOf" srcId="{F0BF521F-1D02-47FC-A4D2-14A545CE9D28}" destId="{168376BB-964A-4312-951C-33DEB642BEB7}" srcOrd="0" destOrd="0" presId="urn:microsoft.com/office/officeart/2005/8/layout/vList2"/>
    <dgm:cxn modelId="{B22221EE-FE75-474E-8A12-9B9B1614229C}" srcId="{902C5270-33A8-4154-916B-F4EFD52C51F5}" destId="{85616657-7A5F-4FCA-A7DE-03DC622E94B8}" srcOrd="1" destOrd="0" parTransId="{807CFC16-3409-4B7D-AFFD-9BC99C178000}" sibTransId="{83DE7A3E-8343-478C-B02F-34893F92294F}"/>
    <dgm:cxn modelId="{85A02F02-3543-4DBB-80AB-C96D102CD3BC}" srcId="{85616657-7A5F-4FCA-A7DE-03DC622E94B8}" destId="{60B190D2-EAAA-4C5A-91AF-9CABDE859DC2}" srcOrd="1" destOrd="0" parTransId="{5F22B163-C6DE-479E-A01B-640F9686DAD6}" sibTransId="{3DD2E456-9743-4CE4-B84E-7A26D42B314D}"/>
    <dgm:cxn modelId="{0B6C18C7-A5A0-4312-8F7D-11B63180F5B8}" type="presParOf" srcId="{754A17A9-4D4D-4F90-8134-D8E46CE2DC62}" destId="{0A05F7E4-DDC2-4562-B77E-25C547A4481B}" srcOrd="0" destOrd="0" presId="urn:microsoft.com/office/officeart/2005/8/layout/vList2"/>
    <dgm:cxn modelId="{CEAB29FF-D76A-4256-A3F8-4ADCA8B487DD}" type="presParOf" srcId="{754A17A9-4D4D-4F90-8134-D8E46CE2DC62}" destId="{15B36E7C-0E47-402E-B515-22C977595546}" srcOrd="1" destOrd="0" presId="urn:microsoft.com/office/officeart/2005/8/layout/vList2"/>
    <dgm:cxn modelId="{AE3B97E9-474B-41D4-B717-83ADA3D68224}" type="presParOf" srcId="{754A17A9-4D4D-4F90-8134-D8E46CE2DC62}" destId="{337040AC-75A2-4FE0-8997-12FACDFA16B4}" srcOrd="2" destOrd="0" presId="urn:microsoft.com/office/officeart/2005/8/layout/vList2"/>
    <dgm:cxn modelId="{1720F5D0-2EA1-4681-9655-18728826337C}" type="presParOf" srcId="{754A17A9-4D4D-4F90-8134-D8E46CE2DC62}" destId="{168376BB-964A-4312-951C-33DEB642BEB7}" srcOrd="3" destOrd="0" presId="urn:microsoft.com/office/officeart/2005/8/layout/vList2"/>
    <dgm:cxn modelId="{45340B37-86D3-4B3C-A901-439F65991C3E}" type="presParOf" srcId="{754A17A9-4D4D-4F90-8134-D8E46CE2DC62}" destId="{31A42A90-F4AB-4FE1-81BB-4CC3B5DEFA09}" srcOrd="4" destOrd="0" presId="urn:microsoft.com/office/officeart/2005/8/layout/vList2"/>
    <dgm:cxn modelId="{CC5E0F03-DA68-4A12-80B3-48E255BAECB1}" type="presParOf" srcId="{754A17A9-4D4D-4F90-8134-D8E46CE2DC62}" destId="{90E03331-6AE4-4D10-A510-D470F965FBF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05F7E4-DDC2-4562-B77E-25C547A4481B}">
      <dsp:nvSpPr>
        <dsp:cNvPr id="0" name=""/>
        <dsp:cNvSpPr/>
      </dsp:nvSpPr>
      <dsp:spPr>
        <a:xfrm>
          <a:off x="0" y="0"/>
          <a:ext cx="7786742" cy="64759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Router’s queue</a:t>
          </a:r>
          <a:endParaRPr lang="en-US" sz="2700" kern="1200" dirty="0"/>
        </a:p>
      </dsp:txBody>
      <dsp:txXfrm>
        <a:off x="0" y="0"/>
        <a:ext cx="7786742" cy="647595"/>
      </dsp:txXfrm>
    </dsp:sp>
    <dsp:sp modelId="{15B36E7C-0E47-402E-B515-22C977595546}">
      <dsp:nvSpPr>
        <dsp:cNvPr id="0" name=""/>
        <dsp:cNvSpPr/>
      </dsp:nvSpPr>
      <dsp:spPr>
        <a:xfrm>
          <a:off x="0" y="679899"/>
          <a:ext cx="7786742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229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smtClean="0"/>
            <a:t>Unlimited size</a:t>
          </a:r>
          <a:endParaRPr lang="en-US" sz="2100" kern="1200" dirty="0"/>
        </a:p>
      </dsp:txBody>
      <dsp:txXfrm>
        <a:off x="0" y="679899"/>
        <a:ext cx="7786742" cy="447120"/>
      </dsp:txXfrm>
    </dsp:sp>
    <dsp:sp modelId="{337040AC-75A2-4FE0-8997-12FACDFA16B4}">
      <dsp:nvSpPr>
        <dsp:cNvPr id="0" name=""/>
        <dsp:cNvSpPr/>
      </dsp:nvSpPr>
      <dsp:spPr>
        <a:xfrm>
          <a:off x="0" y="2"/>
          <a:ext cx="7786742" cy="64759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Packets</a:t>
          </a:r>
          <a:endParaRPr lang="en-US" sz="2700" kern="1200" dirty="0"/>
        </a:p>
      </dsp:txBody>
      <dsp:txXfrm>
        <a:off x="0" y="2"/>
        <a:ext cx="7786742" cy="647595"/>
      </dsp:txXfrm>
    </dsp:sp>
    <dsp:sp modelId="{168376BB-964A-4312-951C-33DEB642BEB7}">
      <dsp:nvSpPr>
        <dsp:cNvPr id="0" name=""/>
        <dsp:cNvSpPr/>
      </dsp:nvSpPr>
      <dsp:spPr>
        <a:xfrm>
          <a:off x="0" y="702186"/>
          <a:ext cx="7786742" cy="726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229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smtClean="0"/>
            <a:t>Arrive online, each has an associated value </a:t>
          </a:r>
          <a:r>
            <a:rPr lang="en-US" sz="2100" i="1" kern="1200" dirty="0" smtClean="0"/>
            <a:t>w</a:t>
          </a:r>
          <a:r>
            <a:rPr lang="en-US" sz="2100" i="0" kern="1200" dirty="0" smtClean="0"/>
            <a:t>(</a:t>
          </a:r>
          <a:r>
            <a:rPr lang="en-US" sz="2100" i="1" kern="1200" dirty="0" smtClean="0"/>
            <a:t>d</a:t>
          </a:r>
          <a:r>
            <a:rPr lang="en-US" sz="2100" i="0" kern="1200" dirty="0" smtClean="0"/>
            <a:t>).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smtClean="0"/>
            <a:t>Must be rejected or accepted immediately.</a:t>
          </a:r>
          <a:endParaRPr lang="en-US" sz="2100" kern="1200" dirty="0"/>
        </a:p>
      </dsp:txBody>
      <dsp:txXfrm>
        <a:off x="0" y="702186"/>
        <a:ext cx="7786742" cy="726570"/>
      </dsp:txXfrm>
    </dsp:sp>
    <dsp:sp modelId="{31A42A90-F4AB-4FE1-81BB-4CC3B5DEFA09}">
      <dsp:nvSpPr>
        <dsp:cNvPr id="0" name=""/>
        <dsp:cNvSpPr/>
      </dsp:nvSpPr>
      <dsp:spPr>
        <a:xfrm>
          <a:off x="0" y="0"/>
          <a:ext cx="7786742" cy="64759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Time</a:t>
          </a:r>
          <a:endParaRPr lang="en-US" sz="2700" kern="1200"/>
        </a:p>
      </dsp:txBody>
      <dsp:txXfrm>
        <a:off x="0" y="0"/>
        <a:ext cx="7786742" cy="647595"/>
      </dsp:txXfrm>
    </dsp:sp>
    <dsp:sp modelId="{90E03331-6AE4-4D10-A510-D470F965FBF7}">
      <dsp:nvSpPr>
        <dsp:cNvPr id="0" name=""/>
        <dsp:cNvSpPr/>
      </dsp:nvSpPr>
      <dsp:spPr>
        <a:xfrm>
          <a:off x="0" y="680757"/>
          <a:ext cx="7786742" cy="1676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229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smtClean="0"/>
            <a:t>Continues, starting at time 0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smtClean="0"/>
            <a:t>Packets arrive at fractional times and are transmitted at integral ones.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smtClean="0"/>
            <a:t>At each integral time the first packet of the queue is transmitted. Its revenue is </a:t>
          </a:r>
          <a:r>
            <a:rPr lang="en-US" sz="2100" i="1" kern="1200" smtClean="0"/>
            <a:t>w</a:t>
          </a:r>
          <a:r>
            <a:rPr lang="en-US" sz="2100" kern="1200" smtClean="0"/>
            <a:t>(</a:t>
          </a:r>
          <a:r>
            <a:rPr lang="en-US" sz="2100" i="1" kern="1200" smtClean="0"/>
            <a:t>d</a:t>
          </a:r>
          <a:r>
            <a:rPr lang="en-US" sz="2100" kern="1200" smtClean="0"/>
            <a:t>) minus the delay it suffered in the queue.</a:t>
          </a:r>
          <a:endParaRPr lang="en-US" sz="2100" kern="1200" dirty="0"/>
        </a:p>
      </dsp:txBody>
      <dsp:txXfrm>
        <a:off x="0" y="680757"/>
        <a:ext cx="7786742" cy="1676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2.wmf"/><Relationship Id="rId1" Type="http://schemas.openxmlformats.org/officeDocument/2006/relationships/image" Target="../media/image14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2.wmf"/><Relationship Id="rId1" Type="http://schemas.openxmlformats.org/officeDocument/2006/relationships/image" Target="../media/image18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83ED7-24E1-4DB2-8252-8BA05FCE8CF5}" type="datetimeFigureOut">
              <a:rPr lang="en-US" smtClean="0"/>
              <a:pPr/>
              <a:t>3/7/2010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EE7EB-6510-4682-A992-488B95D812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EE7EB-6510-4682-A992-488B95D8127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6FD9-CAD3-4E5C-AF71-B8E47A6475D5}" type="datetime1">
              <a:rPr lang="en-US" smtClean="0"/>
              <a:pPr/>
              <a:t>3/7/2010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3636-D1DC-4356-A765-DB8502E7C110}" type="datetime1">
              <a:rPr lang="en-US" smtClean="0"/>
              <a:pPr/>
              <a:t>3/7/2010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9762-39A4-40ED-B4AF-9A8C27205A78}" type="datetime1">
              <a:rPr lang="en-US" smtClean="0"/>
              <a:pPr/>
              <a:t>3/7/2010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100000">
              <a:schemeClr val="bg1">
                <a:lumMod val="95000"/>
              </a:schemeClr>
            </a:gs>
            <a:gs pos="50000">
              <a:schemeClr val="bg1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3F333-2CC7-41C5-9AC6-FBBA302861E5}" type="datetime1">
              <a:rPr lang="en-US" smtClean="0"/>
              <a:pPr/>
              <a:t>3/7/2010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00034" y="1071546"/>
            <a:ext cx="3786214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69BF-8E4D-4655-90AD-56F15068CF03}" type="datetime1">
              <a:rPr lang="en-US" smtClean="0"/>
              <a:pPr/>
              <a:t>3/7/2010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BAD7-1F8E-40BC-A20C-222E7ED627E3}" type="datetime1">
              <a:rPr lang="en-US" smtClean="0"/>
              <a:pPr/>
              <a:t>3/7/2010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D5B1D-269E-420B-A030-2848DCF9A435}" type="datetime1">
              <a:rPr lang="en-US" smtClean="0"/>
              <a:pPr/>
              <a:t>3/7/2010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65C5-DCCD-410E-B3CD-85BCD75BDAA8}" type="datetime1">
              <a:rPr lang="en-US" smtClean="0"/>
              <a:pPr/>
              <a:t>3/7/2010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00183-2C37-4BD2-84FE-26D418B1CFBB}" type="datetime1">
              <a:rPr lang="en-US" smtClean="0"/>
              <a:pPr/>
              <a:t>3/7/2010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2CCD0-55C7-4BA8-8B00-BE4D75A5CAE9}" type="datetime1">
              <a:rPr lang="en-US" smtClean="0"/>
              <a:pPr/>
              <a:t>3/7/2010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11471-03B6-4A5C-958E-F8CBE2C7B10F}" type="datetime1">
              <a:rPr lang="en-US" smtClean="0"/>
              <a:pPr/>
              <a:t>3/7/2010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>
                <a:lumMod val="95000"/>
              </a:schemeClr>
            </a:gs>
            <a:gs pos="50000">
              <a:schemeClr val="bg1">
                <a:lumMod val="75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1D6F1-E3AE-4107-9024-91F11D004C2F}" type="datetime1">
              <a:rPr lang="en-US" smtClean="0"/>
              <a:pPr/>
              <a:t>3/7/2010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68690-51F7-4CDC-876D-2DC9896DF1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857380"/>
            <a:ext cx="7889875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Non-Preemptive Buffer Management for Latency Sensitive Packets</a:t>
            </a:r>
            <a:endParaRPr lang="en-US" sz="4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099" name="Rectangle 3"/>
          <p:cNvSpPr txBox="1">
            <a:spLocks noChangeArrowheads="1"/>
          </p:cNvSpPr>
          <p:nvPr/>
        </p:nvSpPr>
        <p:spPr bwMode="auto">
          <a:xfrm>
            <a:off x="766763" y="3857634"/>
            <a:ext cx="3876675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</a:rPr>
              <a:t>Moran Feldman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 dirty="0" err="1">
                <a:solidFill>
                  <a:schemeClr val="tx1"/>
                </a:solidFill>
              </a:rPr>
              <a:t>Technion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101" name="Rectangle 3"/>
          <p:cNvSpPr txBox="1">
            <a:spLocks noChangeArrowheads="1"/>
          </p:cNvSpPr>
          <p:nvPr/>
        </p:nvSpPr>
        <p:spPr bwMode="auto">
          <a:xfrm>
            <a:off x="5000628" y="3786197"/>
            <a:ext cx="2357426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Seffi Naor</a:t>
            </a:r>
          </a:p>
          <a:p>
            <a:pPr algn="ctr"/>
            <a:r>
              <a:rPr lang="en-US" sz="2800" b="1" dirty="0" err="1" smtClean="0">
                <a:solidFill>
                  <a:schemeClr val="tx1"/>
                </a:solidFill>
              </a:rPr>
              <a:t>Technion</a:t>
            </a:r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19" name="Picture 3" descr="C:\Documents and Settings\moranfe\Local Settings\Temporary Internet Files\Content.IE5\QC57WFKP\MCj0432567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4857760"/>
            <a:ext cx="2357454" cy="2357454"/>
          </a:xfrm>
          <a:prstGeom prst="rect">
            <a:avLst/>
          </a:prstGeom>
          <a:noFill/>
        </p:spPr>
      </p:pic>
      <p:pic>
        <p:nvPicPr>
          <p:cNvPr id="10241" name="Picture 1" descr="C:\Documents and Settings\moranfe\Local Settings\Temporary Internet Files\Content.IE5\57A3A9VN\MCj0432602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7633" y="5100649"/>
            <a:ext cx="1257309" cy="125730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Deterministic Reduction to Simple Inputs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501122" cy="1428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u="sng" dirty="0" smtClean="0">
                <a:solidFill>
                  <a:schemeClr val="tx2">
                    <a:lumMod val="50000"/>
                  </a:schemeClr>
                </a:solidFill>
              </a:rPr>
              <a:t>Definition</a:t>
            </a:r>
          </a:p>
          <a:p>
            <a:pPr marL="0" indent="0">
              <a:buNone/>
            </a:pPr>
            <a:r>
              <a:rPr lang="en-US" sz="2400" dirty="0" smtClean="0"/>
              <a:t>An input sequence is simple if all packets in it arrive before time 1.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8596" y="2214554"/>
            <a:ext cx="8286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solidFill>
                  <a:schemeClr val="tx2">
                    <a:lumMod val="50000"/>
                  </a:schemeClr>
                </a:solidFill>
              </a:rPr>
              <a:t>Reduction</a:t>
            </a:r>
          </a:p>
          <a:p>
            <a:r>
              <a:rPr lang="en-US" sz="2400" dirty="0" smtClean="0"/>
              <a:t>If there is a deterministic </a:t>
            </a:r>
            <a:r>
              <a:rPr lang="en-US" sz="2400" i="1" dirty="0" smtClean="0"/>
              <a:t>R</a:t>
            </a:r>
            <a:r>
              <a:rPr lang="en-US" sz="2400" dirty="0" smtClean="0"/>
              <a:t>-competitive algorithm </a:t>
            </a:r>
            <a:r>
              <a:rPr lang="en-US" sz="2400" i="1" dirty="0" smtClean="0"/>
              <a:t>A</a:t>
            </a:r>
            <a:r>
              <a:rPr lang="en-US" sz="2400" dirty="0" smtClean="0"/>
              <a:t> on simple input sequences, then there exists a deterministic </a:t>
            </a:r>
            <a:r>
              <a:rPr lang="en-US" sz="2400" i="1" dirty="0" smtClean="0"/>
              <a:t>R</a:t>
            </a:r>
            <a:r>
              <a:rPr lang="en-US" sz="2400" dirty="0" smtClean="0"/>
              <a:t>-competitive algorithm </a:t>
            </a:r>
            <a:r>
              <a:rPr lang="en-US" sz="2400" i="1" dirty="0" smtClean="0"/>
              <a:t>B</a:t>
            </a:r>
            <a:r>
              <a:rPr lang="en-US" sz="2400" dirty="0" smtClean="0"/>
              <a:t> on all input sequences.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3857628"/>
            <a:ext cx="2032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chemeClr val="tx2">
                    <a:lumMod val="50000"/>
                  </a:schemeClr>
                </a:solidFill>
              </a:rPr>
              <a:t>Definition of </a:t>
            </a:r>
            <a:r>
              <a:rPr lang="en-US" sz="2400" b="1" i="1" u="sng" dirty="0" smtClean="0">
                <a:solidFill>
                  <a:schemeClr val="tx2">
                    <a:lumMod val="50000"/>
                  </a:schemeClr>
                </a:solidFill>
              </a:rPr>
              <a:t>B</a:t>
            </a:r>
            <a:endParaRPr lang="en-US" sz="2400" b="1" i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0229" y="4429132"/>
            <a:ext cx="1345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B</a:t>
            </a:r>
            <a:r>
              <a:rPr lang="en-US" sz="2400" dirty="0" smtClean="0"/>
              <a:t>’s Input: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40229" y="4896161"/>
            <a:ext cx="1345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A</a:t>
            </a:r>
            <a:r>
              <a:rPr lang="en-US" sz="2400" dirty="0" smtClean="0"/>
              <a:t>’s Input: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571472" y="5715016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400" dirty="0" smtClean="0"/>
              <a:t>1.	</a:t>
            </a:r>
            <a:r>
              <a:rPr lang="en-US" sz="2400" i="1" dirty="0" smtClean="0"/>
              <a:t>B</a:t>
            </a:r>
            <a:r>
              <a:rPr lang="en-US" sz="2400" dirty="0" smtClean="0"/>
              <a:t> simulates </a:t>
            </a:r>
            <a:r>
              <a:rPr lang="en-US" sz="2400" i="1" dirty="0" smtClean="0"/>
              <a:t>A</a:t>
            </a:r>
            <a:r>
              <a:rPr lang="en-US" sz="2400" dirty="0" smtClean="0"/>
              <a:t> and maps each input packets to </a:t>
            </a:r>
            <a:r>
              <a:rPr lang="en-US" sz="2400" i="1" dirty="0" smtClean="0"/>
              <a:t>A</a:t>
            </a:r>
            <a:r>
              <a:rPr lang="en-US" sz="2400" dirty="0" smtClean="0"/>
              <a:t>’s input.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1472" y="5715016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400" dirty="0" smtClean="0"/>
              <a:t>2.	Map each packet to time before time 1, and increase its value by the number of transmissions so far.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214546" y="450057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2143108" y="500063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714612" y="450057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2500298" y="500063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 rot="5400000">
            <a:off x="1964513" y="4393413"/>
            <a:ext cx="214314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2071670" y="4500570"/>
            <a:ext cx="5715040" cy="285752"/>
            <a:chOff x="2071670" y="4500570"/>
            <a:chExt cx="5715040" cy="285752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2071670" y="4786322"/>
              <a:ext cx="5715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 flipH="1" flipV="1">
              <a:off x="1928794" y="4643446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3071802" y="4643446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4214810" y="4643446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5357818" y="4643446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 flipH="1" flipV="1">
              <a:off x="6500826" y="4643446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7643834" y="4643446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2071670" y="5000636"/>
            <a:ext cx="5715040" cy="285752"/>
            <a:chOff x="2071670" y="5000636"/>
            <a:chExt cx="5715040" cy="285752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2071670" y="5286388"/>
              <a:ext cx="57150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H="1" flipV="1">
              <a:off x="1928794" y="5143512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3071802" y="5143512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4214810" y="5143512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5357818" y="5143512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6500826" y="5143512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 flipH="1" flipV="1">
              <a:off x="7643834" y="5143512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1928794" y="5286388"/>
            <a:ext cx="6055198" cy="461665"/>
            <a:chOff x="1928794" y="5286388"/>
            <a:chExt cx="6055198" cy="461665"/>
          </a:xfrm>
        </p:grpSpPr>
        <p:sp>
          <p:nvSpPr>
            <p:cNvPr id="37" name="TextBox 36"/>
            <p:cNvSpPr txBox="1"/>
            <p:nvPr/>
          </p:nvSpPr>
          <p:spPr>
            <a:xfrm>
              <a:off x="1928794" y="5286388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0</a:t>
              </a:r>
              <a:endParaRPr lang="en-US" sz="24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017396" y="5286388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214810" y="5286388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2</a:t>
              </a:r>
              <a:endParaRPr lang="en-US" sz="24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57818" y="5286388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500826" y="5286388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4</a:t>
              </a:r>
              <a:endParaRPr lang="en-US" sz="24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643834" y="5286388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5</a:t>
              </a:r>
              <a:endParaRPr lang="en-US" sz="2400" dirty="0"/>
            </a:p>
          </p:txBody>
        </p:sp>
      </p:grpSp>
      <p:sp>
        <p:nvSpPr>
          <p:cNvPr id="60" name="Rectangle 59"/>
          <p:cNvSpPr/>
          <p:nvPr/>
        </p:nvSpPr>
        <p:spPr>
          <a:xfrm>
            <a:off x="3643306" y="450057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2857488" y="500063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571472" y="5715016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400" dirty="0" smtClean="0"/>
              <a:t>3.	Reset the algorithm when the queue empties.</a:t>
            </a:r>
          </a:p>
        </p:txBody>
      </p:sp>
      <p:sp>
        <p:nvSpPr>
          <p:cNvPr id="27910" name="AutoShape 262"/>
          <p:cNvSpPr>
            <a:spLocks noChangeAspect="1" noChangeArrowheads="1" noTextEdit="1"/>
          </p:cNvSpPr>
          <p:nvPr/>
        </p:nvSpPr>
        <p:spPr bwMode="auto">
          <a:xfrm>
            <a:off x="5881688" y="2319338"/>
            <a:ext cx="2867025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77" name="Group 776"/>
          <p:cNvGrpSpPr/>
          <p:nvPr/>
        </p:nvGrpSpPr>
        <p:grpSpPr>
          <a:xfrm>
            <a:off x="7500938" y="357188"/>
            <a:ext cx="1212850" cy="1227137"/>
            <a:chOff x="7500938" y="357188"/>
            <a:chExt cx="1212850" cy="1227137"/>
          </a:xfrm>
        </p:grpSpPr>
        <p:sp>
          <p:nvSpPr>
            <p:cNvPr id="27652" name="AutoShape 4"/>
            <p:cNvSpPr>
              <a:spLocks noChangeAspect="1" noChangeArrowheads="1" noTextEdit="1"/>
            </p:cNvSpPr>
            <p:nvPr/>
          </p:nvSpPr>
          <p:spPr bwMode="auto">
            <a:xfrm>
              <a:off x="7500938" y="357188"/>
              <a:ext cx="1212850" cy="1227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64" name="Freeform 316"/>
            <p:cNvSpPr>
              <a:spLocks/>
            </p:cNvSpPr>
            <p:nvPr/>
          </p:nvSpPr>
          <p:spPr bwMode="auto">
            <a:xfrm>
              <a:off x="7513772" y="787373"/>
              <a:ext cx="276142" cy="197737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319" y="100"/>
                </a:cxn>
                <a:cxn ang="0">
                  <a:pos x="673" y="211"/>
                </a:cxn>
                <a:cxn ang="0">
                  <a:pos x="695" y="380"/>
                </a:cxn>
                <a:cxn ang="0">
                  <a:pos x="794" y="585"/>
                </a:cxn>
                <a:cxn ang="0">
                  <a:pos x="863" y="669"/>
                </a:cxn>
                <a:cxn ang="0">
                  <a:pos x="608" y="636"/>
                </a:cxn>
                <a:cxn ang="0">
                  <a:pos x="0" y="444"/>
                </a:cxn>
                <a:cxn ang="0">
                  <a:pos x="0" y="41"/>
                </a:cxn>
                <a:cxn ang="0">
                  <a:pos x="114" y="0"/>
                </a:cxn>
                <a:cxn ang="0">
                  <a:pos x="114" y="0"/>
                </a:cxn>
              </a:cxnLst>
              <a:rect l="0" t="0" r="r" b="b"/>
              <a:pathLst>
                <a:path w="863" h="669">
                  <a:moveTo>
                    <a:pt x="114" y="0"/>
                  </a:moveTo>
                  <a:lnTo>
                    <a:pt x="319" y="100"/>
                  </a:lnTo>
                  <a:lnTo>
                    <a:pt x="673" y="211"/>
                  </a:lnTo>
                  <a:lnTo>
                    <a:pt x="695" y="380"/>
                  </a:lnTo>
                  <a:lnTo>
                    <a:pt x="794" y="585"/>
                  </a:lnTo>
                  <a:lnTo>
                    <a:pt x="863" y="669"/>
                  </a:lnTo>
                  <a:lnTo>
                    <a:pt x="608" y="636"/>
                  </a:lnTo>
                  <a:lnTo>
                    <a:pt x="0" y="444"/>
                  </a:lnTo>
                  <a:lnTo>
                    <a:pt x="0" y="41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65" name="Freeform 317"/>
            <p:cNvSpPr>
              <a:spLocks/>
            </p:cNvSpPr>
            <p:nvPr/>
          </p:nvSpPr>
          <p:spPr bwMode="auto">
            <a:xfrm>
              <a:off x="8462648" y="785597"/>
              <a:ext cx="149283" cy="114261"/>
            </a:xfrm>
            <a:custGeom>
              <a:avLst/>
              <a:gdLst/>
              <a:ahLst/>
              <a:cxnLst>
                <a:cxn ang="0">
                  <a:pos x="0" y="270"/>
                </a:cxn>
                <a:cxn ang="0">
                  <a:pos x="466" y="386"/>
                </a:cxn>
                <a:cxn ang="0">
                  <a:pos x="457" y="28"/>
                </a:cxn>
                <a:cxn ang="0">
                  <a:pos x="261" y="0"/>
                </a:cxn>
                <a:cxn ang="0">
                  <a:pos x="113" y="15"/>
                </a:cxn>
                <a:cxn ang="0">
                  <a:pos x="0" y="270"/>
                </a:cxn>
                <a:cxn ang="0">
                  <a:pos x="0" y="270"/>
                </a:cxn>
              </a:cxnLst>
              <a:rect l="0" t="0" r="r" b="b"/>
              <a:pathLst>
                <a:path w="466" h="386">
                  <a:moveTo>
                    <a:pt x="0" y="270"/>
                  </a:moveTo>
                  <a:lnTo>
                    <a:pt x="466" y="386"/>
                  </a:lnTo>
                  <a:lnTo>
                    <a:pt x="457" y="28"/>
                  </a:lnTo>
                  <a:lnTo>
                    <a:pt x="261" y="0"/>
                  </a:lnTo>
                  <a:lnTo>
                    <a:pt x="113" y="15"/>
                  </a:lnTo>
                  <a:lnTo>
                    <a:pt x="0" y="270"/>
                  </a:lnTo>
                  <a:lnTo>
                    <a:pt x="0" y="27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66" name="Freeform 318"/>
            <p:cNvSpPr>
              <a:spLocks/>
            </p:cNvSpPr>
            <p:nvPr/>
          </p:nvSpPr>
          <p:spPr bwMode="auto">
            <a:xfrm>
              <a:off x="8199321" y="1020632"/>
              <a:ext cx="214635" cy="238587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124" y="424"/>
                </a:cxn>
                <a:cxn ang="0">
                  <a:pos x="192" y="806"/>
                </a:cxn>
                <a:cxn ang="0">
                  <a:pos x="669" y="792"/>
                </a:cxn>
                <a:cxn ang="0">
                  <a:pos x="494" y="178"/>
                </a:cxn>
                <a:cxn ang="0">
                  <a:pos x="192" y="0"/>
                </a:cxn>
                <a:cxn ang="0">
                  <a:pos x="0" y="45"/>
                </a:cxn>
                <a:cxn ang="0">
                  <a:pos x="0" y="45"/>
                </a:cxn>
              </a:cxnLst>
              <a:rect l="0" t="0" r="r" b="b"/>
              <a:pathLst>
                <a:path w="669" h="806">
                  <a:moveTo>
                    <a:pt x="0" y="45"/>
                  </a:moveTo>
                  <a:lnTo>
                    <a:pt x="124" y="424"/>
                  </a:lnTo>
                  <a:lnTo>
                    <a:pt x="192" y="806"/>
                  </a:lnTo>
                  <a:lnTo>
                    <a:pt x="669" y="792"/>
                  </a:lnTo>
                  <a:lnTo>
                    <a:pt x="494" y="178"/>
                  </a:lnTo>
                  <a:lnTo>
                    <a:pt x="192" y="0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67" name="Freeform 319"/>
            <p:cNvSpPr>
              <a:spLocks/>
            </p:cNvSpPr>
            <p:nvPr/>
          </p:nvSpPr>
          <p:spPr bwMode="auto">
            <a:xfrm>
              <a:off x="8097449" y="966165"/>
              <a:ext cx="167223" cy="75187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152" y="253"/>
                </a:cxn>
                <a:cxn ang="0">
                  <a:pos x="521" y="194"/>
                </a:cxn>
                <a:cxn ang="0">
                  <a:pos x="323" y="0"/>
                </a:cxn>
                <a:cxn ang="0">
                  <a:pos x="140" y="141"/>
                </a:cxn>
                <a:cxn ang="0">
                  <a:pos x="0" y="240"/>
                </a:cxn>
                <a:cxn ang="0">
                  <a:pos x="0" y="240"/>
                </a:cxn>
              </a:cxnLst>
              <a:rect l="0" t="0" r="r" b="b"/>
              <a:pathLst>
                <a:path w="521" h="253">
                  <a:moveTo>
                    <a:pt x="0" y="240"/>
                  </a:moveTo>
                  <a:lnTo>
                    <a:pt x="152" y="253"/>
                  </a:lnTo>
                  <a:lnTo>
                    <a:pt x="521" y="194"/>
                  </a:lnTo>
                  <a:lnTo>
                    <a:pt x="323" y="0"/>
                  </a:lnTo>
                  <a:lnTo>
                    <a:pt x="140" y="141"/>
                  </a:lnTo>
                  <a:lnTo>
                    <a:pt x="0" y="240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68" name="Freeform 320"/>
            <p:cNvSpPr>
              <a:spLocks/>
            </p:cNvSpPr>
            <p:nvPr/>
          </p:nvSpPr>
          <p:spPr bwMode="auto">
            <a:xfrm>
              <a:off x="7894348" y="877954"/>
              <a:ext cx="202461" cy="864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5" y="74"/>
                </a:cxn>
                <a:cxn ang="0">
                  <a:pos x="633" y="95"/>
                </a:cxn>
                <a:cxn ang="0">
                  <a:pos x="372" y="209"/>
                </a:cxn>
                <a:cxn ang="0">
                  <a:pos x="146" y="292"/>
                </a:cxn>
                <a:cxn ang="0">
                  <a:pos x="17" y="5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33" h="292">
                  <a:moveTo>
                    <a:pt x="0" y="0"/>
                  </a:moveTo>
                  <a:lnTo>
                    <a:pt x="255" y="74"/>
                  </a:lnTo>
                  <a:lnTo>
                    <a:pt x="633" y="95"/>
                  </a:lnTo>
                  <a:lnTo>
                    <a:pt x="372" y="209"/>
                  </a:lnTo>
                  <a:lnTo>
                    <a:pt x="146" y="292"/>
                  </a:lnTo>
                  <a:lnTo>
                    <a:pt x="17" y="5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69" name="Freeform 321"/>
            <p:cNvSpPr>
              <a:spLocks/>
            </p:cNvSpPr>
            <p:nvPr/>
          </p:nvSpPr>
          <p:spPr bwMode="auto">
            <a:xfrm>
              <a:off x="8273001" y="666600"/>
              <a:ext cx="254358" cy="268780"/>
            </a:xfrm>
            <a:custGeom>
              <a:avLst/>
              <a:gdLst/>
              <a:ahLst/>
              <a:cxnLst>
                <a:cxn ang="0">
                  <a:pos x="525" y="0"/>
                </a:cxn>
                <a:cxn ang="0">
                  <a:pos x="489" y="169"/>
                </a:cxn>
                <a:cxn ang="0">
                  <a:pos x="403" y="367"/>
                </a:cxn>
                <a:cxn ang="0">
                  <a:pos x="280" y="528"/>
                </a:cxn>
                <a:cxn ang="0">
                  <a:pos x="0" y="730"/>
                </a:cxn>
                <a:cxn ang="0">
                  <a:pos x="143" y="813"/>
                </a:cxn>
                <a:cxn ang="0">
                  <a:pos x="405" y="907"/>
                </a:cxn>
                <a:cxn ang="0">
                  <a:pos x="502" y="802"/>
                </a:cxn>
                <a:cxn ang="0">
                  <a:pos x="637" y="570"/>
                </a:cxn>
                <a:cxn ang="0">
                  <a:pos x="740" y="315"/>
                </a:cxn>
                <a:cxn ang="0">
                  <a:pos x="795" y="61"/>
                </a:cxn>
                <a:cxn ang="0">
                  <a:pos x="525" y="0"/>
                </a:cxn>
                <a:cxn ang="0">
                  <a:pos x="525" y="0"/>
                </a:cxn>
              </a:cxnLst>
              <a:rect l="0" t="0" r="r" b="b"/>
              <a:pathLst>
                <a:path w="795" h="907">
                  <a:moveTo>
                    <a:pt x="525" y="0"/>
                  </a:moveTo>
                  <a:lnTo>
                    <a:pt x="489" y="169"/>
                  </a:lnTo>
                  <a:lnTo>
                    <a:pt x="403" y="367"/>
                  </a:lnTo>
                  <a:lnTo>
                    <a:pt x="280" y="528"/>
                  </a:lnTo>
                  <a:lnTo>
                    <a:pt x="0" y="730"/>
                  </a:lnTo>
                  <a:lnTo>
                    <a:pt x="143" y="813"/>
                  </a:lnTo>
                  <a:lnTo>
                    <a:pt x="405" y="907"/>
                  </a:lnTo>
                  <a:lnTo>
                    <a:pt x="502" y="802"/>
                  </a:lnTo>
                  <a:lnTo>
                    <a:pt x="637" y="570"/>
                  </a:lnTo>
                  <a:lnTo>
                    <a:pt x="740" y="315"/>
                  </a:lnTo>
                  <a:lnTo>
                    <a:pt x="795" y="61"/>
                  </a:lnTo>
                  <a:lnTo>
                    <a:pt x="525" y="0"/>
                  </a:lnTo>
                  <a:lnTo>
                    <a:pt x="52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83" name="Freeform 335"/>
            <p:cNvSpPr>
              <a:spLocks/>
            </p:cNvSpPr>
            <p:nvPr/>
          </p:nvSpPr>
          <p:spPr bwMode="auto">
            <a:xfrm>
              <a:off x="8198039" y="879729"/>
              <a:ext cx="415814" cy="252204"/>
            </a:xfrm>
            <a:custGeom>
              <a:avLst/>
              <a:gdLst/>
              <a:ahLst/>
              <a:cxnLst>
                <a:cxn ang="0">
                  <a:pos x="215" y="0"/>
                </a:cxn>
                <a:cxn ang="0">
                  <a:pos x="430" y="116"/>
                </a:cxn>
                <a:cxn ang="0">
                  <a:pos x="767" y="213"/>
                </a:cxn>
                <a:cxn ang="0">
                  <a:pos x="1299" y="278"/>
                </a:cxn>
                <a:cxn ang="0">
                  <a:pos x="1287" y="852"/>
                </a:cxn>
                <a:cxn ang="0">
                  <a:pos x="1044" y="822"/>
                </a:cxn>
                <a:cxn ang="0">
                  <a:pos x="677" y="729"/>
                </a:cxn>
                <a:cxn ang="0">
                  <a:pos x="314" y="561"/>
                </a:cxn>
                <a:cxn ang="0">
                  <a:pos x="0" y="293"/>
                </a:cxn>
                <a:cxn ang="0">
                  <a:pos x="116" y="170"/>
                </a:cxn>
                <a:cxn ang="0">
                  <a:pos x="215" y="0"/>
                </a:cxn>
                <a:cxn ang="0">
                  <a:pos x="215" y="0"/>
                </a:cxn>
              </a:cxnLst>
              <a:rect l="0" t="0" r="r" b="b"/>
              <a:pathLst>
                <a:path w="1299" h="852">
                  <a:moveTo>
                    <a:pt x="215" y="0"/>
                  </a:moveTo>
                  <a:lnTo>
                    <a:pt x="430" y="116"/>
                  </a:lnTo>
                  <a:lnTo>
                    <a:pt x="767" y="213"/>
                  </a:lnTo>
                  <a:lnTo>
                    <a:pt x="1299" y="278"/>
                  </a:lnTo>
                  <a:lnTo>
                    <a:pt x="1287" y="852"/>
                  </a:lnTo>
                  <a:lnTo>
                    <a:pt x="1044" y="822"/>
                  </a:lnTo>
                  <a:lnTo>
                    <a:pt x="677" y="729"/>
                  </a:lnTo>
                  <a:lnTo>
                    <a:pt x="314" y="561"/>
                  </a:lnTo>
                  <a:lnTo>
                    <a:pt x="0" y="293"/>
                  </a:lnTo>
                  <a:lnTo>
                    <a:pt x="116" y="170"/>
                  </a:lnTo>
                  <a:lnTo>
                    <a:pt x="215" y="0"/>
                  </a:lnTo>
                  <a:lnTo>
                    <a:pt x="21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84" name="Freeform 336"/>
            <p:cNvSpPr>
              <a:spLocks/>
            </p:cNvSpPr>
            <p:nvPr/>
          </p:nvSpPr>
          <p:spPr bwMode="auto">
            <a:xfrm>
              <a:off x="8437020" y="490176"/>
              <a:ext cx="98668" cy="8939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266"/>
                </a:cxn>
                <a:cxn ang="0">
                  <a:pos x="308" y="302"/>
                </a:cxn>
                <a:cxn ang="0">
                  <a:pos x="298" y="51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308" h="302">
                  <a:moveTo>
                    <a:pt x="5" y="0"/>
                  </a:moveTo>
                  <a:lnTo>
                    <a:pt x="0" y="266"/>
                  </a:lnTo>
                  <a:lnTo>
                    <a:pt x="308" y="302"/>
                  </a:lnTo>
                  <a:lnTo>
                    <a:pt x="298" y="51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85" name="Freeform 337"/>
            <p:cNvSpPr>
              <a:spLocks/>
            </p:cNvSpPr>
            <p:nvPr/>
          </p:nvSpPr>
          <p:spPr bwMode="auto">
            <a:xfrm>
              <a:off x="8176896" y="466494"/>
              <a:ext cx="209509" cy="66307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14" y="95"/>
                </a:cxn>
                <a:cxn ang="0">
                  <a:pos x="0" y="184"/>
                </a:cxn>
                <a:cxn ang="0">
                  <a:pos x="13" y="224"/>
                </a:cxn>
                <a:cxn ang="0">
                  <a:pos x="266" y="139"/>
                </a:cxn>
                <a:cxn ang="0">
                  <a:pos x="654" y="57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654" h="224">
                  <a:moveTo>
                    <a:pt x="144" y="0"/>
                  </a:moveTo>
                  <a:lnTo>
                    <a:pt x="114" y="95"/>
                  </a:lnTo>
                  <a:lnTo>
                    <a:pt x="0" y="184"/>
                  </a:lnTo>
                  <a:lnTo>
                    <a:pt x="13" y="224"/>
                  </a:lnTo>
                  <a:lnTo>
                    <a:pt x="266" y="139"/>
                  </a:lnTo>
                  <a:lnTo>
                    <a:pt x="654" y="57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86" name="Freeform 338"/>
            <p:cNvSpPr>
              <a:spLocks/>
            </p:cNvSpPr>
            <p:nvPr/>
          </p:nvSpPr>
          <p:spPr bwMode="auto">
            <a:xfrm>
              <a:off x="7905880" y="1076875"/>
              <a:ext cx="303051" cy="181160"/>
            </a:xfrm>
            <a:custGeom>
              <a:avLst/>
              <a:gdLst/>
              <a:ahLst/>
              <a:cxnLst>
                <a:cxn ang="0">
                  <a:pos x="359" y="0"/>
                </a:cxn>
                <a:cxn ang="0">
                  <a:pos x="947" y="602"/>
                </a:cxn>
                <a:cxn ang="0">
                  <a:pos x="314" y="612"/>
                </a:cxn>
                <a:cxn ang="0">
                  <a:pos x="0" y="161"/>
                </a:cxn>
                <a:cxn ang="0">
                  <a:pos x="359" y="0"/>
                </a:cxn>
                <a:cxn ang="0">
                  <a:pos x="359" y="0"/>
                </a:cxn>
              </a:cxnLst>
              <a:rect l="0" t="0" r="r" b="b"/>
              <a:pathLst>
                <a:path w="947" h="612">
                  <a:moveTo>
                    <a:pt x="359" y="0"/>
                  </a:moveTo>
                  <a:lnTo>
                    <a:pt x="947" y="602"/>
                  </a:lnTo>
                  <a:lnTo>
                    <a:pt x="314" y="612"/>
                  </a:lnTo>
                  <a:lnTo>
                    <a:pt x="0" y="161"/>
                  </a:lnTo>
                  <a:lnTo>
                    <a:pt x="359" y="0"/>
                  </a:lnTo>
                  <a:lnTo>
                    <a:pt x="359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87" name="Freeform 339"/>
            <p:cNvSpPr>
              <a:spLocks/>
            </p:cNvSpPr>
            <p:nvPr/>
          </p:nvSpPr>
          <p:spPr bwMode="auto">
            <a:xfrm>
              <a:off x="8185866" y="567139"/>
              <a:ext cx="428628" cy="143862"/>
            </a:xfrm>
            <a:custGeom>
              <a:avLst/>
              <a:gdLst/>
              <a:ahLst/>
              <a:cxnLst>
                <a:cxn ang="0">
                  <a:pos x="0" y="234"/>
                </a:cxn>
                <a:cxn ang="0">
                  <a:pos x="118" y="160"/>
                </a:cxn>
                <a:cxn ang="0">
                  <a:pos x="459" y="36"/>
                </a:cxn>
                <a:cxn ang="0">
                  <a:pos x="829" y="0"/>
                </a:cxn>
                <a:cxn ang="0">
                  <a:pos x="1128" y="48"/>
                </a:cxn>
                <a:cxn ang="0">
                  <a:pos x="1335" y="130"/>
                </a:cxn>
                <a:cxn ang="0">
                  <a:pos x="1339" y="485"/>
                </a:cxn>
                <a:cxn ang="0">
                  <a:pos x="1073" y="400"/>
                </a:cxn>
                <a:cxn ang="0">
                  <a:pos x="664" y="346"/>
                </a:cxn>
                <a:cxn ang="0">
                  <a:pos x="360" y="371"/>
                </a:cxn>
                <a:cxn ang="0">
                  <a:pos x="230" y="401"/>
                </a:cxn>
                <a:cxn ang="0">
                  <a:pos x="0" y="234"/>
                </a:cxn>
                <a:cxn ang="0">
                  <a:pos x="0" y="234"/>
                </a:cxn>
              </a:cxnLst>
              <a:rect l="0" t="0" r="r" b="b"/>
              <a:pathLst>
                <a:path w="1339" h="485">
                  <a:moveTo>
                    <a:pt x="0" y="234"/>
                  </a:moveTo>
                  <a:lnTo>
                    <a:pt x="118" y="160"/>
                  </a:lnTo>
                  <a:lnTo>
                    <a:pt x="459" y="36"/>
                  </a:lnTo>
                  <a:lnTo>
                    <a:pt x="829" y="0"/>
                  </a:lnTo>
                  <a:lnTo>
                    <a:pt x="1128" y="48"/>
                  </a:lnTo>
                  <a:lnTo>
                    <a:pt x="1335" y="130"/>
                  </a:lnTo>
                  <a:lnTo>
                    <a:pt x="1339" y="485"/>
                  </a:lnTo>
                  <a:lnTo>
                    <a:pt x="1073" y="400"/>
                  </a:lnTo>
                  <a:lnTo>
                    <a:pt x="664" y="346"/>
                  </a:lnTo>
                  <a:lnTo>
                    <a:pt x="360" y="371"/>
                  </a:lnTo>
                  <a:lnTo>
                    <a:pt x="230" y="401"/>
                  </a:lnTo>
                  <a:lnTo>
                    <a:pt x="0" y="234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88" name="Freeform 340"/>
            <p:cNvSpPr>
              <a:spLocks/>
            </p:cNvSpPr>
            <p:nvPr/>
          </p:nvSpPr>
          <p:spPr bwMode="auto">
            <a:xfrm>
              <a:off x="7515053" y="620422"/>
              <a:ext cx="778450" cy="637613"/>
            </a:xfrm>
            <a:custGeom>
              <a:avLst/>
              <a:gdLst/>
              <a:ahLst/>
              <a:cxnLst>
                <a:cxn ang="0">
                  <a:pos x="1839" y="0"/>
                </a:cxn>
                <a:cxn ang="0">
                  <a:pos x="1791" y="167"/>
                </a:cxn>
                <a:cxn ang="0">
                  <a:pos x="1799" y="260"/>
                </a:cxn>
                <a:cxn ang="0">
                  <a:pos x="2017" y="312"/>
                </a:cxn>
                <a:cxn ang="0">
                  <a:pos x="2147" y="462"/>
                </a:cxn>
                <a:cxn ang="0">
                  <a:pos x="2166" y="610"/>
                </a:cxn>
                <a:cxn ang="0">
                  <a:pos x="2124" y="730"/>
                </a:cxn>
                <a:cxn ang="0">
                  <a:pos x="1943" y="882"/>
                </a:cxn>
                <a:cxn ang="0">
                  <a:pos x="1588" y="1074"/>
                </a:cxn>
                <a:cxn ang="0">
                  <a:pos x="1130" y="1217"/>
                </a:cxn>
                <a:cxn ang="0">
                  <a:pos x="12" y="1507"/>
                </a:cxn>
                <a:cxn ang="0">
                  <a:pos x="0" y="2139"/>
                </a:cxn>
                <a:cxn ang="0">
                  <a:pos x="208" y="2154"/>
                </a:cxn>
                <a:cxn ang="0">
                  <a:pos x="396" y="2049"/>
                </a:cxn>
                <a:cxn ang="0">
                  <a:pos x="991" y="1800"/>
                </a:cxn>
                <a:cxn ang="0">
                  <a:pos x="1690" y="1479"/>
                </a:cxn>
                <a:cxn ang="0">
                  <a:pos x="1960" y="1317"/>
                </a:cxn>
                <a:cxn ang="0">
                  <a:pos x="2120" y="1179"/>
                </a:cxn>
                <a:cxn ang="0">
                  <a:pos x="2261" y="1032"/>
                </a:cxn>
                <a:cxn ang="0">
                  <a:pos x="2371" y="859"/>
                </a:cxn>
                <a:cxn ang="0">
                  <a:pos x="2432" y="631"/>
                </a:cxn>
                <a:cxn ang="0">
                  <a:pos x="2426" y="395"/>
                </a:cxn>
                <a:cxn ang="0">
                  <a:pos x="2333" y="209"/>
                </a:cxn>
                <a:cxn ang="0">
                  <a:pos x="2185" y="87"/>
                </a:cxn>
                <a:cxn ang="0">
                  <a:pos x="1936" y="9"/>
                </a:cxn>
                <a:cxn ang="0">
                  <a:pos x="1839" y="0"/>
                </a:cxn>
                <a:cxn ang="0">
                  <a:pos x="1839" y="0"/>
                </a:cxn>
              </a:cxnLst>
              <a:rect l="0" t="0" r="r" b="b"/>
              <a:pathLst>
                <a:path w="2432" h="2154">
                  <a:moveTo>
                    <a:pt x="1839" y="0"/>
                  </a:moveTo>
                  <a:lnTo>
                    <a:pt x="1791" y="167"/>
                  </a:lnTo>
                  <a:lnTo>
                    <a:pt x="1799" y="260"/>
                  </a:lnTo>
                  <a:lnTo>
                    <a:pt x="2017" y="312"/>
                  </a:lnTo>
                  <a:lnTo>
                    <a:pt x="2147" y="462"/>
                  </a:lnTo>
                  <a:lnTo>
                    <a:pt x="2166" y="610"/>
                  </a:lnTo>
                  <a:lnTo>
                    <a:pt x="2124" y="730"/>
                  </a:lnTo>
                  <a:lnTo>
                    <a:pt x="1943" y="882"/>
                  </a:lnTo>
                  <a:lnTo>
                    <a:pt x="1588" y="1074"/>
                  </a:lnTo>
                  <a:lnTo>
                    <a:pt x="1130" y="1217"/>
                  </a:lnTo>
                  <a:lnTo>
                    <a:pt x="12" y="1507"/>
                  </a:lnTo>
                  <a:lnTo>
                    <a:pt x="0" y="2139"/>
                  </a:lnTo>
                  <a:lnTo>
                    <a:pt x="208" y="2154"/>
                  </a:lnTo>
                  <a:lnTo>
                    <a:pt x="396" y="2049"/>
                  </a:lnTo>
                  <a:lnTo>
                    <a:pt x="991" y="1800"/>
                  </a:lnTo>
                  <a:lnTo>
                    <a:pt x="1690" y="1479"/>
                  </a:lnTo>
                  <a:lnTo>
                    <a:pt x="1960" y="1317"/>
                  </a:lnTo>
                  <a:lnTo>
                    <a:pt x="2120" y="1179"/>
                  </a:lnTo>
                  <a:lnTo>
                    <a:pt x="2261" y="1032"/>
                  </a:lnTo>
                  <a:lnTo>
                    <a:pt x="2371" y="859"/>
                  </a:lnTo>
                  <a:lnTo>
                    <a:pt x="2432" y="631"/>
                  </a:lnTo>
                  <a:lnTo>
                    <a:pt x="2426" y="395"/>
                  </a:lnTo>
                  <a:lnTo>
                    <a:pt x="2333" y="209"/>
                  </a:lnTo>
                  <a:lnTo>
                    <a:pt x="2185" y="87"/>
                  </a:lnTo>
                  <a:lnTo>
                    <a:pt x="1936" y="9"/>
                  </a:lnTo>
                  <a:lnTo>
                    <a:pt x="1839" y="0"/>
                  </a:lnTo>
                  <a:lnTo>
                    <a:pt x="1839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89" name="Freeform 341"/>
            <p:cNvSpPr>
              <a:spLocks/>
            </p:cNvSpPr>
            <p:nvPr/>
          </p:nvSpPr>
          <p:spPr bwMode="auto">
            <a:xfrm>
              <a:off x="7894988" y="632262"/>
              <a:ext cx="119811" cy="85252"/>
            </a:xfrm>
            <a:custGeom>
              <a:avLst/>
              <a:gdLst/>
              <a:ahLst/>
              <a:cxnLst>
                <a:cxn ang="0">
                  <a:pos x="192" y="6"/>
                </a:cxn>
                <a:cxn ang="0">
                  <a:pos x="336" y="0"/>
                </a:cxn>
                <a:cxn ang="0">
                  <a:pos x="374" y="217"/>
                </a:cxn>
                <a:cxn ang="0">
                  <a:pos x="0" y="287"/>
                </a:cxn>
                <a:cxn ang="0">
                  <a:pos x="118" y="83"/>
                </a:cxn>
                <a:cxn ang="0">
                  <a:pos x="192" y="6"/>
                </a:cxn>
                <a:cxn ang="0">
                  <a:pos x="192" y="6"/>
                </a:cxn>
              </a:cxnLst>
              <a:rect l="0" t="0" r="r" b="b"/>
              <a:pathLst>
                <a:path w="374" h="287">
                  <a:moveTo>
                    <a:pt x="192" y="6"/>
                  </a:moveTo>
                  <a:lnTo>
                    <a:pt x="336" y="0"/>
                  </a:lnTo>
                  <a:lnTo>
                    <a:pt x="374" y="217"/>
                  </a:lnTo>
                  <a:lnTo>
                    <a:pt x="0" y="287"/>
                  </a:lnTo>
                  <a:lnTo>
                    <a:pt x="118" y="83"/>
                  </a:lnTo>
                  <a:lnTo>
                    <a:pt x="192" y="6"/>
                  </a:lnTo>
                  <a:lnTo>
                    <a:pt x="192" y="6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90" name="Freeform 342"/>
            <p:cNvSpPr>
              <a:spLocks/>
            </p:cNvSpPr>
            <p:nvPr/>
          </p:nvSpPr>
          <p:spPr bwMode="auto">
            <a:xfrm>
              <a:off x="7726484" y="574243"/>
              <a:ext cx="258843" cy="423891"/>
            </a:xfrm>
            <a:custGeom>
              <a:avLst/>
              <a:gdLst/>
              <a:ahLst/>
              <a:cxnLst>
                <a:cxn ang="0">
                  <a:pos x="626" y="0"/>
                </a:cxn>
                <a:cxn ang="0">
                  <a:pos x="468" y="86"/>
                </a:cxn>
                <a:cxn ang="0">
                  <a:pos x="268" y="238"/>
                </a:cxn>
                <a:cxn ang="0">
                  <a:pos x="107" y="441"/>
                </a:cxn>
                <a:cxn ang="0">
                  <a:pos x="0" y="723"/>
                </a:cxn>
                <a:cxn ang="0">
                  <a:pos x="4" y="992"/>
                </a:cxn>
                <a:cxn ang="0">
                  <a:pos x="84" y="1230"/>
                </a:cxn>
                <a:cxn ang="0">
                  <a:pos x="213" y="1434"/>
                </a:cxn>
                <a:cxn ang="0">
                  <a:pos x="667" y="1316"/>
                </a:cxn>
                <a:cxn ang="0">
                  <a:pos x="519" y="1036"/>
                </a:cxn>
                <a:cxn ang="0">
                  <a:pos x="456" y="768"/>
                </a:cxn>
                <a:cxn ang="0">
                  <a:pos x="538" y="447"/>
                </a:cxn>
                <a:cxn ang="0">
                  <a:pos x="696" y="224"/>
                </a:cxn>
                <a:cxn ang="0">
                  <a:pos x="810" y="122"/>
                </a:cxn>
                <a:cxn ang="0">
                  <a:pos x="626" y="0"/>
                </a:cxn>
                <a:cxn ang="0">
                  <a:pos x="626" y="0"/>
                </a:cxn>
              </a:cxnLst>
              <a:rect l="0" t="0" r="r" b="b"/>
              <a:pathLst>
                <a:path w="810" h="1434">
                  <a:moveTo>
                    <a:pt x="626" y="0"/>
                  </a:moveTo>
                  <a:lnTo>
                    <a:pt x="468" y="86"/>
                  </a:lnTo>
                  <a:lnTo>
                    <a:pt x="268" y="238"/>
                  </a:lnTo>
                  <a:lnTo>
                    <a:pt x="107" y="441"/>
                  </a:lnTo>
                  <a:lnTo>
                    <a:pt x="0" y="723"/>
                  </a:lnTo>
                  <a:lnTo>
                    <a:pt x="4" y="992"/>
                  </a:lnTo>
                  <a:lnTo>
                    <a:pt x="84" y="1230"/>
                  </a:lnTo>
                  <a:lnTo>
                    <a:pt x="213" y="1434"/>
                  </a:lnTo>
                  <a:lnTo>
                    <a:pt x="667" y="1316"/>
                  </a:lnTo>
                  <a:lnTo>
                    <a:pt x="519" y="1036"/>
                  </a:lnTo>
                  <a:lnTo>
                    <a:pt x="456" y="768"/>
                  </a:lnTo>
                  <a:lnTo>
                    <a:pt x="538" y="447"/>
                  </a:lnTo>
                  <a:lnTo>
                    <a:pt x="696" y="224"/>
                  </a:lnTo>
                  <a:lnTo>
                    <a:pt x="810" y="122"/>
                  </a:lnTo>
                  <a:lnTo>
                    <a:pt x="626" y="0"/>
                  </a:lnTo>
                  <a:lnTo>
                    <a:pt x="626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91" name="Freeform 343"/>
            <p:cNvSpPr>
              <a:spLocks/>
            </p:cNvSpPr>
            <p:nvPr/>
          </p:nvSpPr>
          <p:spPr bwMode="auto">
            <a:xfrm>
              <a:off x="7509928" y="650615"/>
              <a:ext cx="247310" cy="150375"/>
            </a:xfrm>
            <a:custGeom>
              <a:avLst/>
              <a:gdLst/>
              <a:ahLst/>
              <a:cxnLst>
                <a:cxn ang="0">
                  <a:pos x="0" y="119"/>
                </a:cxn>
                <a:cxn ang="0">
                  <a:pos x="278" y="49"/>
                </a:cxn>
                <a:cxn ang="0">
                  <a:pos x="671" y="0"/>
                </a:cxn>
                <a:cxn ang="0">
                  <a:pos x="772" y="211"/>
                </a:cxn>
                <a:cxn ang="0">
                  <a:pos x="736" y="285"/>
                </a:cxn>
                <a:cxn ang="0">
                  <a:pos x="512" y="334"/>
                </a:cxn>
                <a:cxn ang="0">
                  <a:pos x="10" y="507"/>
                </a:cxn>
                <a:cxn ang="0">
                  <a:pos x="0" y="119"/>
                </a:cxn>
                <a:cxn ang="0">
                  <a:pos x="0" y="119"/>
                </a:cxn>
              </a:cxnLst>
              <a:rect l="0" t="0" r="r" b="b"/>
              <a:pathLst>
                <a:path w="772" h="507">
                  <a:moveTo>
                    <a:pt x="0" y="119"/>
                  </a:moveTo>
                  <a:lnTo>
                    <a:pt x="278" y="49"/>
                  </a:lnTo>
                  <a:lnTo>
                    <a:pt x="671" y="0"/>
                  </a:lnTo>
                  <a:lnTo>
                    <a:pt x="772" y="211"/>
                  </a:lnTo>
                  <a:lnTo>
                    <a:pt x="736" y="285"/>
                  </a:lnTo>
                  <a:lnTo>
                    <a:pt x="512" y="334"/>
                  </a:lnTo>
                  <a:lnTo>
                    <a:pt x="10" y="507"/>
                  </a:lnTo>
                  <a:lnTo>
                    <a:pt x="0" y="119"/>
                  </a:lnTo>
                  <a:lnTo>
                    <a:pt x="0" y="119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92" name="Freeform 344"/>
            <p:cNvSpPr>
              <a:spLocks/>
            </p:cNvSpPr>
            <p:nvPr/>
          </p:nvSpPr>
          <p:spPr bwMode="auto">
            <a:xfrm>
              <a:off x="7564387" y="453470"/>
              <a:ext cx="274860" cy="259900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32" y="253"/>
                </a:cxn>
                <a:cxn ang="0">
                  <a:pos x="402" y="498"/>
                </a:cxn>
                <a:cxn ang="0">
                  <a:pos x="544" y="747"/>
                </a:cxn>
                <a:cxn ang="0">
                  <a:pos x="611" y="879"/>
                </a:cxn>
                <a:cxn ang="0">
                  <a:pos x="698" y="725"/>
                </a:cxn>
                <a:cxn ang="0">
                  <a:pos x="860" y="573"/>
                </a:cxn>
                <a:cxn ang="0">
                  <a:pos x="664" y="339"/>
                </a:cxn>
                <a:cxn ang="0">
                  <a:pos x="306" y="0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860" h="879">
                  <a:moveTo>
                    <a:pt x="0" y="21"/>
                  </a:moveTo>
                  <a:lnTo>
                    <a:pt x="232" y="253"/>
                  </a:lnTo>
                  <a:lnTo>
                    <a:pt x="402" y="498"/>
                  </a:lnTo>
                  <a:lnTo>
                    <a:pt x="544" y="747"/>
                  </a:lnTo>
                  <a:lnTo>
                    <a:pt x="611" y="879"/>
                  </a:lnTo>
                  <a:lnTo>
                    <a:pt x="698" y="725"/>
                  </a:lnTo>
                  <a:lnTo>
                    <a:pt x="860" y="573"/>
                  </a:lnTo>
                  <a:lnTo>
                    <a:pt x="664" y="339"/>
                  </a:lnTo>
                  <a:lnTo>
                    <a:pt x="306" y="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2" name="Freeform 354"/>
            <p:cNvSpPr>
              <a:spLocks/>
            </p:cNvSpPr>
            <p:nvPr/>
          </p:nvSpPr>
          <p:spPr bwMode="auto">
            <a:xfrm>
              <a:off x="7715593" y="573059"/>
              <a:ext cx="219760" cy="425667"/>
            </a:xfrm>
            <a:custGeom>
              <a:avLst/>
              <a:gdLst/>
              <a:ahLst/>
              <a:cxnLst>
                <a:cxn ang="0">
                  <a:pos x="642" y="0"/>
                </a:cxn>
                <a:cxn ang="0">
                  <a:pos x="604" y="16"/>
                </a:cxn>
                <a:cxn ang="0">
                  <a:pos x="540" y="46"/>
                </a:cxn>
                <a:cxn ang="0">
                  <a:pos x="452" y="97"/>
                </a:cxn>
                <a:cxn ang="0">
                  <a:pos x="355" y="171"/>
                </a:cxn>
                <a:cxn ang="0">
                  <a:pos x="255" y="266"/>
                </a:cxn>
                <a:cxn ang="0">
                  <a:pos x="158" y="390"/>
                </a:cxn>
                <a:cxn ang="0">
                  <a:pos x="76" y="540"/>
                </a:cxn>
                <a:cxn ang="0">
                  <a:pos x="19" y="715"/>
                </a:cxn>
                <a:cxn ang="0">
                  <a:pos x="0" y="879"/>
                </a:cxn>
                <a:cxn ang="0">
                  <a:pos x="15" y="1027"/>
                </a:cxn>
                <a:cxn ang="0">
                  <a:pos x="55" y="1156"/>
                </a:cxn>
                <a:cxn ang="0">
                  <a:pos x="104" y="1263"/>
                </a:cxn>
                <a:cxn ang="0">
                  <a:pos x="158" y="1346"/>
                </a:cxn>
                <a:cxn ang="0">
                  <a:pos x="203" y="1405"/>
                </a:cxn>
                <a:cxn ang="0">
                  <a:pos x="232" y="1436"/>
                </a:cxn>
                <a:cxn ang="0">
                  <a:pos x="291" y="1424"/>
                </a:cxn>
                <a:cxn ang="0">
                  <a:pos x="275" y="1411"/>
                </a:cxn>
                <a:cxn ang="0">
                  <a:pos x="239" y="1369"/>
                </a:cxn>
                <a:cxn ang="0">
                  <a:pos x="188" y="1304"/>
                </a:cxn>
                <a:cxn ang="0">
                  <a:pos x="137" y="1215"/>
                </a:cxn>
                <a:cxn ang="0">
                  <a:pos x="89" y="1103"/>
                </a:cxn>
                <a:cxn ang="0">
                  <a:pos x="61" y="970"/>
                </a:cxn>
                <a:cxn ang="0">
                  <a:pos x="53" y="818"/>
                </a:cxn>
                <a:cxn ang="0">
                  <a:pos x="83" y="647"/>
                </a:cxn>
                <a:cxn ang="0">
                  <a:pos x="144" y="479"/>
                </a:cxn>
                <a:cxn ang="0">
                  <a:pos x="228" y="344"/>
                </a:cxn>
                <a:cxn ang="0">
                  <a:pos x="327" y="236"/>
                </a:cxn>
                <a:cxn ang="0">
                  <a:pos x="429" y="152"/>
                </a:cxn>
                <a:cxn ang="0">
                  <a:pos x="526" y="90"/>
                </a:cxn>
                <a:cxn ang="0">
                  <a:pos x="606" y="52"/>
                </a:cxn>
                <a:cxn ang="0">
                  <a:pos x="663" y="29"/>
                </a:cxn>
                <a:cxn ang="0">
                  <a:pos x="684" y="23"/>
                </a:cxn>
                <a:cxn ang="0">
                  <a:pos x="648" y="0"/>
                </a:cxn>
              </a:cxnLst>
              <a:rect l="0" t="0" r="r" b="b"/>
              <a:pathLst>
                <a:path w="684" h="1439">
                  <a:moveTo>
                    <a:pt x="648" y="0"/>
                  </a:moveTo>
                  <a:lnTo>
                    <a:pt x="642" y="0"/>
                  </a:lnTo>
                  <a:lnTo>
                    <a:pt x="629" y="6"/>
                  </a:lnTo>
                  <a:lnTo>
                    <a:pt x="604" y="16"/>
                  </a:lnTo>
                  <a:lnTo>
                    <a:pt x="576" y="29"/>
                  </a:lnTo>
                  <a:lnTo>
                    <a:pt x="540" y="46"/>
                  </a:lnTo>
                  <a:lnTo>
                    <a:pt x="498" y="71"/>
                  </a:lnTo>
                  <a:lnTo>
                    <a:pt x="452" y="97"/>
                  </a:lnTo>
                  <a:lnTo>
                    <a:pt x="407" y="131"/>
                  </a:lnTo>
                  <a:lnTo>
                    <a:pt x="355" y="171"/>
                  </a:lnTo>
                  <a:lnTo>
                    <a:pt x="304" y="215"/>
                  </a:lnTo>
                  <a:lnTo>
                    <a:pt x="255" y="266"/>
                  </a:lnTo>
                  <a:lnTo>
                    <a:pt x="205" y="325"/>
                  </a:lnTo>
                  <a:lnTo>
                    <a:pt x="158" y="390"/>
                  </a:lnTo>
                  <a:lnTo>
                    <a:pt x="114" y="462"/>
                  </a:lnTo>
                  <a:lnTo>
                    <a:pt x="76" y="540"/>
                  </a:lnTo>
                  <a:lnTo>
                    <a:pt x="43" y="628"/>
                  </a:lnTo>
                  <a:lnTo>
                    <a:pt x="19" y="715"/>
                  </a:lnTo>
                  <a:lnTo>
                    <a:pt x="5" y="799"/>
                  </a:lnTo>
                  <a:lnTo>
                    <a:pt x="0" y="879"/>
                  </a:lnTo>
                  <a:lnTo>
                    <a:pt x="5" y="957"/>
                  </a:lnTo>
                  <a:lnTo>
                    <a:pt x="15" y="1027"/>
                  </a:lnTo>
                  <a:lnTo>
                    <a:pt x="34" y="1095"/>
                  </a:lnTo>
                  <a:lnTo>
                    <a:pt x="55" y="1156"/>
                  </a:lnTo>
                  <a:lnTo>
                    <a:pt x="80" y="1213"/>
                  </a:lnTo>
                  <a:lnTo>
                    <a:pt x="104" y="1263"/>
                  </a:lnTo>
                  <a:lnTo>
                    <a:pt x="133" y="1308"/>
                  </a:lnTo>
                  <a:lnTo>
                    <a:pt x="158" y="1346"/>
                  </a:lnTo>
                  <a:lnTo>
                    <a:pt x="182" y="1380"/>
                  </a:lnTo>
                  <a:lnTo>
                    <a:pt x="203" y="1405"/>
                  </a:lnTo>
                  <a:lnTo>
                    <a:pt x="220" y="1424"/>
                  </a:lnTo>
                  <a:lnTo>
                    <a:pt x="232" y="1436"/>
                  </a:lnTo>
                  <a:lnTo>
                    <a:pt x="237" y="1439"/>
                  </a:lnTo>
                  <a:lnTo>
                    <a:pt x="291" y="1424"/>
                  </a:lnTo>
                  <a:lnTo>
                    <a:pt x="285" y="1420"/>
                  </a:lnTo>
                  <a:lnTo>
                    <a:pt x="275" y="1411"/>
                  </a:lnTo>
                  <a:lnTo>
                    <a:pt x="258" y="1392"/>
                  </a:lnTo>
                  <a:lnTo>
                    <a:pt x="239" y="1369"/>
                  </a:lnTo>
                  <a:lnTo>
                    <a:pt x="215" y="1341"/>
                  </a:lnTo>
                  <a:lnTo>
                    <a:pt x="188" y="1304"/>
                  </a:lnTo>
                  <a:lnTo>
                    <a:pt x="163" y="1263"/>
                  </a:lnTo>
                  <a:lnTo>
                    <a:pt x="137" y="1215"/>
                  </a:lnTo>
                  <a:lnTo>
                    <a:pt x="112" y="1162"/>
                  </a:lnTo>
                  <a:lnTo>
                    <a:pt x="89" y="1103"/>
                  </a:lnTo>
                  <a:lnTo>
                    <a:pt x="72" y="1038"/>
                  </a:lnTo>
                  <a:lnTo>
                    <a:pt x="61" y="970"/>
                  </a:lnTo>
                  <a:lnTo>
                    <a:pt x="53" y="896"/>
                  </a:lnTo>
                  <a:lnTo>
                    <a:pt x="53" y="818"/>
                  </a:lnTo>
                  <a:lnTo>
                    <a:pt x="63" y="734"/>
                  </a:lnTo>
                  <a:lnTo>
                    <a:pt x="83" y="647"/>
                  </a:lnTo>
                  <a:lnTo>
                    <a:pt x="108" y="559"/>
                  </a:lnTo>
                  <a:lnTo>
                    <a:pt x="144" y="479"/>
                  </a:lnTo>
                  <a:lnTo>
                    <a:pt x="182" y="409"/>
                  </a:lnTo>
                  <a:lnTo>
                    <a:pt x="228" y="344"/>
                  </a:lnTo>
                  <a:lnTo>
                    <a:pt x="275" y="287"/>
                  </a:lnTo>
                  <a:lnTo>
                    <a:pt x="327" y="236"/>
                  </a:lnTo>
                  <a:lnTo>
                    <a:pt x="378" y="190"/>
                  </a:lnTo>
                  <a:lnTo>
                    <a:pt x="429" y="152"/>
                  </a:lnTo>
                  <a:lnTo>
                    <a:pt x="479" y="120"/>
                  </a:lnTo>
                  <a:lnTo>
                    <a:pt x="526" y="90"/>
                  </a:lnTo>
                  <a:lnTo>
                    <a:pt x="568" y="67"/>
                  </a:lnTo>
                  <a:lnTo>
                    <a:pt x="606" y="52"/>
                  </a:lnTo>
                  <a:lnTo>
                    <a:pt x="639" y="36"/>
                  </a:lnTo>
                  <a:lnTo>
                    <a:pt x="663" y="29"/>
                  </a:lnTo>
                  <a:lnTo>
                    <a:pt x="678" y="23"/>
                  </a:lnTo>
                  <a:lnTo>
                    <a:pt x="684" y="23"/>
                  </a:lnTo>
                  <a:lnTo>
                    <a:pt x="648" y="0"/>
                  </a:lnTo>
                  <a:lnTo>
                    <a:pt x="64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3" name="Freeform 355"/>
            <p:cNvSpPr>
              <a:spLocks/>
            </p:cNvSpPr>
            <p:nvPr/>
          </p:nvSpPr>
          <p:spPr bwMode="auto">
            <a:xfrm>
              <a:off x="7868079" y="608581"/>
              <a:ext cx="121733" cy="356992"/>
            </a:xfrm>
            <a:custGeom>
              <a:avLst/>
              <a:gdLst/>
              <a:ahLst/>
              <a:cxnLst>
                <a:cxn ang="0">
                  <a:pos x="375" y="27"/>
                </a:cxn>
                <a:cxn ang="0">
                  <a:pos x="350" y="48"/>
                </a:cxn>
                <a:cxn ang="0">
                  <a:pos x="304" y="87"/>
                </a:cxn>
                <a:cxn ang="0">
                  <a:pos x="247" y="148"/>
                </a:cxn>
                <a:cxn ang="0">
                  <a:pos x="188" y="222"/>
                </a:cxn>
                <a:cxn ang="0">
                  <a:pos x="131" y="314"/>
                </a:cxn>
                <a:cxn ang="0">
                  <a:pos x="84" y="416"/>
                </a:cxn>
                <a:cxn ang="0">
                  <a:pos x="55" y="532"/>
                </a:cxn>
                <a:cxn ang="0">
                  <a:pos x="49" y="654"/>
                </a:cxn>
                <a:cxn ang="0">
                  <a:pos x="63" y="770"/>
                </a:cxn>
                <a:cxn ang="0">
                  <a:pos x="87" y="873"/>
                </a:cxn>
                <a:cxn ang="0">
                  <a:pos x="124" y="964"/>
                </a:cxn>
                <a:cxn ang="0">
                  <a:pos x="160" y="1042"/>
                </a:cxn>
                <a:cxn ang="0">
                  <a:pos x="194" y="1103"/>
                </a:cxn>
                <a:cxn ang="0">
                  <a:pos x="222" y="1144"/>
                </a:cxn>
                <a:cxn ang="0">
                  <a:pos x="240" y="1167"/>
                </a:cxn>
                <a:cxn ang="0">
                  <a:pos x="202" y="1205"/>
                </a:cxn>
                <a:cxn ang="0">
                  <a:pos x="192" y="1188"/>
                </a:cxn>
                <a:cxn ang="0">
                  <a:pos x="165" y="1146"/>
                </a:cxn>
                <a:cxn ang="0">
                  <a:pos x="129" y="1082"/>
                </a:cxn>
                <a:cxn ang="0">
                  <a:pos x="89" y="1002"/>
                </a:cxn>
                <a:cxn ang="0">
                  <a:pos x="51" y="905"/>
                </a:cxn>
                <a:cxn ang="0">
                  <a:pos x="19" y="802"/>
                </a:cxn>
                <a:cxn ang="0">
                  <a:pos x="2" y="692"/>
                </a:cxn>
                <a:cxn ang="0">
                  <a:pos x="4" y="587"/>
                </a:cxn>
                <a:cxn ang="0">
                  <a:pos x="19" y="487"/>
                </a:cxn>
                <a:cxn ang="0">
                  <a:pos x="42" y="403"/>
                </a:cxn>
                <a:cxn ang="0">
                  <a:pos x="70" y="327"/>
                </a:cxn>
                <a:cxn ang="0">
                  <a:pos x="108" y="260"/>
                </a:cxn>
                <a:cxn ang="0">
                  <a:pos x="154" y="196"/>
                </a:cxn>
                <a:cxn ang="0">
                  <a:pos x="207" y="135"/>
                </a:cxn>
                <a:cxn ang="0">
                  <a:pos x="268" y="70"/>
                </a:cxn>
                <a:cxn ang="0">
                  <a:pos x="338" y="0"/>
                </a:cxn>
                <a:cxn ang="0">
                  <a:pos x="380" y="25"/>
                </a:cxn>
              </a:cxnLst>
              <a:rect l="0" t="0" r="r" b="b"/>
              <a:pathLst>
                <a:path w="380" h="1205">
                  <a:moveTo>
                    <a:pt x="380" y="25"/>
                  </a:moveTo>
                  <a:lnTo>
                    <a:pt x="375" y="27"/>
                  </a:lnTo>
                  <a:lnTo>
                    <a:pt x="365" y="34"/>
                  </a:lnTo>
                  <a:lnTo>
                    <a:pt x="350" y="48"/>
                  </a:lnTo>
                  <a:lnTo>
                    <a:pt x="331" y="67"/>
                  </a:lnTo>
                  <a:lnTo>
                    <a:pt x="304" y="87"/>
                  </a:lnTo>
                  <a:lnTo>
                    <a:pt x="278" y="116"/>
                  </a:lnTo>
                  <a:lnTo>
                    <a:pt x="247" y="148"/>
                  </a:lnTo>
                  <a:lnTo>
                    <a:pt x="219" y="184"/>
                  </a:lnTo>
                  <a:lnTo>
                    <a:pt x="188" y="222"/>
                  </a:lnTo>
                  <a:lnTo>
                    <a:pt x="160" y="266"/>
                  </a:lnTo>
                  <a:lnTo>
                    <a:pt x="131" y="314"/>
                  </a:lnTo>
                  <a:lnTo>
                    <a:pt x="106" y="365"/>
                  </a:lnTo>
                  <a:lnTo>
                    <a:pt x="84" y="416"/>
                  </a:lnTo>
                  <a:lnTo>
                    <a:pt x="67" y="473"/>
                  </a:lnTo>
                  <a:lnTo>
                    <a:pt x="55" y="532"/>
                  </a:lnTo>
                  <a:lnTo>
                    <a:pt x="51" y="593"/>
                  </a:lnTo>
                  <a:lnTo>
                    <a:pt x="49" y="654"/>
                  </a:lnTo>
                  <a:lnTo>
                    <a:pt x="53" y="713"/>
                  </a:lnTo>
                  <a:lnTo>
                    <a:pt x="63" y="770"/>
                  </a:lnTo>
                  <a:lnTo>
                    <a:pt x="74" y="823"/>
                  </a:lnTo>
                  <a:lnTo>
                    <a:pt x="87" y="873"/>
                  </a:lnTo>
                  <a:lnTo>
                    <a:pt x="105" y="922"/>
                  </a:lnTo>
                  <a:lnTo>
                    <a:pt x="124" y="964"/>
                  </a:lnTo>
                  <a:lnTo>
                    <a:pt x="143" y="1006"/>
                  </a:lnTo>
                  <a:lnTo>
                    <a:pt x="160" y="1042"/>
                  </a:lnTo>
                  <a:lnTo>
                    <a:pt x="179" y="1074"/>
                  </a:lnTo>
                  <a:lnTo>
                    <a:pt x="194" y="1103"/>
                  </a:lnTo>
                  <a:lnTo>
                    <a:pt x="211" y="1127"/>
                  </a:lnTo>
                  <a:lnTo>
                    <a:pt x="222" y="1144"/>
                  </a:lnTo>
                  <a:lnTo>
                    <a:pt x="234" y="1160"/>
                  </a:lnTo>
                  <a:lnTo>
                    <a:pt x="240" y="1167"/>
                  </a:lnTo>
                  <a:lnTo>
                    <a:pt x="243" y="1171"/>
                  </a:lnTo>
                  <a:lnTo>
                    <a:pt x="202" y="1205"/>
                  </a:lnTo>
                  <a:lnTo>
                    <a:pt x="198" y="1200"/>
                  </a:lnTo>
                  <a:lnTo>
                    <a:pt x="192" y="1188"/>
                  </a:lnTo>
                  <a:lnTo>
                    <a:pt x="179" y="1171"/>
                  </a:lnTo>
                  <a:lnTo>
                    <a:pt x="165" y="1146"/>
                  </a:lnTo>
                  <a:lnTo>
                    <a:pt x="146" y="1118"/>
                  </a:lnTo>
                  <a:lnTo>
                    <a:pt x="129" y="1082"/>
                  </a:lnTo>
                  <a:lnTo>
                    <a:pt x="108" y="1044"/>
                  </a:lnTo>
                  <a:lnTo>
                    <a:pt x="89" y="1002"/>
                  </a:lnTo>
                  <a:lnTo>
                    <a:pt x="68" y="954"/>
                  </a:lnTo>
                  <a:lnTo>
                    <a:pt x="51" y="905"/>
                  </a:lnTo>
                  <a:lnTo>
                    <a:pt x="32" y="854"/>
                  </a:lnTo>
                  <a:lnTo>
                    <a:pt x="19" y="802"/>
                  </a:lnTo>
                  <a:lnTo>
                    <a:pt x="10" y="747"/>
                  </a:lnTo>
                  <a:lnTo>
                    <a:pt x="2" y="692"/>
                  </a:lnTo>
                  <a:lnTo>
                    <a:pt x="0" y="639"/>
                  </a:lnTo>
                  <a:lnTo>
                    <a:pt x="4" y="587"/>
                  </a:lnTo>
                  <a:lnTo>
                    <a:pt x="10" y="534"/>
                  </a:lnTo>
                  <a:lnTo>
                    <a:pt x="19" y="487"/>
                  </a:lnTo>
                  <a:lnTo>
                    <a:pt x="29" y="443"/>
                  </a:lnTo>
                  <a:lnTo>
                    <a:pt x="42" y="403"/>
                  </a:lnTo>
                  <a:lnTo>
                    <a:pt x="55" y="363"/>
                  </a:lnTo>
                  <a:lnTo>
                    <a:pt x="70" y="327"/>
                  </a:lnTo>
                  <a:lnTo>
                    <a:pt x="89" y="293"/>
                  </a:lnTo>
                  <a:lnTo>
                    <a:pt x="108" y="260"/>
                  </a:lnTo>
                  <a:lnTo>
                    <a:pt x="129" y="228"/>
                  </a:lnTo>
                  <a:lnTo>
                    <a:pt x="154" y="196"/>
                  </a:lnTo>
                  <a:lnTo>
                    <a:pt x="179" y="165"/>
                  </a:lnTo>
                  <a:lnTo>
                    <a:pt x="207" y="135"/>
                  </a:lnTo>
                  <a:lnTo>
                    <a:pt x="236" y="103"/>
                  </a:lnTo>
                  <a:lnTo>
                    <a:pt x="268" y="70"/>
                  </a:lnTo>
                  <a:lnTo>
                    <a:pt x="300" y="36"/>
                  </a:lnTo>
                  <a:lnTo>
                    <a:pt x="338" y="0"/>
                  </a:lnTo>
                  <a:lnTo>
                    <a:pt x="380" y="25"/>
                  </a:lnTo>
                  <a:lnTo>
                    <a:pt x="38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4" name="Freeform 356"/>
            <p:cNvSpPr>
              <a:spLocks/>
            </p:cNvSpPr>
            <p:nvPr/>
          </p:nvSpPr>
          <p:spPr bwMode="auto">
            <a:xfrm>
              <a:off x="8172411" y="483663"/>
              <a:ext cx="231293" cy="63939"/>
            </a:xfrm>
            <a:custGeom>
              <a:avLst/>
              <a:gdLst/>
              <a:ahLst/>
              <a:cxnLst>
                <a:cxn ang="0">
                  <a:pos x="0" y="217"/>
                </a:cxn>
                <a:cxn ang="0">
                  <a:pos x="1" y="215"/>
                </a:cxn>
                <a:cxn ang="0">
                  <a:pos x="13" y="209"/>
                </a:cxn>
                <a:cxn ang="0">
                  <a:pos x="28" y="200"/>
                </a:cxn>
                <a:cxn ang="0">
                  <a:pos x="51" y="190"/>
                </a:cxn>
                <a:cxn ang="0">
                  <a:pos x="79" y="177"/>
                </a:cxn>
                <a:cxn ang="0">
                  <a:pos x="114" y="162"/>
                </a:cxn>
                <a:cxn ang="0">
                  <a:pos x="152" y="145"/>
                </a:cxn>
                <a:cxn ang="0">
                  <a:pos x="197" y="129"/>
                </a:cxn>
                <a:cxn ang="0">
                  <a:pos x="247" y="112"/>
                </a:cxn>
                <a:cxn ang="0">
                  <a:pos x="302" y="95"/>
                </a:cxn>
                <a:cxn ang="0">
                  <a:pos x="361" y="76"/>
                </a:cxn>
                <a:cxn ang="0">
                  <a:pos x="425" y="61"/>
                </a:cxn>
                <a:cxn ang="0">
                  <a:pos x="494" y="46"/>
                </a:cxn>
                <a:cxn ang="0">
                  <a:pos x="564" y="34"/>
                </a:cxn>
                <a:cxn ang="0">
                  <a:pos x="642" y="21"/>
                </a:cxn>
                <a:cxn ang="0">
                  <a:pos x="722" y="15"/>
                </a:cxn>
                <a:cxn ang="0">
                  <a:pos x="636" y="0"/>
                </a:cxn>
                <a:cxn ang="0">
                  <a:pos x="631" y="0"/>
                </a:cxn>
                <a:cxn ang="0">
                  <a:pos x="621" y="0"/>
                </a:cxn>
                <a:cxn ang="0">
                  <a:pos x="602" y="2"/>
                </a:cxn>
                <a:cxn ang="0">
                  <a:pos x="579" y="6"/>
                </a:cxn>
                <a:cxn ang="0">
                  <a:pos x="549" y="10"/>
                </a:cxn>
                <a:cxn ang="0">
                  <a:pos x="517" y="13"/>
                </a:cxn>
                <a:cxn ang="0">
                  <a:pos x="477" y="19"/>
                </a:cxn>
                <a:cxn ang="0">
                  <a:pos x="435" y="29"/>
                </a:cxn>
                <a:cxn ang="0">
                  <a:pos x="389" y="34"/>
                </a:cxn>
                <a:cxn ang="0">
                  <a:pos x="342" y="48"/>
                </a:cxn>
                <a:cxn ang="0">
                  <a:pos x="290" y="57"/>
                </a:cxn>
                <a:cxn ang="0">
                  <a:pos x="241" y="72"/>
                </a:cxn>
                <a:cxn ang="0">
                  <a:pos x="188" y="89"/>
                </a:cxn>
                <a:cxn ang="0">
                  <a:pos x="136" y="107"/>
                </a:cxn>
                <a:cxn ang="0">
                  <a:pos x="85" y="127"/>
                </a:cxn>
                <a:cxn ang="0">
                  <a:pos x="38" y="150"/>
                </a:cxn>
                <a:cxn ang="0">
                  <a:pos x="0" y="217"/>
                </a:cxn>
                <a:cxn ang="0">
                  <a:pos x="0" y="217"/>
                </a:cxn>
              </a:cxnLst>
              <a:rect l="0" t="0" r="r" b="b"/>
              <a:pathLst>
                <a:path w="722" h="217">
                  <a:moveTo>
                    <a:pt x="0" y="217"/>
                  </a:moveTo>
                  <a:lnTo>
                    <a:pt x="1" y="215"/>
                  </a:lnTo>
                  <a:lnTo>
                    <a:pt x="13" y="209"/>
                  </a:lnTo>
                  <a:lnTo>
                    <a:pt x="28" y="200"/>
                  </a:lnTo>
                  <a:lnTo>
                    <a:pt x="51" y="190"/>
                  </a:lnTo>
                  <a:lnTo>
                    <a:pt x="79" y="177"/>
                  </a:lnTo>
                  <a:lnTo>
                    <a:pt x="114" y="162"/>
                  </a:lnTo>
                  <a:lnTo>
                    <a:pt x="152" y="145"/>
                  </a:lnTo>
                  <a:lnTo>
                    <a:pt x="197" y="129"/>
                  </a:lnTo>
                  <a:lnTo>
                    <a:pt x="247" y="112"/>
                  </a:lnTo>
                  <a:lnTo>
                    <a:pt x="302" y="95"/>
                  </a:lnTo>
                  <a:lnTo>
                    <a:pt x="361" y="76"/>
                  </a:lnTo>
                  <a:lnTo>
                    <a:pt x="425" y="61"/>
                  </a:lnTo>
                  <a:lnTo>
                    <a:pt x="494" y="46"/>
                  </a:lnTo>
                  <a:lnTo>
                    <a:pt x="564" y="34"/>
                  </a:lnTo>
                  <a:lnTo>
                    <a:pt x="642" y="21"/>
                  </a:lnTo>
                  <a:lnTo>
                    <a:pt x="722" y="15"/>
                  </a:lnTo>
                  <a:lnTo>
                    <a:pt x="636" y="0"/>
                  </a:lnTo>
                  <a:lnTo>
                    <a:pt x="631" y="0"/>
                  </a:lnTo>
                  <a:lnTo>
                    <a:pt x="621" y="0"/>
                  </a:lnTo>
                  <a:lnTo>
                    <a:pt x="602" y="2"/>
                  </a:lnTo>
                  <a:lnTo>
                    <a:pt x="579" y="6"/>
                  </a:lnTo>
                  <a:lnTo>
                    <a:pt x="549" y="10"/>
                  </a:lnTo>
                  <a:lnTo>
                    <a:pt x="517" y="13"/>
                  </a:lnTo>
                  <a:lnTo>
                    <a:pt x="477" y="19"/>
                  </a:lnTo>
                  <a:lnTo>
                    <a:pt x="435" y="29"/>
                  </a:lnTo>
                  <a:lnTo>
                    <a:pt x="389" y="34"/>
                  </a:lnTo>
                  <a:lnTo>
                    <a:pt x="342" y="48"/>
                  </a:lnTo>
                  <a:lnTo>
                    <a:pt x="290" y="57"/>
                  </a:lnTo>
                  <a:lnTo>
                    <a:pt x="241" y="72"/>
                  </a:lnTo>
                  <a:lnTo>
                    <a:pt x="188" y="89"/>
                  </a:lnTo>
                  <a:lnTo>
                    <a:pt x="136" y="107"/>
                  </a:lnTo>
                  <a:lnTo>
                    <a:pt x="85" y="127"/>
                  </a:lnTo>
                  <a:lnTo>
                    <a:pt x="38" y="150"/>
                  </a:lnTo>
                  <a:lnTo>
                    <a:pt x="0" y="21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5" name="Freeform 357"/>
            <p:cNvSpPr>
              <a:spLocks/>
            </p:cNvSpPr>
            <p:nvPr/>
          </p:nvSpPr>
          <p:spPr bwMode="auto">
            <a:xfrm>
              <a:off x="7511209" y="692057"/>
              <a:ext cx="707973" cy="386002"/>
            </a:xfrm>
            <a:custGeom>
              <a:avLst/>
              <a:gdLst/>
              <a:ahLst/>
              <a:cxnLst>
                <a:cxn ang="0">
                  <a:pos x="1804" y="40"/>
                </a:cxn>
                <a:cxn ang="0">
                  <a:pos x="1831" y="42"/>
                </a:cxn>
                <a:cxn ang="0">
                  <a:pos x="1880" y="52"/>
                </a:cxn>
                <a:cxn ang="0">
                  <a:pos x="1943" y="71"/>
                </a:cxn>
                <a:cxn ang="0">
                  <a:pos x="2008" y="101"/>
                </a:cxn>
                <a:cxn ang="0">
                  <a:pos x="2070" y="147"/>
                </a:cxn>
                <a:cxn ang="0">
                  <a:pos x="2118" y="211"/>
                </a:cxn>
                <a:cxn ang="0">
                  <a:pos x="2150" y="299"/>
                </a:cxn>
                <a:cxn ang="0">
                  <a:pos x="2146" y="407"/>
                </a:cxn>
                <a:cxn ang="0">
                  <a:pos x="2076" y="516"/>
                </a:cxn>
                <a:cxn ang="0">
                  <a:pos x="1949" y="622"/>
                </a:cxn>
                <a:cxn ang="0">
                  <a:pos x="1776" y="721"/>
                </a:cxn>
                <a:cxn ang="0">
                  <a:pos x="1572" y="812"/>
                </a:cxn>
                <a:cxn ang="0">
                  <a:pos x="1352" y="892"/>
                </a:cxn>
                <a:cxn ang="0">
                  <a:pos x="1127" y="958"/>
                </a:cxn>
                <a:cxn ang="0">
                  <a:pos x="914" y="1012"/>
                </a:cxn>
                <a:cxn ang="0">
                  <a:pos x="722" y="1048"/>
                </a:cxn>
                <a:cxn ang="0">
                  <a:pos x="551" y="1086"/>
                </a:cxn>
                <a:cxn ang="0">
                  <a:pos x="401" y="1122"/>
                </a:cxn>
                <a:cxn ang="0">
                  <a:pos x="272" y="1158"/>
                </a:cxn>
                <a:cxn ang="0">
                  <a:pos x="165" y="1190"/>
                </a:cxn>
                <a:cxn ang="0">
                  <a:pos x="86" y="1219"/>
                </a:cxn>
                <a:cxn ang="0">
                  <a:pos x="30" y="1240"/>
                </a:cxn>
                <a:cxn ang="0">
                  <a:pos x="2" y="1251"/>
                </a:cxn>
                <a:cxn ang="0">
                  <a:pos x="6" y="1304"/>
                </a:cxn>
                <a:cxn ang="0">
                  <a:pos x="32" y="1295"/>
                </a:cxn>
                <a:cxn ang="0">
                  <a:pos x="114" y="1270"/>
                </a:cxn>
                <a:cxn ang="0">
                  <a:pos x="240" y="1234"/>
                </a:cxn>
                <a:cxn ang="0">
                  <a:pos x="401" y="1187"/>
                </a:cxn>
                <a:cxn ang="0">
                  <a:pos x="589" y="1131"/>
                </a:cxn>
                <a:cxn ang="0">
                  <a:pos x="800" y="1074"/>
                </a:cxn>
                <a:cxn ang="0">
                  <a:pos x="1023" y="1014"/>
                </a:cxn>
                <a:cxn ang="0">
                  <a:pos x="1249" y="958"/>
                </a:cxn>
                <a:cxn ang="0">
                  <a:pos x="1462" y="898"/>
                </a:cxn>
                <a:cxn ang="0">
                  <a:pos x="1654" y="825"/>
                </a:cxn>
                <a:cxn ang="0">
                  <a:pos x="1819" y="746"/>
                </a:cxn>
                <a:cxn ang="0">
                  <a:pos x="1960" y="662"/>
                </a:cxn>
                <a:cxn ang="0">
                  <a:pos x="2070" y="574"/>
                </a:cxn>
                <a:cxn ang="0">
                  <a:pos x="2150" y="491"/>
                </a:cxn>
                <a:cxn ang="0">
                  <a:pos x="2198" y="409"/>
                </a:cxn>
                <a:cxn ang="0">
                  <a:pos x="2211" y="337"/>
                </a:cxn>
                <a:cxn ang="0">
                  <a:pos x="2200" y="268"/>
                </a:cxn>
                <a:cxn ang="0">
                  <a:pos x="2177" y="204"/>
                </a:cxn>
                <a:cxn ang="0">
                  <a:pos x="2143" y="145"/>
                </a:cxn>
                <a:cxn ang="0">
                  <a:pos x="2099" y="95"/>
                </a:cxn>
                <a:cxn ang="0">
                  <a:pos x="2042" y="54"/>
                </a:cxn>
                <a:cxn ang="0">
                  <a:pos x="1973" y="23"/>
                </a:cxn>
                <a:cxn ang="0">
                  <a:pos x="1892" y="2"/>
                </a:cxn>
                <a:cxn ang="0">
                  <a:pos x="1800" y="0"/>
                </a:cxn>
                <a:cxn ang="0">
                  <a:pos x="1800" y="40"/>
                </a:cxn>
              </a:cxnLst>
              <a:rect l="0" t="0" r="r" b="b"/>
              <a:pathLst>
                <a:path w="2211" h="1304">
                  <a:moveTo>
                    <a:pt x="1800" y="40"/>
                  </a:moveTo>
                  <a:lnTo>
                    <a:pt x="1804" y="40"/>
                  </a:lnTo>
                  <a:lnTo>
                    <a:pt x="1814" y="40"/>
                  </a:lnTo>
                  <a:lnTo>
                    <a:pt x="1831" y="42"/>
                  </a:lnTo>
                  <a:lnTo>
                    <a:pt x="1854" y="46"/>
                  </a:lnTo>
                  <a:lnTo>
                    <a:pt x="1880" y="52"/>
                  </a:lnTo>
                  <a:lnTo>
                    <a:pt x="1911" y="59"/>
                  </a:lnTo>
                  <a:lnTo>
                    <a:pt x="1943" y="71"/>
                  </a:lnTo>
                  <a:lnTo>
                    <a:pt x="1975" y="84"/>
                  </a:lnTo>
                  <a:lnTo>
                    <a:pt x="2008" y="101"/>
                  </a:lnTo>
                  <a:lnTo>
                    <a:pt x="2040" y="122"/>
                  </a:lnTo>
                  <a:lnTo>
                    <a:pt x="2070" y="147"/>
                  </a:lnTo>
                  <a:lnTo>
                    <a:pt x="2097" y="177"/>
                  </a:lnTo>
                  <a:lnTo>
                    <a:pt x="2118" y="211"/>
                  </a:lnTo>
                  <a:lnTo>
                    <a:pt x="2139" y="253"/>
                  </a:lnTo>
                  <a:lnTo>
                    <a:pt x="2150" y="299"/>
                  </a:lnTo>
                  <a:lnTo>
                    <a:pt x="2156" y="352"/>
                  </a:lnTo>
                  <a:lnTo>
                    <a:pt x="2146" y="407"/>
                  </a:lnTo>
                  <a:lnTo>
                    <a:pt x="2118" y="462"/>
                  </a:lnTo>
                  <a:lnTo>
                    <a:pt x="2076" y="516"/>
                  </a:lnTo>
                  <a:lnTo>
                    <a:pt x="2019" y="569"/>
                  </a:lnTo>
                  <a:lnTo>
                    <a:pt x="1949" y="622"/>
                  </a:lnTo>
                  <a:lnTo>
                    <a:pt x="1867" y="673"/>
                  </a:lnTo>
                  <a:lnTo>
                    <a:pt x="1776" y="721"/>
                  </a:lnTo>
                  <a:lnTo>
                    <a:pt x="1679" y="770"/>
                  </a:lnTo>
                  <a:lnTo>
                    <a:pt x="1572" y="812"/>
                  </a:lnTo>
                  <a:lnTo>
                    <a:pt x="1464" y="854"/>
                  </a:lnTo>
                  <a:lnTo>
                    <a:pt x="1352" y="892"/>
                  </a:lnTo>
                  <a:lnTo>
                    <a:pt x="1240" y="928"/>
                  </a:lnTo>
                  <a:lnTo>
                    <a:pt x="1127" y="958"/>
                  </a:lnTo>
                  <a:lnTo>
                    <a:pt x="1019" y="989"/>
                  </a:lnTo>
                  <a:lnTo>
                    <a:pt x="914" y="1012"/>
                  </a:lnTo>
                  <a:lnTo>
                    <a:pt x="817" y="1033"/>
                  </a:lnTo>
                  <a:lnTo>
                    <a:pt x="722" y="1048"/>
                  </a:lnTo>
                  <a:lnTo>
                    <a:pt x="635" y="1067"/>
                  </a:lnTo>
                  <a:lnTo>
                    <a:pt x="551" y="1086"/>
                  </a:lnTo>
                  <a:lnTo>
                    <a:pt x="473" y="1105"/>
                  </a:lnTo>
                  <a:lnTo>
                    <a:pt x="401" y="1122"/>
                  </a:lnTo>
                  <a:lnTo>
                    <a:pt x="333" y="1139"/>
                  </a:lnTo>
                  <a:lnTo>
                    <a:pt x="272" y="1158"/>
                  </a:lnTo>
                  <a:lnTo>
                    <a:pt x="217" y="1175"/>
                  </a:lnTo>
                  <a:lnTo>
                    <a:pt x="165" y="1190"/>
                  </a:lnTo>
                  <a:lnTo>
                    <a:pt x="124" y="1206"/>
                  </a:lnTo>
                  <a:lnTo>
                    <a:pt x="86" y="1219"/>
                  </a:lnTo>
                  <a:lnTo>
                    <a:pt x="55" y="1230"/>
                  </a:lnTo>
                  <a:lnTo>
                    <a:pt x="30" y="1240"/>
                  </a:lnTo>
                  <a:lnTo>
                    <a:pt x="13" y="1247"/>
                  </a:lnTo>
                  <a:lnTo>
                    <a:pt x="2" y="1251"/>
                  </a:lnTo>
                  <a:lnTo>
                    <a:pt x="0" y="1253"/>
                  </a:lnTo>
                  <a:lnTo>
                    <a:pt x="6" y="1304"/>
                  </a:lnTo>
                  <a:lnTo>
                    <a:pt x="11" y="1301"/>
                  </a:lnTo>
                  <a:lnTo>
                    <a:pt x="32" y="1295"/>
                  </a:lnTo>
                  <a:lnTo>
                    <a:pt x="67" y="1285"/>
                  </a:lnTo>
                  <a:lnTo>
                    <a:pt x="114" y="1270"/>
                  </a:lnTo>
                  <a:lnTo>
                    <a:pt x="171" y="1253"/>
                  </a:lnTo>
                  <a:lnTo>
                    <a:pt x="240" y="1234"/>
                  </a:lnTo>
                  <a:lnTo>
                    <a:pt x="316" y="1211"/>
                  </a:lnTo>
                  <a:lnTo>
                    <a:pt x="401" y="1187"/>
                  </a:lnTo>
                  <a:lnTo>
                    <a:pt x="492" y="1160"/>
                  </a:lnTo>
                  <a:lnTo>
                    <a:pt x="589" y="1131"/>
                  </a:lnTo>
                  <a:lnTo>
                    <a:pt x="692" y="1103"/>
                  </a:lnTo>
                  <a:lnTo>
                    <a:pt x="800" y="1074"/>
                  </a:lnTo>
                  <a:lnTo>
                    <a:pt x="911" y="1044"/>
                  </a:lnTo>
                  <a:lnTo>
                    <a:pt x="1023" y="1014"/>
                  </a:lnTo>
                  <a:lnTo>
                    <a:pt x="1135" y="985"/>
                  </a:lnTo>
                  <a:lnTo>
                    <a:pt x="1249" y="958"/>
                  </a:lnTo>
                  <a:lnTo>
                    <a:pt x="1357" y="930"/>
                  </a:lnTo>
                  <a:lnTo>
                    <a:pt x="1462" y="898"/>
                  </a:lnTo>
                  <a:lnTo>
                    <a:pt x="1561" y="862"/>
                  </a:lnTo>
                  <a:lnTo>
                    <a:pt x="1654" y="825"/>
                  </a:lnTo>
                  <a:lnTo>
                    <a:pt x="1739" y="785"/>
                  </a:lnTo>
                  <a:lnTo>
                    <a:pt x="1819" y="746"/>
                  </a:lnTo>
                  <a:lnTo>
                    <a:pt x="1893" y="704"/>
                  </a:lnTo>
                  <a:lnTo>
                    <a:pt x="1960" y="662"/>
                  </a:lnTo>
                  <a:lnTo>
                    <a:pt x="2019" y="618"/>
                  </a:lnTo>
                  <a:lnTo>
                    <a:pt x="2070" y="574"/>
                  </a:lnTo>
                  <a:lnTo>
                    <a:pt x="2112" y="531"/>
                  </a:lnTo>
                  <a:lnTo>
                    <a:pt x="2150" y="491"/>
                  </a:lnTo>
                  <a:lnTo>
                    <a:pt x="2177" y="447"/>
                  </a:lnTo>
                  <a:lnTo>
                    <a:pt x="2198" y="409"/>
                  </a:lnTo>
                  <a:lnTo>
                    <a:pt x="2209" y="371"/>
                  </a:lnTo>
                  <a:lnTo>
                    <a:pt x="2211" y="337"/>
                  </a:lnTo>
                  <a:lnTo>
                    <a:pt x="2205" y="301"/>
                  </a:lnTo>
                  <a:lnTo>
                    <a:pt x="2200" y="268"/>
                  </a:lnTo>
                  <a:lnTo>
                    <a:pt x="2188" y="234"/>
                  </a:lnTo>
                  <a:lnTo>
                    <a:pt x="2177" y="204"/>
                  </a:lnTo>
                  <a:lnTo>
                    <a:pt x="2160" y="173"/>
                  </a:lnTo>
                  <a:lnTo>
                    <a:pt x="2143" y="145"/>
                  </a:lnTo>
                  <a:lnTo>
                    <a:pt x="2122" y="118"/>
                  </a:lnTo>
                  <a:lnTo>
                    <a:pt x="2099" y="95"/>
                  </a:lnTo>
                  <a:lnTo>
                    <a:pt x="2070" y="73"/>
                  </a:lnTo>
                  <a:lnTo>
                    <a:pt x="2042" y="54"/>
                  </a:lnTo>
                  <a:lnTo>
                    <a:pt x="2009" y="35"/>
                  </a:lnTo>
                  <a:lnTo>
                    <a:pt x="1973" y="23"/>
                  </a:lnTo>
                  <a:lnTo>
                    <a:pt x="1933" y="10"/>
                  </a:lnTo>
                  <a:lnTo>
                    <a:pt x="1892" y="2"/>
                  </a:lnTo>
                  <a:lnTo>
                    <a:pt x="1846" y="0"/>
                  </a:lnTo>
                  <a:lnTo>
                    <a:pt x="1800" y="0"/>
                  </a:lnTo>
                  <a:lnTo>
                    <a:pt x="1800" y="40"/>
                  </a:lnTo>
                  <a:lnTo>
                    <a:pt x="1800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6" name="Freeform 358"/>
            <p:cNvSpPr>
              <a:spLocks/>
            </p:cNvSpPr>
            <p:nvPr/>
          </p:nvSpPr>
          <p:spPr bwMode="auto">
            <a:xfrm>
              <a:off x="7565669" y="620422"/>
              <a:ext cx="736164" cy="637021"/>
            </a:xfrm>
            <a:custGeom>
              <a:avLst/>
              <a:gdLst/>
              <a:ahLst/>
              <a:cxnLst>
                <a:cxn ang="0">
                  <a:pos x="1681" y="25"/>
                </a:cxn>
                <a:cxn ang="0">
                  <a:pos x="1724" y="28"/>
                </a:cxn>
                <a:cxn ang="0">
                  <a:pos x="1799" y="40"/>
                </a:cxn>
                <a:cxn ang="0">
                  <a:pos x="1896" y="65"/>
                </a:cxn>
                <a:cxn ang="0">
                  <a:pos x="2000" y="108"/>
                </a:cxn>
                <a:cxn ang="0">
                  <a:pos x="2101" y="175"/>
                </a:cxn>
                <a:cxn ang="0">
                  <a:pos x="2185" y="268"/>
                </a:cxn>
                <a:cxn ang="0">
                  <a:pos x="2240" y="395"/>
                </a:cxn>
                <a:cxn ang="0">
                  <a:pos x="2257" y="553"/>
                </a:cxn>
                <a:cxn ang="0">
                  <a:pos x="2240" y="707"/>
                </a:cxn>
                <a:cxn ang="0">
                  <a:pos x="2190" y="852"/>
                </a:cxn>
                <a:cxn ang="0">
                  <a:pos x="2112" y="987"/>
                </a:cxn>
                <a:cxn ang="0">
                  <a:pos x="2010" y="1110"/>
                </a:cxn>
                <a:cxn ang="0">
                  <a:pos x="1886" y="1226"/>
                </a:cxn>
                <a:cxn ang="0">
                  <a:pos x="1738" y="1336"/>
                </a:cxn>
                <a:cxn ang="0">
                  <a:pos x="1574" y="1435"/>
                </a:cxn>
                <a:cxn ang="0">
                  <a:pos x="1392" y="1532"/>
                </a:cxn>
                <a:cxn ang="0">
                  <a:pos x="1183" y="1629"/>
                </a:cxn>
                <a:cxn ang="0">
                  <a:pos x="956" y="1728"/>
                </a:cxn>
                <a:cxn ang="0">
                  <a:pos x="726" y="1829"/>
                </a:cxn>
                <a:cxn ang="0">
                  <a:pos x="508" y="1920"/>
                </a:cxn>
                <a:cxn ang="0">
                  <a:pos x="310" y="2002"/>
                </a:cxn>
                <a:cxn ang="0">
                  <a:pos x="148" y="2074"/>
                </a:cxn>
                <a:cxn ang="0">
                  <a:pos x="36" y="2127"/>
                </a:cxn>
                <a:cxn ang="0">
                  <a:pos x="61" y="2150"/>
                </a:cxn>
                <a:cxn ang="0">
                  <a:pos x="116" y="2125"/>
                </a:cxn>
                <a:cxn ang="0">
                  <a:pos x="266" y="2063"/>
                </a:cxn>
                <a:cxn ang="0">
                  <a:pos x="485" y="1969"/>
                </a:cxn>
                <a:cxn ang="0">
                  <a:pos x="742" y="1861"/>
                </a:cxn>
                <a:cxn ang="0">
                  <a:pos x="1012" y="1741"/>
                </a:cxn>
                <a:cxn ang="0">
                  <a:pos x="1266" y="1627"/>
                </a:cxn>
                <a:cxn ang="0">
                  <a:pos x="1479" y="1526"/>
                </a:cxn>
                <a:cxn ang="0">
                  <a:pos x="1624" y="1452"/>
                </a:cxn>
                <a:cxn ang="0">
                  <a:pos x="1730" y="1382"/>
                </a:cxn>
                <a:cxn ang="0">
                  <a:pos x="1848" y="1300"/>
                </a:cxn>
                <a:cxn ang="0">
                  <a:pos x="1970" y="1199"/>
                </a:cxn>
                <a:cxn ang="0">
                  <a:pos x="2084" y="1085"/>
                </a:cxn>
                <a:cxn ang="0">
                  <a:pos x="2183" y="952"/>
                </a:cxn>
                <a:cxn ang="0">
                  <a:pos x="2255" y="806"/>
                </a:cxn>
                <a:cxn ang="0">
                  <a:pos x="2295" y="641"/>
                </a:cxn>
                <a:cxn ang="0">
                  <a:pos x="2293" y="462"/>
                </a:cxn>
                <a:cxn ang="0">
                  <a:pos x="2243" y="295"/>
                </a:cxn>
                <a:cxn ang="0">
                  <a:pos x="2166" y="177"/>
                </a:cxn>
                <a:cxn ang="0">
                  <a:pos x="2069" y="93"/>
                </a:cxn>
                <a:cxn ang="0">
                  <a:pos x="1962" y="42"/>
                </a:cxn>
                <a:cxn ang="0">
                  <a:pos x="1859" y="13"/>
                </a:cxn>
                <a:cxn ang="0">
                  <a:pos x="1774" y="2"/>
                </a:cxn>
                <a:cxn ang="0">
                  <a:pos x="1711" y="0"/>
                </a:cxn>
                <a:cxn ang="0">
                  <a:pos x="1690" y="2"/>
                </a:cxn>
                <a:cxn ang="0">
                  <a:pos x="1675" y="25"/>
                </a:cxn>
              </a:cxnLst>
              <a:rect l="0" t="0" r="r" b="b"/>
              <a:pathLst>
                <a:path w="2299" h="2150">
                  <a:moveTo>
                    <a:pt x="1675" y="25"/>
                  </a:moveTo>
                  <a:lnTo>
                    <a:pt x="1681" y="25"/>
                  </a:lnTo>
                  <a:lnTo>
                    <a:pt x="1698" y="25"/>
                  </a:lnTo>
                  <a:lnTo>
                    <a:pt x="1724" y="28"/>
                  </a:lnTo>
                  <a:lnTo>
                    <a:pt x="1759" y="34"/>
                  </a:lnTo>
                  <a:lnTo>
                    <a:pt x="1799" y="40"/>
                  </a:lnTo>
                  <a:lnTo>
                    <a:pt x="1846" y="51"/>
                  </a:lnTo>
                  <a:lnTo>
                    <a:pt x="1896" y="65"/>
                  </a:lnTo>
                  <a:lnTo>
                    <a:pt x="1949" y="85"/>
                  </a:lnTo>
                  <a:lnTo>
                    <a:pt x="2000" y="108"/>
                  </a:lnTo>
                  <a:lnTo>
                    <a:pt x="2051" y="139"/>
                  </a:lnTo>
                  <a:lnTo>
                    <a:pt x="2101" y="175"/>
                  </a:lnTo>
                  <a:lnTo>
                    <a:pt x="2145" y="219"/>
                  </a:lnTo>
                  <a:lnTo>
                    <a:pt x="2185" y="268"/>
                  </a:lnTo>
                  <a:lnTo>
                    <a:pt x="2215" y="327"/>
                  </a:lnTo>
                  <a:lnTo>
                    <a:pt x="2240" y="395"/>
                  </a:lnTo>
                  <a:lnTo>
                    <a:pt x="2255" y="473"/>
                  </a:lnTo>
                  <a:lnTo>
                    <a:pt x="2257" y="553"/>
                  </a:lnTo>
                  <a:lnTo>
                    <a:pt x="2253" y="633"/>
                  </a:lnTo>
                  <a:lnTo>
                    <a:pt x="2240" y="707"/>
                  </a:lnTo>
                  <a:lnTo>
                    <a:pt x="2219" y="781"/>
                  </a:lnTo>
                  <a:lnTo>
                    <a:pt x="2190" y="852"/>
                  </a:lnTo>
                  <a:lnTo>
                    <a:pt x="2156" y="920"/>
                  </a:lnTo>
                  <a:lnTo>
                    <a:pt x="2112" y="987"/>
                  </a:lnTo>
                  <a:lnTo>
                    <a:pt x="2067" y="1051"/>
                  </a:lnTo>
                  <a:lnTo>
                    <a:pt x="2010" y="1110"/>
                  </a:lnTo>
                  <a:lnTo>
                    <a:pt x="1951" y="1171"/>
                  </a:lnTo>
                  <a:lnTo>
                    <a:pt x="1886" y="1226"/>
                  </a:lnTo>
                  <a:lnTo>
                    <a:pt x="1814" y="1283"/>
                  </a:lnTo>
                  <a:lnTo>
                    <a:pt x="1738" y="1336"/>
                  </a:lnTo>
                  <a:lnTo>
                    <a:pt x="1658" y="1388"/>
                  </a:lnTo>
                  <a:lnTo>
                    <a:pt x="1574" y="1435"/>
                  </a:lnTo>
                  <a:lnTo>
                    <a:pt x="1487" y="1485"/>
                  </a:lnTo>
                  <a:lnTo>
                    <a:pt x="1392" y="1532"/>
                  </a:lnTo>
                  <a:lnTo>
                    <a:pt x="1289" y="1582"/>
                  </a:lnTo>
                  <a:lnTo>
                    <a:pt x="1183" y="1629"/>
                  </a:lnTo>
                  <a:lnTo>
                    <a:pt x="1071" y="1680"/>
                  </a:lnTo>
                  <a:lnTo>
                    <a:pt x="956" y="1728"/>
                  </a:lnTo>
                  <a:lnTo>
                    <a:pt x="842" y="1779"/>
                  </a:lnTo>
                  <a:lnTo>
                    <a:pt x="726" y="1829"/>
                  </a:lnTo>
                  <a:lnTo>
                    <a:pt x="616" y="1876"/>
                  </a:lnTo>
                  <a:lnTo>
                    <a:pt x="508" y="1920"/>
                  </a:lnTo>
                  <a:lnTo>
                    <a:pt x="407" y="1964"/>
                  </a:lnTo>
                  <a:lnTo>
                    <a:pt x="310" y="2002"/>
                  </a:lnTo>
                  <a:lnTo>
                    <a:pt x="225" y="2042"/>
                  </a:lnTo>
                  <a:lnTo>
                    <a:pt x="148" y="2074"/>
                  </a:lnTo>
                  <a:lnTo>
                    <a:pt x="86" y="2104"/>
                  </a:lnTo>
                  <a:lnTo>
                    <a:pt x="36" y="2127"/>
                  </a:lnTo>
                  <a:lnTo>
                    <a:pt x="0" y="2150"/>
                  </a:lnTo>
                  <a:lnTo>
                    <a:pt x="61" y="2150"/>
                  </a:lnTo>
                  <a:lnTo>
                    <a:pt x="74" y="2142"/>
                  </a:lnTo>
                  <a:lnTo>
                    <a:pt x="116" y="2125"/>
                  </a:lnTo>
                  <a:lnTo>
                    <a:pt x="181" y="2097"/>
                  </a:lnTo>
                  <a:lnTo>
                    <a:pt x="266" y="2063"/>
                  </a:lnTo>
                  <a:lnTo>
                    <a:pt x="369" y="2019"/>
                  </a:lnTo>
                  <a:lnTo>
                    <a:pt x="485" y="1969"/>
                  </a:lnTo>
                  <a:lnTo>
                    <a:pt x="610" y="1916"/>
                  </a:lnTo>
                  <a:lnTo>
                    <a:pt x="742" y="1861"/>
                  </a:lnTo>
                  <a:lnTo>
                    <a:pt x="877" y="1800"/>
                  </a:lnTo>
                  <a:lnTo>
                    <a:pt x="1012" y="1741"/>
                  </a:lnTo>
                  <a:lnTo>
                    <a:pt x="1143" y="1682"/>
                  </a:lnTo>
                  <a:lnTo>
                    <a:pt x="1266" y="1627"/>
                  </a:lnTo>
                  <a:lnTo>
                    <a:pt x="1378" y="1574"/>
                  </a:lnTo>
                  <a:lnTo>
                    <a:pt x="1479" y="1526"/>
                  </a:lnTo>
                  <a:lnTo>
                    <a:pt x="1561" y="1485"/>
                  </a:lnTo>
                  <a:lnTo>
                    <a:pt x="1624" y="1452"/>
                  </a:lnTo>
                  <a:lnTo>
                    <a:pt x="1673" y="1418"/>
                  </a:lnTo>
                  <a:lnTo>
                    <a:pt x="1730" y="1382"/>
                  </a:lnTo>
                  <a:lnTo>
                    <a:pt x="1787" y="1342"/>
                  </a:lnTo>
                  <a:lnTo>
                    <a:pt x="1848" y="1300"/>
                  </a:lnTo>
                  <a:lnTo>
                    <a:pt x="1907" y="1251"/>
                  </a:lnTo>
                  <a:lnTo>
                    <a:pt x="1970" y="1199"/>
                  </a:lnTo>
                  <a:lnTo>
                    <a:pt x="2027" y="1144"/>
                  </a:lnTo>
                  <a:lnTo>
                    <a:pt x="2084" y="1085"/>
                  </a:lnTo>
                  <a:lnTo>
                    <a:pt x="2135" y="1021"/>
                  </a:lnTo>
                  <a:lnTo>
                    <a:pt x="2183" y="952"/>
                  </a:lnTo>
                  <a:lnTo>
                    <a:pt x="2223" y="882"/>
                  </a:lnTo>
                  <a:lnTo>
                    <a:pt x="2255" y="806"/>
                  </a:lnTo>
                  <a:lnTo>
                    <a:pt x="2280" y="724"/>
                  </a:lnTo>
                  <a:lnTo>
                    <a:pt x="2295" y="641"/>
                  </a:lnTo>
                  <a:lnTo>
                    <a:pt x="2299" y="553"/>
                  </a:lnTo>
                  <a:lnTo>
                    <a:pt x="2293" y="462"/>
                  </a:lnTo>
                  <a:lnTo>
                    <a:pt x="2272" y="373"/>
                  </a:lnTo>
                  <a:lnTo>
                    <a:pt x="2243" y="295"/>
                  </a:lnTo>
                  <a:lnTo>
                    <a:pt x="2207" y="230"/>
                  </a:lnTo>
                  <a:lnTo>
                    <a:pt x="2166" y="177"/>
                  </a:lnTo>
                  <a:lnTo>
                    <a:pt x="2118" y="129"/>
                  </a:lnTo>
                  <a:lnTo>
                    <a:pt x="2069" y="93"/>
                  </a:lnTo>
                  <a:lnTo>
                    <a:pt x="2015" y="63"/>
                  </a:lnTo>
                  <a:lnTo>
                    <a:pt x="1962" y="42"/>
                  </a:lnTo>
                  <a:lnTo>
                    <a:pt x="1909" y="25"/>
                  </a:lnTo>
                  <a:lnTo>
                    <a:pt x="1859" y="13"/>
                  </a:lnTo>
                  <a:lnTo>
                    <a:pt x="1814" y="6"/>
                  </a:lnTo>
                  <a:lnTo>
                    <a:pt x="1774" y="2"/>
                  </a:lnTo>
                  <a:lnTo>
                    <a:pt x="1738" y="0"/>
                  </a:lnTo>
                  <a:lnTo>
                    <a:pt x="1711" y="0"/>
                  </a:lnTo>
                  <a:lnTo>
                    <a:pt x="1696" y="2"/>
                  </a:lnTo>
                  <a:lnTo>
                    <a:pt x="1690" y="2"/>
                  </a:lnTo>
                  <a:lnTo>
                    <a:pt x="1675" y="25"/>
                  </a:lnTo>
                  <a:lnTo>
                    <a:pt x="1675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7" name="Freeform 359"/>
            <p:cNvSpPr>
              <a:spLocks/>
            </p:cNvSpPr>
            <p:nvPr/>
          </p:nvSpPr>
          <p:spPr bwMode="auto">
            <a:xfrm>
              <a:off x="7889863" y="692649"/>
              <a:ext cx="123655" cy="33745"/>
            </a:xfrm>
            <a:custGeom>
              <a:avLst/>
              <a:gdLst/>
              <a:ahLst/>
              <a:cxnLst>
                <a:cxn ang="0">
                  <a:pos x="381" y="46"/>
                </a:cxn>
                <a:cxn ang="0">
                  <a:pos x="379" y="46"/>
                </a:cxn>
                <a:cxn ang="0">
                  <a:pos x="369" y="46"/>
                </a:cxn>
                <a:cxn ang="0">
                  <a:pos x="356" y="46"/>
                </a:cxn>
                <a:cxn ang="0">
                  <a:pos x="339" y="48"/>
                </a:cxn>
                <a:cxn ang="0">
                  <a:pos x="318" y="50"/>
                </a:cxn>
                <a:cxn ang="0">
                  <a:pos x="295" y="52"/>
                </a:cxn>
                <a:cxn ang="0">
                  <a:pos x="269" y="55"/>
                </a:cxn>
                <a:cxn ang="0">
                  <a:pos x="242" y="59"/>
                </a:cxn>
                <a:cxn ang="0">
                  <a:pos x="211" y="63"/>
                </a:cxn>
                <a:cxn ang="0">
                  <a:pos x="179" y="69"/>
                </a:cxn>
                <a:cxn ang="0">
                  <a:pos x="147" y="74"/>
                </a:cxn>
                <a:cxn ang="0">
                  <a:pos x="116" y="82"/>
                </a:cxn>
                <a:cxn ang="0">
                  <a:pos x="84" y="88"/>
                </a:cxn>
                <a:cxn ang="0">
                  <a:pos x="54" y="95"/>
                </a:cxn>
                <a:cxn ang="0">
                  <a:pos x="25" y="103"/>
                </a:cxn>
                <a:cxn ang="0">
                  <a:pos x="0" y="114"/>
                </a:cxn>
                <a:cxn ang="0">
                  <a:pos x="14" y="69"/>
                </a:cxn>
                <a:cxn ang="0">
                  <a:pos x="16" y="69"/>
                </a:cxn>
                <a:cxn ang="0">
                  <a:pos x="25" y="65"/>
                </a:cxn>
                <a:cxn ang="0">
                  <a:pos x="38" y="61"/>
                </a:cxn>
                <a:cxn ang="0">
                  <a:pos x="56" y="57"/>
                </a:cxn>
                <a:cxn ang="0">
                  <a:pos x="78" y="52"/>
                </a:cxn>
                <a:cxn ang="0">
                  <a:pos x="103" y="46"/>
                </a:cxn>
                <a:cxn ang="0">
                  <a:pos x="130" y="40"/>
                </a:cxn>
                <a:cxn ang="0">
                  <a:pos x="162" y="33"/>
                </a:cxn>
                <a:cxn ang="0">
                  <a:pos x="192" y="27"/>
                </a:cxn>
                <a:cxn ang="0">
                  <a:pos x="223" y="21"/>
                </a:cxn>
                <a:cxn ang="0">
                  <a:pos x="253" y="14"/>
                </a:cxn>
                <a:cxn ang="0">
                  <a:pos x="286" y="10"/>
                </a:cxn>
                <a:cxn ang="0">
                  <a:pos x="314" y="6"/>
                </a:cxn>
                <a:cxn ang="0">
                  <a:pos x="341" y="4"/>
                </a:cxn>
                <a:cxn ang="0">
                  <a:pos x="365" y="0"/>
                </a:cxn>
                <a:cxn ang="0">
                  <a:pos x="386" y="2"/>
                </a:cxn>
                <a:cxn ang="0">
                  <a:pos x="381" y="46"/>
                </a:cxn>
                <a:cxn ang="0">
                  <a:pos x="381" y="46"/>
                </a:cxn>
              </a:cxnLst>
              <a:rect l="0" t="0" r="r" b="b"/>
              <a:pathLst>
                <a:path w="386" h="114">
                  <a:moveTo>
                    <a:pt x="381" y="46"/>
                  </a:moveTo>
                  <a:lnTo>
                    <a:pt x="379" y="46"/>
                  </a:lnTo>
                  <a:lnTo>
                    <a:pt x="369" y="46"/>
                  </a:lnTo>
                  <a:lnTo>
                    <a:pt x="356" y="46"/>
                  </a:lnTo>
                  <a:lnTo>
                    <a:pt x="339" y="48"/>
                  </a:lnTo>
                  <a:lnTo>
                    <a:pt x="318" y="50"/>
                  </a:lnTo>
                  <a:lnTo>
                    <a:pt x="295" y="52"/>
                  </a:lnTo>
                  <a:lnTo>
                    <a:pt x="269" y="55"/>
                  </a:lnTo>
                  <a:lnTo>
                    <a:pt x="242" y="59"/>
                  </a:lnTo>
                  <a:lnTo>
                    <a:pt x="211" y="63"/>
                  </a:lnTo>
                  <a:lnTo>
                    <a:pt x="179" y="69"/>
                  </a:lnTo>
                  <a:lnTo>
                    <a:pt x="147" y="74"/>
                  </a:lnTo>
                  <a:lnTo>
                    <a:pt x="116" y="82"/>
                  </a:lnTo>
                  <a:lnTo>
                    <a:pt x="84" y="88"/>
                  </a:lnTo>
                  <a:lnTo>
                    <a:pt x="54" y="95"/>
                  </a:lnTo>
                  <a:lnTo>
                    <a:pt x="25" y="103"/>
                  </a:lnTo>
                  <a:lnTo>
                    <a:pt x="0" y="114"/>
                  </a:lnTo>
                  <a:lnTo>
                    <a:pt x="14" y="69"/>
                  </a:lnTo>
                  <a:lnTo>
                    <a:pt x="16" y="69"/>
                  </a:lnTo>
                  <a:lnTo>
                    <a:pt x="25" y="65"/>
                  </a:lnTo>
                  <a:lnTo>
                    <a:pt x="38" y="61"/>
                  </a:lnTo>
                  <a:lnTo>
                    <a:pt x="56" y="57"/>
                  </a:lnTo>
                  <a:lnTo>
                    <a:pt x="78" y="52"/>
                  </a:lnTo>
                  <a:lnTo>
                    <a:pt x="103" y="46"/>
                  </a:lnTo>
                  <a:lnTo>
                    <a:pt x="130" y="40"/>
                  </a:lnTo>
                  <a:lnTo>
                    <a:pt x="162" y="33"/>
                  </a:lnTo>
                  <a:lnTo>
                    <a:pt x="192" y="27"/>
                  </a:lnTo>
                  <a:lnTo>
                    <a:pt x="223" y="21"/>
                  </a:lnTo>
                  <a:lnTo>
                    <a:pt x="253" y="14"/>
                  </a:lnTo>
                  <a:lnTo>
                    <a:pt x="286" y="10"/>
                  </a:lnTo>
                  <a:lnTo>
                    <a:pt x="314" y="6"/>
                  </a:lnTo>
                  <a:lnTo>
                    <a:pt x="341" y="4"/>
                  </a:lnTo>
                  <a:lnTo>
                    <a:pt x="365" y="0"/>
                  </a:lnTo>
                  <a:lnTo>
                    <a:pt x="386" y="2"/>
                  </a:lnTo>
                  <a:lnTo>
                    <a:pt x="381" y="46"/>
                  </a:lnTo>
                  <a:lnTo>
                    <a:pt x="381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8" name="Freeform 360"/>
            <p:cNvSpPr>
              <a:spLocks/>
            </p:cNvSpPr>
            <p:nvPr/>
          </p:nvSpPr>
          <p:spPr bwMode="auto">
            <a:xfrm>
              <a:off x="7943682" y="627526"/>
              <a:ext cx="57663" cy="14800"/>
            </a:xfrm>
            <a:custGeom>
              <a:avLst/>
              <a:gdLst/>
              <a:ahLst/>
              <a:cxnLst>
                <a:cxn ang="0">
                  <a:pos x="53" y="11"/>
                </a:cxn>
                <a:cxn ang="0">
                  <a:pos x="161" y="0"/>
                </a:cxn>
                <a:cxn ang="0">
                  <a:pos x="180" y="34"/>
                </a:cxn>
                <a:cxn ang="0">
                  <a:pos x="0" y="49"/>
                </a:cxn>
                <a:cxn ang="0">
                  <a:pos x="53" y="11"/>
                </a:cxn>
                <a:cxn ang="0">
                  <a:pos x="53" y="11"/>
                </a:cxn>
              </a:cxnLst>
              <a:rect l="0" t="0" r="r" b="b"/>
              <a:pathLst>
                <a:path w="180" h="49">
                  <a:moveTo>
                    <a:pt x="53" y="11"/>
                  </a:moveTo>
                  <a:lnTo>
                    <a:pt x="161" y="0"/>
                  </a:lnTo>
                  <a:lnTo>
                    <a:pt x="180" y="34"/>
                  </a:lnTo>
                  <a:lnTo>
                    <a:pt x="0" y="49"/>
                  </a:lnTo>
                  <a:lnTo>
                    <a:pt x="53" y="11"/>
                  </a:lnTo>
                  <a:lnTo>
                    <a:pt x="53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9" name="Freeform 361"/>
            <p:cNvSpPr>
              <a:spLocks/>
            </p:cNvSpPr>
            <p:nvPr/>
          </p:nvSpPr>
          <p:spPr bwMode="auto">
            <a:xfrm>
              <a:off x="7899473" y="1120092"/>
              <a:ext cx="124296" cy="142087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333" y="477"/>
                </a:cxn>
                <a:cxn ang="0">
                  <a:pos x="388" y="481"/>
                </a:cxn>
                <a:cxn ang="0">
                  <a:pos x="38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388" h="481">
                  <a:moveTo>
                    <a:pt x="0" y="17"/>
                  </a:moveTo>
                  <a:lnTo>
                    <a:pt x="333" y="477"/>
                  </a:lnTo>
                  <a:lnTo>
                    <a:pt x="388" y="481"/>
                  </a:lnTo>
                  <a:lnTo>
                    <a:pt x="38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10" name="Freeform 362"/>
            <p:cNvSpPr>
              <a:spLocks/>
            </p:cNvSpPr>
            <p:nvPr/>
          </p:nvSpPr>
          <p:spPr bwMode="auto">
            <a:xfrm>
              <a:off x="8010314" y="1069178"/>
              <a:ext cx="207587" cy="188265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646" y="637"/>
                </a:cxn>
                <a:cxn ang="0">
                  <a:pos x="612" y="637"/>
                </a:cxn>
                <a:cxn ang="0">
                  <a:pos x="0" y="29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646" h="637">
                  <a:moveTo>
                    <a:pt x="40" y="0"/>
                  </a:moveTo>
                  <a:lnTo>
                    <a:pt x="646" y="637"/>
                  </a:lnTo>
                  <a:lnTo>
                    <a:pt x="612" y="637"/>
                  </a:lnTo>
                  <a:lnTo>
                    <a:pt x="0" y="29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11" name="Freeform 363"/>
            <p:cNvSpPr>
              <a:spLocks/>
            </p:cNvSpPr>
            <p:nvPr/>
          </p:nvSpPr>
          <p:spPr bwMode="auto">
            <a:xfrm>
              <a:off x="7552855" y="455838"/>
              <a:ext cx="210149" cy="2628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4"/>
                </a:cxn>
                <a:cxn ang="0">
                  <a:pos x="21" y="17"/>
                </a:cxn>
                <a:cxn ang="0">
                  <a:pos x="44" y="40"/>
                </a:cxn>
                <a:cxn ang="0">
                  <a:pos x="76" y="72"/>
                </a:cxn>
                <a:cxn ang="0">
                  <a:pos x="114" y="112"/>
                </a:cxn>
                <a:cxn ang="0">
                  <a:pos x="160" y="160"/>
                </a:cxn>
                <a:cxn ang="0">
                  <a:pos x="208" y="211"/>
                </a:cxn>
                <a:cxn ang="0">
                  <a:pos x="259" y="272"/>
                </a:cxn>
                <a:cxn ang="0">
                  <a:pos x="310" y="334"/>
                </a:cxn>
                <a:cxn ang="0">
                  <a:pos x="363" y="403"/>
                </a:cxn>
                <a:cxn ang="0">
                  <a:pos x="415" y="475"/>
                </a:cxn>
                <a:cxn ang="0">
                  <a:pos x="466" y="553"/>
                </a:cxn>
                <a:cxn ang="0">
                  <a:pos x="512" y="633"/>
                </a:cxn>
                <a:cxn ang="0">
                  <a:pos x="555" y="717"/>
                </a:cxn>
                <a:cxn ang="0">
                  <a:pos x="593" y="800"/>
                </a:cxn>
                <a:cxn ang="0">
                  <a:pos x="624" y="888"/>
                </a:cxn>
                <a:cxn ang="0">
                  <a:pos x="656" y="859"/>
                </a:cxn>
                <a:cxn ang="0">
                  <a:pos x="654" y="852"/>
                </a:cxn>
                <a:cxn ang="0">
                  <a:pos x="647" y="833"/>
                </a:cxn>
                <a:cxn ang="0">
                  <a:pos x="635" y="804"/>
                </a:cxn>
                <a:cxn ang="0">
                  <a:pos x="620" y="766"/>
                </a:cxn>
                <a:cxn ang="0">
                  <a:pos x="597" y="718"/>
                </a:cxn>
                <a:cxn ang="0">
                  <a:pos x="573" y="665"/>
                </a:cxn>
                <a:cxn ang="0">
                  <a:pos x="542" y="604"/>
                </a:cxn>
                <a:cxn ang="0">
                  <a:pos x="508" y="542"/>
                </a:cxn>
                <a:cxn ang="0">
                  <a:pos x="466" y="473"/>
                </a:cxn>
                <a:cxn ang="0">
                  <a:pos x="420" y="403"/>
                </a:cxn>
                <a:cxn ang="0">
                  <a:pos x="371" y="331"/>
                </a:cxn>
                <a:cxn ang="0">
                  <a:pos x="316" y="260"/>
                </a:cxn>
                <a:cxn ang="0">
                  <a:pos x="255" y="190"/>
                </a:cxn>
                <a:cxn ang="0">
                  <a:pos x="190" y="123"/>
                </a:cxn>
                <a:cxn ang="0">
                  <a:pos x="118" y="59"/>
                </a:cxn>
                <a:cxn ang="0">
                  <a:pos x="4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56" h="888">
                  <a:moveTo>
                    <a:pt x="0" y="0"/>
                  </a:moveTo>
                  <a:lnTo>
                    <a:pt x="6" y="4"/>
                  </a:lnTo>
                  <a:lnTo>
                    <a:pt x="21" y="17"/>
                  </a:lnTo>
                  <a:lnTo>
                    <a:pt x="44" y="40"/>
                  </a:lnTo>
                  <a:lnTo>
                    <a:pt x="76" y="72"/>
                  </a:lnTo>
                  <a:lnTo>
                    <a:pt x="114" y="112"/>
                  </a:lnTo>
                  <a:lnTo>
                    <a:pt x="160" y="160"/>
                  </a:lnTo>
                  <a:lnTo>
                    <a:pt x="208" y="211"/>
                  </a:lnTo>
                  <a:lnTo>
                    <a:pt x="259" y="272"/>
                  </a:lnTo>
                  <a:lnTo>
                    <a:pt x="310" y="334"/>
                  </a:lnTo>
                  <a:lnTo>
                    <a:pt x="363" y="403"/>
                  </a:lnTo>
                  <a:lnTo>
                    <a:pt x="415" y="475"/>
                  </a:lnTo>
                  <a:lnTo>
                    <a:pt x="466" y="553"/>
                  </a:lnTo>
                  <a:lnTo>
                    <a:pt x="512" y="633"/>
                  </a:lnTo>
                  <a:lnTo>
                    <a:pt x="555" y="717"/>
                  </a:lnTo>
                  <a:lnTo>
                    <a:pt x="593" y="800"/>
                  </a:lnTo>
                  <a:lnTo>
                    <a:pt x="624" y="888"/>
                  </a:lnTo>
                  <a:lnTo>
                    <a:pt x="656" y="859"/>
                  </a:lnTo>
                  <a:lnTo>
                    <a:pt x="654" y="852"/>
                  </a:lnTo>
                  <a:lnTo>
                    <a:pt x="647" y="833"/>
                  </a:lnTo>
                  <a:lnTo>
                    <a:pt x="635" y="804"/>
                  </a:lnTo>
                  <a:lnTo>
                    <a:pt x="620" y="766"/>
                  </a:lnTo>
                  <a:lnTo>
                    <a:pt x="597" y="718"/>
                  </a:lnTo>
                  <a:lnTo>
                    <a:pt x="573" y="665"/>
                  </a:lnTo>
                  <a:lnTo>
                    <a:pt x="542" y="604"/>
                  </a:lnTo>
                  <a:lnTo>
                    <a:pt x="508" y="542"/>
                  </a:lnTo>
                  <a:lnTo>
                    <a:pt x="466" y="473"/>
                  </a:lnTo>
                  <a:lnTo>
                    <a:pt x="420" y="403"/>
                  </a:lnTo>
                  <a:lnTo>
                    <a:pt x="371" y="331"/>
                  </a:lnTo>
                  <a:lnTo>
                    <a:pt x="316" y="260"/>
                  </a:lnTo>
                  <a:lnTo>
                    <a:pt x="255" y="190"/>
                  </a:lnTo>
                  <a:lnTo>
                    <a:pt x="190" y="123"/>
                  </a:lnTo>
                  <a:lnTo>
                    <a:pt x="118" y="59"/>
                  </a:lnTo>
                  <a:lnTo>
                    <a:pt x="4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12" name="Freeform 364"/>
            <p:cNvSpPr>
              <a:spLocks/>
            </p:cNvSpPr>
            <p:nvPr/>
          </p:nvSpPr>
          <p:spPr bwMode="auto">
            <a:xfrm>
              <a:off x="7659851" y="457614"/>
              <a:ext cx="184521" cy="1675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"/>
                </a:cxn>
                <a:cxn ang="0">
                  <a:pos x="17" y="15"/>
                </a:cxn>
                <a:cxn ang="0">
                  <a:pos x="40" y="34"/>
                </a:cxn>
                <a:cxn ang="0">
                  <a:pos x="68" y="62"/>
                </a:cxn>
                <a:cxn ang="0">
                  <a:pos x="101" y="93"/>
                </a:cxn>
                <a:cxn ang="0">
                  <a:pos x="141" y="131"/>
                </a:cxn>
                <a:cxn ang="0">
                  <a:pos x="182" y="173"/>
                </a:cxn>
                <a:cxn ang="0">
                  <a:pos x="228" y="216"/>
                </a:cxn>
                <a:cxn ang="0">
                  <a:pos x="274" y="262"/>
                </a:cxn>
                <a:cxn ang="0">
                  <a:pos x="319" y="308"/>
                </a:cxn>
                <a:cxn ang="0">
                  <a:pos x="363" y="355"/>
                </a:cxn>
                <a:cxn ang="0">
                  <a:pos x="407" y="403"/>
                </a:cxn>
                <a:cxn ang="0">
                  <a:pos x="447" y="446"/>
                </a:cxn>
                <a:cxn ang="0">
                  <a:pos x="483" y="490"/>
                </a:cxn>
                <a:cxn ang="0">
                  <a:pos x="513" y="530"/>
                </a:cxn>
                <a:cxn ang="0">
                  <a:pos x="538" y="566"/>
                </a:cxn>
                <a:cxn ang="0">
                  <a:pos x="576" y="539"/>
                </a:cxn>
                <a:cxn ang="0">
                  <a:pos x="572" y="534"/>
                </a:cxn>
                <a:cxn ang="0">
                  <a:pos x="559" y="520"/>
                </a:cxn>
                <a:cxn ang="0">
                  <a:pos x="542" y="498"/>
                </a:cxn>
                <a:cxn ang="0">
                  <a:pos x="517" y="471"/>
                </a:cxn>
                <a:cxn ang="0">
                  <a:pos x="488" y="437"/>
                </a:cxn>
                <a:cxn ang="0">
                  <a:pos x="454" y="399"/>
                </a:cxn>
                <a:cxn ang="0">
                  <a:pos x="418" y="355"/>
                </a:cxn>
                <a:cxn ang="0">
                  <a:pos x="378" y="311"/>
                </a:cxn>
                <a:cxn ang="0">
                  <a:pos x="334" y="266"/>
                </a:cxn>
                <a:cxn ang="0">
                  <a:pos x="293" y="218"/>
                </a:cxn>
                <a:cxn ang="0">
                  <a:pos x="247" y="173"/>
                </a:cxn>
                <a:cxn ang="0">
                  <a:pos x="203" y="131"/>
                </a:cxn>
                <a:cxn ang="0">
                  <a:pos x="160" y="89"/>
                </a:cxn>
                <a:cxn ang="0">
                  <a:pos x="118" y="55"/>
                </a:cxn>
                <a:cxn ang="0">
                  <a:pos x="78" y="22"/>
                </a:cxn>
                <a:cxn ang="0">
                  <a:pos x="4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6" h="566">
                  <a:moveTo>
                    <a:pt x="0" y="0"/>
                  </a:moveTo>
                  <a:lnTo>
                    <a:pt x="4" y="1"/>
                  </a:lnTo>
                  <a:lnTo>
                    <a:pt x="17" y="15"/>
                  </a:lnTo>
                  <a:lnTo>
                    <a:pt x="40" y="34"/>
                  </a:lnTo>
                  <a:lnTo>
                    <a:pt x="68" y="62"/>
                  </a:lnTo>
                  <a:lnTo>
                    <a:pt x="101" y="93"/>
                  </a:lnTo>
                  <a:lnTo>
                    <a:pt x="141" y="131"/>
                  </a:lnTo>
                  <a:lnTo>
                    <a:pt x="182" y="173"/>
                  </a:lnTo>
                  <a:lnTo>
                    <a:pt x="228" y="216"/>
                  </a:lnTo>
                  <a:lnTo>
                    <a:pt x="274" y="262"/>
                  </a:lnTo>
                  <a:lnTo>
                    <a:pt x="319" y="308"/>
                  </a:lnTo>
                  <a:lnTo>
                    <a:pt x="363" y="355"/>
                  </a:lnTo>
                  <a:lnTo>
                    <a:pt x="407" y="403"/>
                  </a:lnTo>
                  <a:lnTo>
                    <a:pt x="447" y="446"/>
                  </a:lnTo>
                  <a:lnTo>
                    <a:pt x="483" y="490"/>
                  </a:lnTo>
                  <a:lnTo>
                    <a:pt x="513" y="530"/>
                  </a:lnTo>
                  <a:lnTo>
                    <a:pt x="538" y="566"/>
                  </a:lnTo>
                  <a:lnTo>
                    <a:pt x="576" y="539"/>
                  </a:lnTo>
                  <a:lnTo>
                    <a:pt x="572" y="534"/>
                  </a:lnTo>
                  <a:lnTo>
                    <a:pt x="559" y="520"/>
                  </a:lnTo>
                  <a:lnTo>
                    <a:pt x="542" y="498"/>
                  </a:lnTo>
                  <a:lnTo>
                    <a:pt x="517" y="471"/>
                  </a:lnTo>
                  <a:lnTo>
                    <a:pt x="488" y="437"/>
                  </a:lnTo>
                  <a:lnTo>
                    <a:pt x="454" y="399"/>
                  </a:lnTo>
                  <a:lnTo>
                    <a:pt x="418" y="355"/>
                  </a:lnTo>
                  <a:lnTo>
                    <a:pt x="378" y="311"/>
                  </a:lnTo>
                  <a:lnTo>
                    <a:pt x="334" y="266"/>
                  </a:lnTo>
                  <a:lnTo>
                    <a:pt x="293" y="218"/>
                  </a:lnTo>
                  <a:lnTo>
                    <a:pt x="247" y="173"/>
                  </a:lnTo>
                  <a:lnTo>
                    <a:pt x="203" y="131"/>
                  </a:lnTo>
                  <a:lnTo>
                    <a:pt x="160" y="89"/>
                  </a:lnTo>
                  <a:lnTo>
                    <a:pt x="118" y="55"/>
                  </a:lnTo>
                  <a:lnTo>
                    <a:pt x="78" y="22"/>
                  </a:lnTo>
                  <a:lnTo>
                    <a:pt x="4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13" name="Freeform 365"/>
            <p:cNvSpPr>
              <a:spLocks/>
            </p:cNvSpPr>
            <p:nvPr/>
          </p:nvSpPr>
          <p:spPr bwMode="auto">
            <a:xfrm>
              <a:off x="8177537" y="561811"/>
              <a:ext cx="438879" cy="78739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7" y="240"/>
                </a:cxn>
                <a:cxn ang="0">
                  <a:pos x="30" y="225"/>
                </a:cxn>
                <a:cxn ang="0">
                  <a:pos x="64" y="204"/>
                </a:cxn>
                <a:cxn ang="0">
                  <a:pos x="116" y="177"/>
                </a:cxn>
                <a:cxn ang="0">
                  <a:pos x="177" y="145"/>
                </a:cxn>
                <a:cxn ang="0">
                  <a:pos x="247" y="114"/>
                </a:cxn>
                <a:cxn ang="0">
                  <a:pos x="329" y="82"/>
                </a:cxn>
                <a:cxn ang="0">
                  <a:pos x="420" y="55"/>
                </a:cxn>
                <a:cxn ang="0">
                  <a:pos x="519" y="29"/>
                </a:cxn>
                <a:cxn ang="0">
                  <a:pos x="627" y="12"/>
                </a:cxn>
                <a:cxn ang="0">
                  <a:pos x="739" y="0"/>
                </a:cxn>
                <a:cxn ang="0">
                  <a:pos x="857" y="0"/>
                </a:cxn>
                <a:cxn ang="0">
                  <a:pos x="977" y="12"/>
                </a:cxn>
                <a:cxn ang="0">
                  <a:pos x="1102" y="38"/>
                </a:cxn>
                <a:cxn ang="0">
                  <a:pos x="1230" y="78"/>
                </a:cxn>
                <a:cxn ang="0">
                  <a:pos x="1361" y="137"/>
                </a:cxn>
                <a:cxn ang="0">
                  <a:pos x="1370" y="183"/>
                </a:cxn>
                <a:cxn ang="0">
                  <a:pos x="1363" y="177"/>
                </a:cxn>
                <a:cxn ang="0">
                  <a:pos x="1342" y="168"/>
                </a:cxn>
                <a:cxn ang="0">
                  <a:pos x="1308" y="150"/>
                </a:cxn>
                <a:cxn ang="0">
                  <a:pos x="1264" y="133"/>
                </a:cxn>
                <a:cxn ang="0">
                  <a:pos x="1207" y="112"/>
                </a:cxn>
                <a:cxn ang="0">
                  <a:pos x="1140" y="92"/>
                </a:cxn>
                <a:cxn ang="0">
                  <a:pos x="1064" y="73"/>
                </a:cxn>
                <a:cxn ang="0">
                  <a:pos x="979" y="59"/>
                </a:cxn>
                <a:cxn ang="0">
                  <a:pos x="884" y="48"/>
                </a:cxn>
                <a:cxn ang="0">
                  <a:pos x="783" y="44"/>
                </a:cxn>
                <a:cxn ang="0">
                  <a:pos x="671" y="50"/>
                </a:cxn>
                <a:cxn ang="0">
                  <a:pos x="557" y="67"/>
                </a:cxn>
                <a:cxn ang="0">
                  <a:pos x="435" y="93"/>
                </a:cxn>
                <a:cxn ang="0">
                  <a:pos x="310" y="135"/>
                </a:cxn>
                <a:cxn ang="0">
                  <a:pos x="178" y="192"/>
                </a:cxn>
                <a:cxn ang="0">
                  <a:pos x="45" y="266"/>
                </a:cxn>
                <a:cxn ang="0">
                  <a:pos x="0" y="246"/>
                </a:cxn>
                <a:cxn ang="0">
                  <a:pos x="0" y="246"/>
                </a:cxn>
              </a:cxnLst>
              <a:rect l="0" t="0" r="r" b="b"/>
              <a:pathLst>
                <a:path w="1370" h="266">
                  <a:moveTo>
                    <a:pt x="0" y="246"/>
                  </a:moveTo>
                  <a:lnTo>
                    <a:pt x="7" y="240"/>
                  </a:lnTo>
                  <a:lnTo>
                    <a:pt x="30" y="225"/>
                  </a:lnTo>
                  <a:lnTo>
                    <a:pt x="64" y="204"/>
                  </a:lnTo>
                  <a:lnTo>
                    <a:pt x="116" y="177"/>
                  </a:lnTo>
                  <a:lnTo>
                    <a:pt x="177" y="145"/>
                  </a:lnTo>
                  <a:lnTo>
                    <a:pt x="247" y="114"/>
                  </a:lnTo>
                  <a:lnTo>
                    <a:pt x="329" y="82"/>
                  </a:lnTo>
                  <a:lnTo>
                    <a:pt x="420" y="55"/>
                  </a:lnTo>
                  <a:lnTo>
                    <a:pt x="519" y="29"/>
                  </a:lnTo>
                  <a:lnTo>
                    <a:pt x="627" y="12"/>
                  </a:lnTo>
                  <a:lnTo>
                    <a:pt x="739" y="0"/>
                  </a:lnTo>
                  <a:lnTo>
                    <a:pt x="857" y="0"/>
                  </a:lnTo>
                  <a:lnTo>
                    <a:pt x="977" y="12"/>
                  </a:lnTo>
                  <a:lnTo>
                    <a:pt x="1102" y="38"/>
                  </a:lnTo>
                  <a:lnTo>
                    <a:pt x="1230" y="78"/>
                  </a:lnTo>
                  <a:lnTo>
                    <a:pt x="1361" y="137"/>
                  </a:lnTo>
                  <a:lnTo>
                    <a:pt x="1370" y="183"/>
                  </a:lnTo>
                  <a:lnTo>
                    <a:pt x="1363" y="177"/>
                  </a:lnTo>
                  <a:lnTo>
                    <a:pt x="1342" y="168"/>
                  </a:lnTo>
                  <a:lnTo>
                    <a:pt x="1308" y="150"/>
                  </a:lnTo>
                  <a:lnTo>
                    <a:pt x="1264" y="133"/>
                  </a:lnTo>
                  <a:lnTo>
                    <a:pt x="1207" y="112"/>
                  </a:lnTo>
                  <a:lnTo>
                    <a:pt x="1140" y="92"/>
                  </a:lnTo>
                  <a:lnTo>
                    <a:pt x="1064" y="73"/>
                  </a:lnTo>
                  <a:lnTo>
                    <a:pt x="979" y="59"/>
                  </a:lnTo>
                  <a:lnTo>
                    <a:pt x="884" y="48"/>
                  </a:lnTo>
                  <a:lnTo>
                    <a:pt x="783" y="44"/>
                  </a:lnTo>
                  <a:lnTo>
                    <a:pt x="671" y="50"/>
                  </a:lnTo>
                  <a:lnTo>
                    <a:pt x="557" y="67"/>
                  </a:lnTo>
                  <a:lnTo>
                    <a:pt x="435" y="93"/>
                  </a:lnTo>
                  <a:lnTo>
                    <a:pt x="310" y="135"/>
                  </a:lnTo>
                  <a:lnTo>
                    <a:pt x="178" y="192"/>
                  </a:lnTo>
                  <a:lnTo>
                    <a:pt x="45" y="266"/>
                  </a:lnTo>
                  <a:lnTo>
                    <a:pt x="0" y="246"/>
                  </a:lnTo>
                  <a:lnTo>
                    <a:pt x="0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14" name="Freeform 366"/>
            <p:cNvSpPr>
              <a:spLocks/>
            </p:cNvSpPr>
            <p:nvPr/>
          </p:nvSpPr>
          <p:spPr bwMode="auto">
            <a:xfrm>
              <a:off x="8259546" y="662456"/>
              <a:ext cx="352385" cy="53282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6" y="64"/>
                </a:cxn>
                <a:cxn ang="0">
                  <a:pos x="23" y="59"/>
                </a:cxn>
                <a:cxn ang="0">
                  <a:pos x="52" y="49"/>
                </a:cxn>
                <a:cxn ang="0">
                  <a:pos x="94" y="41"/>
                </a:cxn>
                <a:cxn ang="0">
                  <a:pos x="141" y="28"/>
                </a:cxn>
                <a:cxn ang="0">
                  <a:pos x="200" y="19"/>
                </a:cxn>
                <a:cxn ang="0">
                  <a:pos x="267" y="9"/>
                </a:cxn>
                <a:cxn ang="0">
                  <a:pos x="341" y="5"/>
                </a:cxn>
                <a:cxn ang="0">
                  <a:pos x="419" y="0"/>
                </a:cxn>
                <a:cxn ang="0">
                  <a:pos x="504" y="1"/>
                </a:cxn>
                <a:cxn ang="0">
                  <a:pos x="595" y="5"/>
                </a:cxn>
                <a:cxn ang="0">
                  <a:pos x="690" y="19"/>
                </a:cxn>
                <a:cxn ang="0">
                  <a:pos x="787" y="38"/>
                </a:cxn>
                <a:cxn ang="0">
                  <a:pos x="886" y="64"/>
                </a:cxn>
                <a:cxn ang="0">
                  <a:pos x="989" y="100"/>
                </a:cxn>
                <a:cxn ang="0">
                  <a:pos x="1094" y="148"/>
                </a:cxn>
                <a:cxn ang="0">
                  <a:pos x="1099" y="180"/>
                </a:cxn>
                <a:cxn ang="0">
                  <a:pos x="1092" y="176"/>
                </a:cxn>
                <a:cxn ang="0">
                  <a:pos x="1073" y="171"/>
                </a:cxn>
                <a:cxn ang="0">
                  <a:pos x="1044" y="157"/>
                </a:cxn>
                <a:cxn ang="0">
                  <a:pos x="1004" y="144"/>
                </a:cxn>
                <a:cxn ang="0">
                  <a:pos x="955" y="129"/>
                </a:cxn>
                <a:cxn ang="0">
                  <a:pos x="896" y="112"/>
                </a:cxn>
                <a:cxn ang="0">
                  <a:pos x="829" y="97"/>
                </a:cxn>
                <a:cxn ang="0">
                  <a:pos x="757" y="79"/>
                </a:cxn>
                <a:cxn ang="0">
                  <a:pos x="675" y="64"/>
                </a:cxn>
                <a:cxn ang="0">
                  <a:pos x="592" y="55"/>
                </a:cxn>
                <a:cxn ang="0">
                  <a:pos x="502" y="45"/>
                </a:cxn>
                <a:cxn ang="0">
                  <a:pos x="409" y="41"/>
                </a:cxn>
                <a:cxn ang="0">
                  <a:pos x="310" y="43"/>
                </a:cxn>
                <a:cxn ang="0">
                  <a:pos x="211" y="51"/>
                </a:cxn>
                <a:cxn ang="0">
                  <a:pos x="111" y="68"/>
                </a:cxn>
                <a:cxn ang="0">
                  <a:pos x="10" y="91"/>
                </a:cxn>
                <a:cxn ang="0">
                  <a:pos x="0" y="68"/>
                </a:cxn>
                <a:cxn ang="0">
                  <a:pos x="0" y="68"/>
                </a:cxn>
              </a:cxnLst>
              <a:rect l="0" t="0" r="r" b="b"/>
              <a:pathLst>
                <a:path w="1099" h="180">
                  <a:moveTo>
                    <a:pt x="0" y="68"/>
                  </a:moveTo>
                  <a:lnTo>
                    <a:pt x="6" y="64"/>
                  </a:lnTo>
                  <a:lnTo>
                    <a:pt x="23" y="59"/>
                  </a:lnTo>
                  <a:lnTo>
                    <a:pt x="52" y="49"/>
                  </a:lnTo>
                  <a:lnTo>
                    <a:pt x="94" y="41"/>
                  </a:lnTo>
                  <a:lnTo>
                    <a:pt x="141" y="28"/>
                  </a:lnTo>
                  <a:lnTo>
                    <a:pt x="200" y="19"/>
                  </a:lnTo>
                  <a:lnTo>
                    <a:pt x="267" y="9"/>
                  </a:lnTo>
                  <a:lnTo>
                    <a:pt x="341" y="5"/>
                  </a:lnTo>
                  <a:lnTo>
                    <a:pt x="419" y="0"/>
                  </a:lnTo>
                  <a:lnTo>
                    <a:pt x="504" y="1"/>
                  </a:lnTo>
                  <a:lnTo>
                    <a:pt x="595" y="5"/>
                  </a:lnTo>
                  <a:lnTo>
                    <a:pt x="690" y="19"/>
                  </a:lnTo>
                  <a:lnTo>
                    <a:pt x="787" y="38"/>
                  </a:lnTo>
                  <a:lnTo>
                    <a:pt x="886" y="64"/>
                  </a:lnTo>
                  <a:lnTo>
                    <a:pt x="989" y="100"/>
                  </a:lnTo>
                  <a:lnTo>
                    <a:pt x="1094" y="148"/>
                  </a:lnTo>
                  <a:lnTo>
                    <a:pt x="1099" y="180"/>
                  </a:lnTo>
                  <a:lnTo>
                    <a:pt x="1092" y="176"/>
                  </a:lnTo>
                  <a:lnTo>
                    <a:pt x="1073" y="171"/>
                  </a:lnTo>
                  <a:lnTo>
                    <a:pt x="1044" y="157"/>
                  </a:lnTo>
                  <a:lnTo>
                    <a:pt x="1004" y="144"/>
                  </a:lnTo>
                  <a:lnTo>
                    <a:pt x="955" y="129"/>
                  </a:lnTo>
                  <a:lnTo>
                    <a:pt x="896" y="112"/>
                  </a:lnTo>
                  <a:lnTo>
                    <a:pt x="829" y="97"/>
                  </a:lnTo>
                  <a:lnTo>
                    <a:pt x="757" y="79"/>
                  </a:lnTo>
                  <a:lnTo>
                    <a:pt x="675" y="64"/>
                  </a:lnTo>
                  <a:lnTo>
                    <a:pt x="592" y="55"/>
                  </a:lnTo>
                  <a:lnTo>
                    <a:pt x="502" y="45"/>
                  </a:lnTo>
                  <a:lnTo>
                    <a:pt x="409" y="41"/>
                  </a:lnTo>
                  <a:lnTo>
                    <a:pt x="310" y="43"/>
                  </a:lnTo>
                  <a:lnTo>
                    <a:pt x="211" y="51"/>
                  </a:lnTo>
                  <a:lnTo>
                    <a:pt x="111" y="68"/>
                  </a:lnTo>
                  <a:lnTo>
                    <a:pt x="10" y="91"/>
                  </a:lnTo>
                  <a:lnTo>
                    <a:pt x="0" y="68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15" name="Freeform 367"/>
            <p:cNvSpPr>
              <a:spLocks/>
            </p:cNvSpPr>
            <p:nvPr/>
          </p:nvSpPr>
          <p:spPr bwMode="auto">
            <a:xfrm>
              <a:off x="8431254" y="489584"/>
              <a:ext cx="14736" cy="79332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0" y="0"/>
                </a:cxn>
                <a:cxn ang="0">
                  <a:pos x="45" y="9"/>
                </a:cxn>
                <a:cxn ang="0">
                  <a:pos x="34" y="264"/>
                </a:cxn>
                <a:cxn ang="0">
                  <a:pos x="0" y="268"/>
                </a:cxn>
                <a:cxn ang="0">
                  <a:pos x="0" y="268"/>
                </a:cxn>
              </a:cxnLst>
              <a:rect l="0" t="0" r="r" b="b"/>
              <a:pathLst>
                <a:path w="45" h="268">
                  <a:moveTo>
                    <a:pt x="0" y="268"/>
                  </a:moveTo>
                  <a:lnTo>
                    <a:pt x="0" y="0"/>
                  </a:lnTo>
                  <a:lnTo>
                    <a:pt x="45" y="9"/>
                  </a:lnTo>
                  <a:lnTo>
                    <a:pt x="34" y="264"/>
                  </a:lnTo>
                  <a:lnTo>
                    <a:pt x="0" y="268"/>
                  </a:lnTo>
                  <a:lnTo>
                    <a:pt x="0" y="2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16" name="Freeform 368"/>
            <p:cNvSpPr>
              <a:spLocks/>
            </p:cNvSpPr>
            <p:nvPr/>
          </p:nvSpPr>
          <p:spPr bwMode="auto">
            <a:xfrm>
              <a:off x="8526718" y="507345"/>
              <a:ext cx="15377" cy="76964"/>
            </a:xfrm>
            <a:custGeom>
              <a:avLst/>
              <a:gdLst/>
              <a:ahLst/>
              <a:cxnLst>
                <a:cxn ang="0">
                  <a:pos x="11" y="239"/>
                </a:cxn>
                <a:cxn ang="0">
                  <a:pos x="0" y="0"/>
                </a:cxn>
                <a:cxn ang="0">
                  <a:pos x="40" y="5"/>
                </a:cxn>
                <a:cxn ang="0">
                  <a:pos x="50" y="258"/>
                </a:cxn>
                <a:cxn ang="0">
                  <a:pos x="11" y="239"/>
                </a:cxn>
                <a:cxn ang="0">
                  <a:pos x="11" y="239"/>
                </a:cxn>
              </a:cxnLst>
              <a:rect l="0" t="0" r="r" b="b"/>
              <a:pathLst>
                <a:path w="50" h="258">
                  <a:moveTo>
                    <a:pt x="11" y="239"/>
                  </a:moveTo>
                  <a:lnTo>
                    <a:pt x="0" y="0"/>
                  </a:lnTo>
                  <a:lnTo>
                    <a:pt x="40" y="5"/>
                  </a:lnTo>
                  <a:lnTo>
                    <a:pt x="50" y="258"/>
                  </a:lnTo>
                  <a:lnTo>
                    <a:pt x="11" y="239"/>
                  </a:lnTo>
                  <a:lnTo>
                    <a:pt x="11" y="2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17" name="Freeform 369"/>
            <p:cNvSpPr>
              <a:spLocks/>
            </p:cNvSpPr>
            <p:nvPr/>
          </p:nvSpPr>
          <p:spPr bwMode="auto">
            <a:xfrm>
              <a:off x="7510569" y="646471"/>
              <a:ext cx="219119" cy="48546"/>
            </a:xfrm>
            <a:custGeom>
              <a:avLst/>
              <a:gdLst/>
              <a:ahLst/>
              <a:cxnLst>
                <a:cxn ang="0">
                  <a:pos x="656" y="0"/>
                </a:cxn>
                <a:cxn ang="0">
                  <a:pos x="652" y="0"/>
                </a:cxn>
                <a:cxn ang="0">
                  <a:pos x="639" y="0"/>
                </a:cxn>
                <a:cxn ang="0">
                  <a:pos x="618" y="2"/>
                </a:cxn>
                <a:cxn ang="0">
                  <a:pos x="593" y="6"/>
                </a:cxn>
                <a:cxn ang="0">
                  <a:pos x="559" y="8"/>
                </a:cxn>
                <a:cxn ang="0">
                  <a:pos x="523" y="12"/>
                </a:cxn>
                <a:cxn ang="0">
                  <a:pos x="479" y="16"/>
                </a:cxn>
                <a:cxn ang="0">
                  <a:pos x="435" y="23"/>
                </a:cxn>
                <a:cxn ang="0">
                  <a:pos x="384" y="29"/>
                </a:cxn>
                <a:cxn ang="0">
                  <a:pos x="333" y="35"/>
                </a:cxn>
                <a:cxn ang="0">
                  <a:pos x="280" y="42"/>
                </a:cxn>
                <a:cxn ang="0">
                  <a:pos x="226" y="52"/>
                </a:cxn>
                <a:cxn ang="0">
                  <a:pos x="169" y="61"/>
                </a:cxn>
                <a:cxn ang="0">
                  <a:pos x="114" y="73"/>
                </a:cxn>
                <a:cxn ang="0">
                  <a:pos x="61" y="82"/>
                </a:cxn>
                <a:cxn ang="0">
                  <a:pos x="10" y="95"/>
                </a:cxn>
                <a:cxn ang="0">
                  <a:pos x="0" y="164"/>
                </a:cxn>
                <a:cxn ang="0">
                  <a:pos x="2" y="160"/>
                </a:cxn>
                <a:cxn ang="0">
                  <a:pos x="13" y="156"/>
                </a:cxn>
                <a:cxn ang="0">
                  <a:pos x="29" y="151"/>
                </a:cxn>
                <a:cxn ang="0">
                  <a:pos x="51" y="145"/>
                </a:cxn>
                <a:cxn ang="0">
                  <a:pos x="78" y="135"/>
                </a:cxn>
                <a:cxn ang="0">
                  <a:pos x="112" y="128"/>
                </a:cxn>
                <a:cxn ang="0">
                  <a:pos x="150" y="116"/>
                </a:cxn>
                <a:cxn ang="0">
                  <a:pos x="194" y="107"/>
                </a:cxn>
                <a:cxn ang="0">
                  <a:pos x="242" y="95"/>
                </a:cxn>
                <a:cxn ang="0">
                  <a:pos x="295" y="82"/>
                </a:cxn>
                <a:cxn ang="0">
                  <a:pos x="352" y="73"/>
                </a:cxn>
                <a:cxn ang="0">
                  <a:pos x="413" y="63"/>
                </a:cxn>
                <a:cxn ang="0">
                  <a:pos x="475" y="52"/>
                </a:cxn>
                <a:cxn ang="0">
                  <a:pos x="542" y="44"/>
                </a:cxn>
                <a:cxn ang="0">
                  <a:pos x="612" y="38"/>
                </a:cxn>
                <a:cxn ang="0">
                  <a:pos x="684" y="35"/>
                </a:cxn>
                <a:cxn ang="0">
                  <a:pos x="656" y="0"/>
                </a:cxn>
                <a:cxn ang="0">
                  <a:pos x="656" y="0"/>
                </a:cxn>
              </a:cxnLst>
              <a:rect l="0" t="0" r="r" b="b"/>
              <a:pathLst>
                <a:path w="684" h="164">
                  <a:moveTo>
                    <a:pt x="656" y="0"/>
                  </a:moveTo>
                  <a:lnTo>
                    <a:pt x="652" y="0"/>
                  </a:lnTo>
                  <a:lnTo>
                    <a:pt x="639" y="0"/>
                  </a:lnTo>
                  <a:lnTo>
                    <a:pt x="618" y="2"/>
                  </a:lnTo>
                  <a:lnTo>
                    <a:pt x="593" y="6"/>
                  </a:lnTo>
                  <a:lnTo>
                    <a:pt x="559" y="8"/>
                  </a:lnTo>
                  <a:lnTo>
                    <a:pt x="523" y="12"/>
                  </a:lnTo>
                  <a:lnTo>
                    <a:pt x="479" y="16"/>
                  </a:lnTo>
                  <a:lnTo>
                    <a:pt x="435" y="23"/>
                  </a:lnTo>
                  <a:lnTo>
                    <a:pt x="384" y="29"/>
                  </a:lnTo>
                  <a:lnTo>
                    <a:pt x="333" y="35"/>
                  </a:lnTo>
                  <a:lnTo>
                    <a:pt x="280" y="42"/>
                  </a:lnTo>
                  <a:lnTo>
                    <a:pt x="226" y="52"/>
                  </a:lnTo>
                  <a:lnTo>
                    <a:pt x="169" y="61"/>
                  </a:lnTo>
                  <a:lnTo>
                    <a:pt x="114" y="73"/>
                  </a:lnTo>
                  <a:lnTo>
                    <a:pt x="61" y="82"/>
                  </a:lnTo>
                  <a:lnTo>
                    <a:pt x="10" y="95"/>
                  </a:lnTo>
                  <a:lnTo>
                    <a:pt x="0" y="164"/>
                  </a:lnTo>
                  <a:lnTo>
                    <a:pt x="2" y="160"/>
                  </a:lnTo>
                  <a:lnTo>
                    <a:pt x="13" y="156"/>
                  </a:lnTo>
                  <a:lnTo>
                    <a:pt x="29" y="151"/>
                  </a:lnTo>
                  <a:lnTo>
                    <a:pt x="51" y="145"/>
                  </a:lnTo>
                  <a:lnTo>
                    <a:pt x="78" y="135"/>
                  </a:lnTo>
                  <a:lnTo>
                    <a:pt x="112" y="128"/>
                  </a:lnTo>
                  <a:lnTo>
                    <a:pt x="150" y="116"/>
                  </a:lnTo>
                  <a:lnTo>
                    <a:pt x="194" y="107"/>
                  </a:lnTo>
                  <a:lnTo>
                    <a:pt x="242" y="95"/>
                  </a:lnTo>
                  <a:lnTo>
                    <a:pt x="295" y="82"/>
                  </a:lnTo>
                  <a:lnTo>
                    <a:pt x="352" y="73"/>
                  </a:lnTo>
                  <a:lnTo>
                    <a:pt x="413" y="63"/>
                  </a:lnTo>
                  <a:lnTo>
                    <a:pt x="475" y="52"/>
                  </a:lnTo>
                  <a:lnTo>
                    <a:pt x="542" y="44"/>
                  </a:lnTo>
                  <a:lnTo>
                    <a:pt x="612" y="38"/>
                  </a:lnTo>
                  <a:lnTo>
                    <a:pt x="684" y="35"/>
                  </a:lnTo>
                  <a:lnTo>
                    <a:pt x="656" y="0"/>
                  </a:lnTo>
                  <a:lnTo>
                    <a:pt x="65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18" name="Freeform 370"/>
            <p:cNvSpPr>
              <a:spLocks/>
            </p:cNvSpPr>
            <p:nvPr/>
          </p:nvSpPr>
          <p:spPr bwMode="auto">
            <a:xfrm>
              <a:off x="7515694" y="726395"/>
              <a:ext cx="236418" cy="79923"/>
            </a:xfrm>
            <a:custGeom>
              <a:avLst/>
              <a:gdLst/>
              <a:ahLst/>
              <a:cxnLst>
                <a:cxn ang="0">
                  <a:pos x="740" y="0"/>
                </a:cxn>
                <a:cxn ang="0">
                  <a:pos x="734" y="0"/>
                </a:cxn>
                <a:cxn ang="0">
                  <a:pos x="721" y="4"/>
                </a:cxn>
                <a:cxn ang="0">
                  <a:pos x="700" y="8"/>
                </a:cxn>
                <a:cxn ang="0">
                  <a:pos x="671" y="16"/>
                </a:cxn>
                <a:cxn ang="0">
                  <a:pos x="635" y="25"/>
                </a:cxn>
                <a:cxn ang="0">
                  <a:pos x="593" y="35"/>
                </a:cxn>
                <a:cxn ang="0">
                  <a:pos x="548" y="48"/>
                </a:cxn>
                <a:cxn ang="0">
                  <a:pos x="497" y="63"/>
                </a:cxn>
                <a:cxn ang="0">
                  <a:pos x="441" y="76"/>
                </a:cxn>
                <a:cxn ang="0">
                  <a:pos x="384" y="93"/>
                </a:cxn>
                <a:cxn ang="0">
                  <a:pos x="324" y="112"/>
                </a:cxn>
                <a:cxn ang="0">
                  <a:pos x="261" y="133"/>
                </a:cxn>
                <a:cxn ang="0">
                  <a:pos x="196" y="154"/>
                </a:cxn>
                <a:cxn ang="0">
                  <a:pos x="133" y="175"/>
                </a:cxn>
                <a:cxn ang="0">
                  <a:pos x="71" y="198"/>
                </a:cxn>
                <a:cxn ang="0">
                  <a:pos x="8" y="223"/>
                </a:cxn>
                <a:cxn ang="0">
                  <a:pos x="0" y="270"/>
                </a:cxn>
                <a:cxn ang="0">
                  <a:pos x="4" y="266"/>
                </a:cxn>
                <a:cxn ang="0">
                  <a:pos x="17" y="261"/>
                </a:cxn>
                <a:cxn ang="0">
                  <a:pos x="38" y="253"/>
                </a:cxn>
                <a:cxn ang="0">
                  <a:pos x="67" y="242"/>
                </a:cxn>
                <a:cxn ang="0">
                  <a:pos x="101" y="228"/>
                </a:cxn>
                <a:cxn ang="0">
                  <a:pos x="143" y="211"/>
                </a:cxn>
                <a:cxn ang="0">
                  <a:pos x="189" y="196"/>
                </a:cxn>
                <a:cxn ang="0">
                  <a:pos x="240" y="179"/>
                </a:cxn>
                <a:cxn ang="0">
                  <a:pos x="291" y="158"/>
                </a:cxn>
                <a:cxn ang="0">
                  <a:pos x="348" y="141"/>
                </a:cxn>
                <a:cxn ang="0">
                  <a:pos x="407" y="120"/>
                </a:cxn>
                <a:cxn ang="0">
                  <a:pos x="470" y="103"/>
                </a:cxn>
                <a:cxn ang="0">
                  <a:pos x="531" y="84"/>
                </a:cxn>
                <a:cxn ang="0">
                  <a:pos x="593" y="67"/>
                </a:cxn>
                <a:cxn ang="0">
                  <a:pos x="654" y="52"/>
                </a:cxn>
                <a:cxn ang="0">
                  <a:pos x="715" y="40"/>
                </a:cxn>
                <a:cxn ang="0">
                  <a:pos x="740" y="0"/>
                </a:cxn>
                <a:cxn ang="0">
                  <a:pos x="740" y="0"/>
                </a:cxn>
              </a:cxnLst>
              <a:rect l="0" t="0" r="r" b="b"/>
              <a:pathLst>
                <a:path w="740" h="270">
                  <a:moveTo>
                    <a:pt x="740" y="0"/>
                  </a:moveTo>
                  <a:lnTo>
                    <a:pt x="734" y="0"/>
                  </a:lnTo>
                  <a:lnTo>
                    <a:pt x="721" y="4"/>
                  </a:lnTo>
                  <a:lnTo>
                    <a:pt x="700" y="8"/>
                  </a:lnTo>
                  <a:lnTo>
                    <a:pt x="671" y="16"/>
                  </a:lnTo>
                  <a:lnTo>
                    <a:pt x="635" y="25"/>
                  </a:lnTo>
                  <a:lnTo>
                    <a:pt x="593" y="35"/>
                  </a:lnTo>
                  <a:lnTo>
                    <a:pt x="548" y="48"/>
                  </a:lnTo>
                  <a:lnTo>
                    <a:pt x="497" y="63"/>
                  </a:lnTo>
                  <a:lnTo>
                    <a:pt x="441" y="76"/>
                  </a:lnTo>
                  <a:lnTo>
                    <a:pt x="384" y="93"/>
                  </a:lnTo>
                  <a:lnTo>
                    <a:pt x="324" y="112"/>
                  </a:lnTo>
                  <a:lnTo>
                    <a:pt x="261" y="133"/>
                  </a:lnTo>
                  <a:lnTo>
                    <a:pt x="196" y="154"/>
                  </a:lnTo>
                  <a:lnTo>
                    <a:pt x="133" y="175"/>
                  </a:lnTo>
                  <a:lnTo>
                    <a:pt x="71" y="198"/>
                  </a:lnTo>
                  <a:lnTo>
                    <a:pt x="8" y="223"/>
                  </a:lnTo>
                  <a:lnTo>
                    <a:pt x="0" y="270"/>
                  </a:lnTo>
                  <a:lnTo>
                    <a:pt x="4" y="266"/>
                  </a:lnTo>
                  <a:lnTo>
                    <a:pt x="17" y="261"/>
                  </a:lnTo>
                  <a:lnTo>
                    <a:pt x="38" y="253"/>
                  </a:lnTo>
                  <a:lnTo>
                    <a:pt x="67" y="242"/>
                  </a:lnTo>
                  <a:lnTo>
                    <a:pt x="101" y="228"/>
                  </a:lnTo>
                  <a:lnTo>
                    <a:pt x="143" y="211"/>
                  </a:lnTo>
                  <a:lnTo>
                    <a:pt x="189" y="196"/>
                  </a:lnTo>
                  <a:lnTo>
                    <a:pt x="240" y="179"/>
                  </a:lnTo>
                  <a:lnTo>
                    <a:pt x="291" y="158"/>
                  </a:lnTo>
                  <a:lnTo>
                    <a:pt x="348" y="141"/>
                  </a:lnTo>
                  <a:lnTo>
                    <a:pt x="407" y="120"/>
                  </a:lnTo>
                  <a:lnTo>
                    <a:pt x="470" y="103"/>
                  </a:lnTo>
                  <a:lnTo>
                    <a:pt x="531" y="84"/>
                  </a:lnTo>
                  <a:lnTo>
                    <a:pt x="593" y="67"/>
                  </a:lnTo>
                  <a:lnTo>
                    <a:pt x="654" y="52"/>
                  </a:lnTo>
                  <a:lnTo>
                    <a:pt x="715" y="40"/>
                  </a:lnTo>
                  <a:lnTo>
                    <a:pt x="740" y="0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19" name="Freeform 371"/>
            <p:cNvSpPr>
              <a:spLocks/>
            </p:cNvSpPr>
            <p:nvPr/>
          </p:nvSpPr>
          <p:spPr bwMode="auto">
            <a:xfrm>
              <a:off x="8267876" y="876769"/>
              <a:ext cx="345337" cy="93540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7" y="4"/>
                </a:cxn>
                <a:cxn ang="0">
                  <a:pos x="31" y="9"/>
                </a:cxn>
                <a:cxn ang="0">
                  <a:pos x="53" y="23"/>
                </a:cxn>
                <a:cxn ang="0">
                  <a:pos x="86" y="40"/>
                </a:cxn>
                <a:cxn ang="0">
                  <a:pos x="124" y="57"/>
                </a:cxn>
                <a:cxn ang="0">
                  <a:pos x="173" y="78"/>
                </a:cxn>
                <a:cxn ang="0">
                  <a:pos x="230" y="101"/>
                </a:cxn>
                <a:cxn ang="0">
                  <a:pos x="295" y="125"/>
                </a:cxn>
                <a:cxn ang="0">
                  <a:pos x="367" y="148"/>
                </a:cxn>
                <a:cxn ang="0">
                  <a:pos x="447" y="171"/>
                </a:cxn>
                <a:cxn ang="0">
                  <a:pos x="534" y="192"/>
                </a:cxn>
                <a:cxn ang="0">
                  <a:pos x="629" y="213"/>
                </a:cxn>
                <a:cxn ang="0">
                  <a:pos x="730" y="232"/>
                </a:cxn>
                <a:cxn ang="0">
                  <a:pos x="838" y="245"/>
                </a:cxn>
                <a:cxn ang="0">
                  <a:pos x="954" y="257"/>
                </a:cxn>
                <a:cxn ang="0">
                  <a:pos x="1080" y="264"/>
                </a:cxn>
                <a:cxn ang="0">
                  <a:pos x="1080" y="315"/>
                </a:cxn>
                <a:cxn ang="0">
                  <a:pos x="1070" y="314"/>
                </a:cxn>
                <a:cxn ang="0">
                  <a:pos x="1048" y="314"/>
                </a:cxn>
                <a:cxn ang="0">
                  <a:pos x="1013" y="312"/>
                </a:cxn>
                <a:cxn ang="0">
                  <a:pos x="968" y="310"/>
                </a:cxn>
                <a:cxn ang="0">
                  <a:pos x="909" y="304"/>
                </a:cxn>
                <a:cxn ang="0">
                  <a:pos x="842" y="296"/>
                </a:cxn>
                <a:cxn ang="0">
                  <a:pos x="768" y="287"/>
                </a:cxn>
                <a:cxn ang="0">
                  <a:pos x="690" y="277"/>
                </a:cxn>
                <a:cxn ang="0">
                  <a:pos x="605" y="262"/>
                </a:cxn>
                <a:cxn ang="0">
                  <a:pos x="517" y="241"/>
                </a:cxn>
                <a:cxn ang="0">
                  <a:pos x="428" y="219"/>
                </a:cxn>
                <a:cxn ang="0">
                  <a:pos x="339" y="194"/>
                </a:cxn>
                <a:cxn ang="0">
                  <a:pos x="247" y="160"/>
                </a:cxn>
                <a:cxn ang="0">
                  <a:pos x="162" y="123"/>
                </a:cxn>
                <a:cxn ang="0">
                  <a:pos x="78" y="82"/>
                </a:cxn>
                <a:cxn ang="0">
                  <a:pos x="0" y="34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080" h="315">
                  <a:moveTo>
                    <a:pt x="13" y="0"/>
                  </a:moveTo>
                  <a:lnTo>
                    <a:pt x="17" y="4"/>
                  </a:lnTo>
                  <a:lnTo>
                    <a:pt x="31" y="9"/>
                  </a:lnTo>
                  <a:lnTo>
                    <a:pt x="53" y="23"/>
                  </a:lnTo>
                  <a:lnTo>
                    <a:pt x="86" y="40"/>
                  </a:lnTo>
                  <a:lnTo>
                    <a:pt x="124" y="57"/>
                  </a:lnTo>
                  <a:lnTo>
                    <a:pt x="173" y="78"/>
                  </a:lnTo>
                  <a:lnTo>
                    <a:pt x="230" y="101"/>
                  </a:lnTo>
                  <a:lnTo>
                    <a:pt x="295" y="125"/>
                  </a:lnTo>
                  <a:lnTo>
                    <a:pt x="367" y="148"/>
                  </a:lnTo>
                  <a:lnTo>
                    <a:pt x="447" y="171"/>
                  </a:lnTo>
                  <a:lnTo>
                    <a:pt x="534" y="192"/>
                  </a:lnTo>
                  <a:lnTo>
                    <a:pt x="629" y="213"/>
                  </a:lnTo>
                  <a:lnTo>
                    <a:pt x="730" y="232"/>
                  </a:lnTo>
                  <a:lnTo>
                    <a:pt x="838" y="245"/>
                  </a:lnTo>
                  <a:lnTo>
                    <a:pt x="954" y="257"/>
                  </a:lnTo>
                  <a:lnTo>
                    <a:pt x="1080" y="264"/>
                  </a:lnTo>
                  <a:lnTo>
                    <a:pt x="1080" y="315"/>
                  </a:lnTo>
                  <a:lnTo>
                    <a:pt x="1070" y="314"/>
                  </a:lnTo>
                  <a:lnTo>
                    <a:pt x="1048" y="314"/>
                  </a:lnTo>
                  <a:lnTo>
                    <a:pt x="1013" y="312"/>
                  </a:lnTo>
                  <a:lnTo>
                    <a:pt x="968" y="310"/>
                  </a:lnTo>
                  <a:lnTo>
                    <a:pt x="909" y="304"/>
                  </a:lnTo>
                  <a:lnTo>
                    <a:pt x="842" y="296"/>
                  </a:lnTo>
                  <a:lnTo>
                    <a:pt x="768" y="287"/>
                  </a:lnTo>
                  <a:lnTo>
                    <a:pt x="690" y="277"/>
                  </a:lnTo>
                  <a:lnTo>
                    <a:pt x="605" y="262"/>
                  </a:lnTo>
                  <a:lnTo>
                    <a:pt x="517" y="241"/>
                  </a:lnTo>
                  <a:lnTo>
                    <a:pt x="428" y="219"/>
                  </a:lnTo>
                  <a:lnTo>
                    <a:pt x="339" y="194"/>
                  </a:lnTo>
                  <a:lnTo>
                    <a:pt x="247" y="160"/>
                  </a:lnTo>
                  <a:lnTo>
                    <a:pt x="162" y="123"/>
                  </a:lnTo>
                  <a:lnTo>
                    <a:pt x="78" y="82"/>
                  </a:lnTo>
                  <a:lnTo>
                    <a:pt x="0" y="34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0" name="Freeform 372"/>
            <p:cNvSpPr>
              <a:spLocks/>
            </p:cNvSpPr>
            <p:nvPr/>
          </p:nvSpPr>
          <p:spPr bwMode="auto">
            <a:xfrm>
              <a:off x="8193554" y="963205"/>
              <a:ext cx="417096" cy="175240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4" y="3"/>
                </a:cxn>
                <a:cxn ang="0">
                  <a:pos x="57" y="19"/>
                </a:cxn>
                <a:cxn ang="0">
                  <a:pos x="78" y="41"/>
                </a:cxn>
                <a:cxn ang="0">
                  <a:pos x="110" y="74"/>
                </a:cxn>
                <a:cxn ang="0">
                  <a:pos x="150" y="110"/>
                </a:cxn>
                <a:cxn ang="0">
                  <a:pos x="202" y="152"/>
                </a:cxn>
                <a:cxn ang="0">
                  <a:pos x="263" y="195"/>
                </a:cxn>
                <a:cxn ang="0">
                  <a:pos x="335" y="243"/>
                </a:cxn>
                <a:cxn ang="0">
                  <a:pos x="415" y="291"/>
                </a:cxn>
                <a:cxn ang="0">
                  <a:pos x="508" y="338"/>
                </a:cxn>
                <a:cxn ang="0">
                  <a:pos x="610" y="384"/>
                </a:cxn>
                <a:cxn ang="0">
                  <a:pos x="725" y="426"/>
                </a:cxn>
                <a:cxn ang="0">
                  <a:pos x="850" y="465"/>
                </a:cxn>
                <a:cxn ang="0">
                  <a:pos x="989" y="498"/>
                </a:cxn>
                <a:cxn ang="0">
                  <a:pos x="1135" y="524"/>
                </a:cxn>
                <a:cxn ang="0">
                  <a:pos x="1299" y="543"/>
                </a:cxn>
                <a:cxn ang="0">
                  <a:pos x="1302" y="591"/>
                </a:cxn>
                <a:cxn ang="0">
                  <a:pos x="1293" y="589"/>
                </a:cxn>
                <a:cxn ang="0">
                  <a:pos x="1264" y="587"/>
                </a:cxn>
                <a:cxn ang="0">
                  <a:pos x="1219" y="583"/>
                </a:cxn>
                <a:cxn ang="0">
                  <a:pos x="1158" y="576"/>
                </a:cxn>
                <a:cxn ang="0">
                  <a:pos x="1086" y="564"/>
                </a:cxn>
                <a:cxn ang="0">
                  <a:pos x="1002" y="549"/>
                </a:cxn>
                <a:cxn ang="0">
                  <a:pos x="911" y="528"/>
                </a:cxn>
                <a:cxn ang="0">
                  <a:pos x="812" y="505"/>
                </a:cxn>
                <a:cxn ang="0">
                  <a:pos x="705" y="473"/>
                </a:cxn>
                <a:cxn ang="0">
                  <a:pos x="599" y="433"/>
                </a:cxn>
                <a:cxn ang="0">
                  <a:pos x="489" y="387"/>
                </a:cxn>
                <a:cxn ang="0">
                  <a:pos x="382" y="334"/>
                </a:cxn>
                <a:cxn ang="0">
                  <a:pos x="276" y="272"/>
                </a:cxn>
                <a:cxn ang="0">
                  <a:pos x="177" y="197"/>
                </a:cxn>
                <a:cxn ang="0">
                  <a:pos x="84" y="116"/>
                </a:cxn>
                <a:cxn ang="0">
                  <a:pos x="0" y="22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1302" h="591">
                  <a:moveTo>
                    <a:pt x="40" y="0"/>
                  </a:moveTo>
                  <a:lnTo>
                    <a:pt x="44" y="3"/>
                  </a:lnTo>
                  <a:lnTo>
                    <a:pt x="57" y="19"/>
                  </a:lnTo>
                  <a:lnTo>
                    <a:pt x="78" y="41"/>
                  </a:lnTo>
                  <a:lnTo>
                    <a:pt x="110" y="74"/>
                  </a:lnTo>
                  <a:lnTo>
                    <a:pt x="150" y="110"/>
                  </a:lnTo>
                  <a:lnTo>
                    <a:pt x="202" y="152"/>
                  </a:lnTo>
                  <a:lnTo>
                    <a:pt x="263" y="195"/>
                  </a:lnTo>
                  <a:lnTo>
                    <a:pt x="335" y="243"/>
                  </a:lnTo>
                  <a:lnTo>
                    <a:pt x="415" y="291"/>
                  </a:lnTo>
                  <a:lnTo>
                    <a:pt x="508" y="338"/>
                  </a:lnTo>
                  <a:lnTo>
                    <a:pt x="610" y="384"/>
                  </a:lnTo>
                  <a:lnTo>
                    <a:pt x="725" y="426"/>
                  </a:lnTo>
                  <a:lnTo>
                    <a:pt x="850" y="465"/>
                  </a:lnTo>
                  <a:lnTo>
                    <a:pt x="989" y="498"/>
                  </a:lnTo>
                  <a:lnTo>
                    <a:pt x="1135" y="524"/>
                  </a:lnTo>
                  <a:lnTo>
                    <a:pt x="1299" y="543"/>
                  </a:lnTo>
                  <a:lnTo>
                    <a:pt x="1302" y="591"/>
                  </a:lnTo>
                  <a:lnTo>
                    <a:pt x="1293" y="589"/>
                  </a:lnTo>
                  <a:lnTo>
                    <a:pt x="1264" y="587"/>
                  </a:lnTo>
                  <a:lnTo>
                    <a:pt x="1219" y="583"/>
                  </a:lnTo>
                  <a:lnTo>
                    <a:pt x="1158" y="576"/>
                  </a:lnTo>
                  <a:lnTo>
                    <a:pt x="1086" y="564"/>
                  </a:lnTo>
                  <a:lnTo>
                    <a:pt x="1002" y="549"/>
                  </a:lnTo>
                  <a:lnTo>
                    <a:pt x="911" y="528"/>
                  </a:lnTo>
                  <a:lnTo>
                    <a:pt x="812" y="505"/>
                  </a:lnTo>
                  <a:lnTo>
                    <a:pt x="705" y="473"/>
                  </a:lnTo>
                  <a:lnTo>
                    <a:pt x="599" y="433"/>
                  </a:lnTo>
                  <a:lnTo>
                    <a:pt x="489" y="387"/>
                  </a:lnTo>
                  <a:lnTo>
                    <a:pt x="382" y="334"/>
                  </a:lnTo>
                  <a:lnTo>
                    <a:pt x="276" y="272"/>
                  </a:lnTo>
                  <a:lnTo>
                    <a:pt x="177" y="197"/>
                  </a:lnTo>
                  <a:lnTo>
                    <a:pt x="84" y="116"/>
                  </a:lnTo>
                  <a:lnTo>
                    <a:pt x="0" y="22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1" name="Freeform 373"/>
            <p:cNvSpPr>
              <a:spLocks/>
            </p:cNvSpPr>
            <p:nvPr/>
          </p:nvSpPr>
          <p:spPr bwMode="auto">
            <a:xfrm>
              <a:off x="7886659" y="867889"/>
              <a:ext cx="217838" cy="426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15" y="6"/>
                </a:cxn>
                <a:cxn ang="0">
                  <a:pos x="32" y="12"/>
                </a:cxn>
                <a:cxn ang="0">
                  <a:pos x="57" y="21"/>
                </a:cxn>
                <a:cxn ang="0">
                  <a:pos x="88" y="31"/>
                </a:cxn>
                <a:cxn ang="0">
                  <a:pos x="124" y="42"/>
                </a:cxn>
                <a:cxn ang="0">
                  <a:pos x="164" y="54"/>
                </a:cxn>
                <a:cxn ang="0">
                  <a:pos x="211" y="67"/>
                </a:cxn>
                <a:cxn ang="0">
                  <a:pos x="261" y="77"/>
                </a:cxn>
                <a:cxn ang="0">
                  <a:pos x="312" y="88"/>
                </a:cxn>
                <a:cxn ang="0">
                  <a:pos x="369" y="96"/>
                </a:cxn>
                <a:cxn ang="0">
                  <a:pos x="428" y="105"/>
                </a:cxn>
                <a:cxn ang="0">
                  <a:pos x="487" y="109"/>
                </a:cxn>
                <a:cxn ang="0">
                  <a:pos x="549" y="113"/>
                </a:cxn>
                <a:cxn ang="0">
                  <a:pos x="614" y="111"/>
                </a:cxn>
                <a:cxn ang="0">
                  <a:pos x="681" y="107"/>
                </a:cxn>
                <a:cxn ang="0">
                  <a:pos x="620" y="143"/>
                </a:cxn>
                <a:cxn ang="0">
                  <a:pos x="614" y="143"/>
                </a:cxn>
                <a:cxn ang="0">
                  <a:pos x="601" y="143"/>
                </a:cxn>
                <a:cxn ang="0">
                  <a:pos x="578" y="143"/>
                </a:cxn>
                <a:cxn ang="0">
                  <a:pos x="549" y="145"/>
                </a:cxn>
                <a:cxn ang="0">
                  <a:pos x="513" y="143"/>
                </a:cxn>
                <a:cxn ang="0">
                  <a:pos x="475" y="143"/>
                </a:cxn>
                <a:cxn ang="0">
                  <a:pos x="432" y="141"/>
                </a:cxn>
                <a:cxn ang="0">
                  <a:pos x="386" y="139"/>
                </a:cxn>
                <a:cxn ang="0">
                  <a:pos x="337" y="135"/>
                </a:cxn>
                <a:cxn ang="0">
                  <a:pos x="289" y="130"/>
                </a:cxn>
                <a:cxn ang="0">
                  <a:pos x="238" y="122"/>
                </a:cxn>
                <a:cxn ang="0">
                  <a:pos x="190" y="115"/>
                </a:cxn>
                <a:cxn ang="0">
                  <a:pos x="143" y="103"/>
                </a:cxn>
                <a:cxn ang="0">
                  <a:pos x="99" y="92"/>
                </a:cxn>
                <a:cxn ang="0">
                  <a:pos x="59" y="77"/>
                </a:cxn>
                <a:cxn ang="0">
                  <a:pos x="25" y="5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81" h="145">
                  <a:moveTo>
                    <a:pt x="0" y="0"/>
                  </a:moveTo>
                  <a:lnTo>
                    <a:pt x="4" y="0"/>
                  </a:lnTo>
                  <a:lnTo>
                    <a:pt x="15" y="6"/>
                  </a:lnTo>
                  <a:lnTo>
                    <a:pt x="32" y="12"/>
                  </a:lnTo>
                  <a:lnTo>
                    <a:pt x="57" y="21"/>
                  </a:lnTo>
                  <a:lnTo>
                    <a:pt x="88" y="31"/>
                  </a:lnTo>
                  <a:lnTo>
                    <a:pt x="124" y="42"/>
                  </a:lnTo>
                  <a:lnTo>
                    <a:pt x="164" y="54"/>
                  </a:lnTo>
                  <a:lnTo>
                    <a:pt x="211" y="67"/>
                  </a:lnTo>
                  <a:lnTo>
                    <a:pt x="261" y="77"/>
                  </a:lnTo>
                  <a:lnTo>
                    <a:pt x="312" y="88"/>
                  </a:lnTo>
                  <a:lnTo>
                    <a:pt x="369" y="96"/>
                  </a:lnTo>
                  <a:lnTo>
                    <a:pt x="428" y="105"/>
                  </a:lnTo>
                  <a:lnTo>
                    <a:pt x="487" y="109"/>
                  </a:lnTo>
                  <a:lnTo>
                    <a:pt x="549" y="113"/>
                  </a:lnTo>
                  <a:lnTo>
                    <a:pt x="614" y="111"/>
                  </a:lnTo>
                  <a:lnTo>
                    <a:pt x="681" y="107"/>
                  </a:lnTo>
                  <a:lnTo>
                    <a:pt x="620" y="143"/>
                  </a:lnTo>
                  <a:lnTo>
                    <a:pt x="614" y="143"/>
                  </a:lnTo>
                  <a:lnTo>
                    <a:pt x="601" y="143"/>
                  </a:lnTo>
                  <a:lnTo>
                    <a:pt x="578" y="143"/>
                  </a:lnTo>
                  <a:lnTo>
                    <a:pt x="549" y="145"/>
                  </a:lnTo>
                  <a:lnTo>
                    <a:pt x="513" y="143"/>
                  </a:lnTo>
                  <a:lnTo>
                    <a:pt x="475" y="143"/>
                  </a:lnTo>
                  <a:lnTo>
                    <a:pt x="432" y="141"/>
                  </a:lnTo>
                  <a:lnTo>
                    <a:pt x="386" y="139"/>
                  </a:lnTo>
                  <a:lnTo>
                    <a:pt x="337" y="135"/>
                  </a:lnTo>
                  <a:lnTo>
                    <a:pt x="289" y="130"/>
                  </a:lnTo>
                  <a:lnTo>
                    <a:pt x="238" y="122"/>
                  </a:lnTo>
                  <a:lnTo>
                    <a:pt x="190" y="115"/>
                  </a:lnTo>
                  <a:lnTo>
                    <a:pt x="143" y="103"/>
                  </a:lnTo>
                  <a:lnTo>
                    <a:pt x="99" y="92"/>
                  </a:lnTo>
                  <a:lnTo>
                    <a:pt x="59" y="77"/>
                  </a:lnTo>
                  <a:lnTo>
                    <a:pt x="25" y="5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2" name="Freeform 374"/>
            <p:cNvSpPr>
              <a:spLocks/>
            </p:cNvSpPr>
            <p:nvPr/>
          </p:nvSpPr>
          <p:spPr bwMode="auto">
            <a:xfrm>
              <a:off x="8267876" y="667784"/>
              <a:ext cx="178755" cy="219642"/>
            </a:xfrm>
            <a:custGeom>
              <a:avLst/>
              <a:gdLst/>
              <a:ahLst/>
              <a:cxnLst>
                <a:cxn ang="0">
                  <a:pos x="523" y="0"/>
                </a:cxn>
                <a:cxn ang="0">
                  <a:pos x="521" y="3"/>
                </a:cxn>
                <a:cxn ang="0">
                  <a:pos x="519" y="19"/>
                </a:cxn>
                <a:cxn ang="0">
                  <a:pos x="515" y="45"/>
                </a:cxn>
                <a:cxn ang="0">
                  <a:pos x="508" y="78"/>
                </a:cxn>
                <a:cxn ang="0">
                  <a:pos x="496" y="117"/>
                </a:cxn>
                <a:cxn ang="0">
                  <a:pos x="483" y="165"/>
                </a:cxn>
                <a:cxn ang="0">
                  <a:pos x="464" y="214"/>
                </a:cxn>
                <a:cxn ang="0">
                  <a:pos x="441" y="271"/>
                </a:cxn>
                <a:cxn ang="0">
                  <a:pos x="411" y="327"/>
                </a:cxn>
                <a:cxn ang="0">
                  <a:pos x="375" y="386"/>
                </a:cxn>
                <a:cxn ang="0">
                  <a:pos x="333" y="444"/>
                </a:cxn>
                <a:cxn ang="0">
                  <a:pos x="283" y="503"/>
                </a:cxn>
                <a:cxn ang="0">
                  <a:pos x="224" y="560"/>
                </a:cxn>
                <a:cxn ang="0">
                  <a:pos x="160" y="612"/>
                </a:cxn>
                <a:cxn ang="0">
                  <a:pos x="84" y="661"/>
                </a:cxn>
                <a:cxn ang="0">
                  <a:pos x="0" y="709"/>
                </a:cxn>
                <a:cxn ang="0">
                  <a:pos x="36" y="741"/>
                </a:cxn>
                <a:cxn ang="0">
                  <a:pos x="40" y="737"/>
                </a:cxn>
                <a:cxn ang="0">
                  <a:pos x="57" y="732"/>
                </a:cxn>
                <a:cxn ang="0">
                  <a:pos x="80" y="718"/>
                </a:cxn>
                <a:cxn ang="0">
                  <a:pos x="110" y="701"/>
                </a:cxn>
                <a:cxn ang="0">
                  <a:pos x="148" y="676"/>
                </a:cxn>
                <a:cxn ang="0">
                  <a:pos x="190" y="648"/>
                </a:cxn>
                <a:cxn ang="0">
                  <a:pos x="234" y="612"/>
                </a:cxn>
                <a:cxn ang="0">
                  <a:pos x="281" y="572"/>
                </a:cxn>
                <a:cxn ang="0">
                  <a:pos x="327" y="522"/>
                </a:cxn>
                <a:cxn ang="0">
                  <a:pos x="375" y="469"/>
                </a:cxn>
                <a:cxn ang="0">
                  <a:pos x="418" y="408"/>
                </a:cxn>
                <a:cxn ang="0">
                  <a:pos x="460" y="342"/>
                </a:cxn>
                <a:cxn ang="0">
                  <a:pos x="494" y="266"/>
                </a:cxn>
                <a:cxn ang="0">
                  <a:pos x="523" y="184"/>
                </a:cxn>
                <a:cxn ang="0">
                  <a:pos x="544" y="95"/>
                </a:cxn>
                <a:cxn ang="0">
                  <a:pos x="559" y="0"/>
                </a:cxn>
                <a:cxn ang="0">
                  <a:pos x="523" y="0"/>
                </a:cxn>
                <a:cxn ang="0">
                  <a:pos x="523" y="0"/>
                </a:cxn>
              </a:cxnLst>
              <a:rect l="0" t="0" r="r" b="b"/>
              <a:pathLst>
                <a:path w="559" h="741">
                  <a:moveTo>
                    <a:pt x="523" y="0"/>
                  </a:moveTo>
                  <a:lnTo>
                    <a:pt x="521" y="3"/>
                  </a:lnTo>
                  <a:lnTo>
                    <a:pt x="519" y="19"/>
                  </a:lnTo>
                  <a:lnTo>
                    <a:pt x="515" y="45"/>
                  </a:lnTo>
                  <a:lnTo>
                    <a:pt x="508" y="78"/>
                  </a:lnTo>
                  <a:lnTo>
                    <a:pt x="496" y="117"/>
                  </a:lnTo>
                  <a:lnTo>
                    <a:pt x="483" y="165"/>
                  </a:lnTo>
                  <a:lnTo>
                    <a:pt x="464" y="214"/>
                  </a:lnTo>
                  <a:lnTo>
                    <a:pt x="441" y="271"/>
                  </a:lnTo>
                  <a:lnTo>
                    <a:pt x="411" y="327"/>
                  </a:lnTo>
                  <a:lnTo>
                    <a:pt x="375" y="386"/>
                  </a:lnTo>
                  <a:lnTo>
                    <a:pt x="333" y="444"/>
                  </a:lnTo>
                  <a:lnTo>
                    <a:pt x="283" y="503"/>
                  </a:lnTo>
                  <a:lnTo>
                    <a:pt x="224" y="560"/>
                  </a:lnTo>
                  <a:lnTo>
                    <a:pt x="160" y="612"/>
                  </a:lnTo>
                  <a:lnTo>
                    <a:pt x="84" y="661"/>
                  </a:lnTo>
                  <a:lnTo>
                    <a:pt x="0" y="709"/>
                  </a:lnTo>
                  <a:lnTo>
                    <a:pt x="36" y="741"/>
                  </a:lnTo>
                  <a:lnTo>
                    <a:pt x="40" y="737"/>
                  </a:lnTo>
                  <a:lnTo>
                    <a:pt x="57" y="732"/>
                  </a:lnTo>
                  <a:lnTo>
                    <a:pt x="80" y="718"/>
                  </a:lnTo>
                  <a:lnTo>
                    <a:pt x="110" y="701"/>
                  </a:lnTo>
                  <a:lnTo>
                    <a:pt x="148" y="676"/>
                  </a:lnTo>
                  <a:lnTo>
                    <a:pt x="190" y="648"/>
                  </a:lnTo>
                  <a:lnTo>
                    <a:pt x="234" y="612"/>
                  </a:lnTo>
                  <a:lnTo>
                    <a:pt x="281" y="572"/>
                  </a:lnTo>
                  <a:lnTo>
                    <a:pt x="327" y="522"/>
                  </a:lnTo>
                  <a:lnTo>
                    <a:pt x="375" y="469"/>
                  </a:lnTo>
                  <a:lnTo>
                    <a:pt x="418" y="408"/>
                  </a:lnTo>
                  <a:lnTo>
                    <a:pt x="460" y="342"/>
                  </a:lnTo>
                  <a:lnTo>
                    <a:pt x="494" y="266"/>
                  </a:lnTo>
                  <a:lnTo>
                    <a:pt x="523" y="184"/>
                  </a:lnTo>
                  <a:lnTo>
                    <a:pt x="544" y="95"/>
                  </a:lnTo>
                  <a:lnTo>
                    <a:pt x="559" y="0"/>
                  </a:lnTo>
                  <a:lnTo>
                    <a:pt x="523" y="0"/>
                  </a:lnTo>
                  <a:lnTo>
                    <a:pt x="5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3" name="Freeform 375"/>
            <p:cNvSpPr>
              <a:spLocks/>
            </p:cNvSpPr>
            <p:nvPr/>
          </p:nvSpPr>
          <p:spPr bwMode="auto">
            <a:xfrm>
              <a:off x="8395375" y="684360"/>
              <a:ext cx="135828" cy="253979"/>
            </a:xfrm>
            <a:custGeom>
              <a:avLst/>
              <a:gdLst/>
              <a:ahLst/>
              <a:cxnLst>
                <a:cxn ang="0">
                  <a:pos x="392" y="0"/>
                </a:cxn>
                <a:cxn ang="0">
                  <a:pos x="388" y="5"/>
                </a:cxn>
                <a:cxn ang="0">
                  <a:pos x="386" y="26"/>
                </a:cxn>
                <a:cxn ang="0">
                  <a:pos x="379" y="57"/>
                </a:cxn>
                <a:cxn ang="0">
                  <a:pos x="369" y="99"/>
                </a:cxn>
                <a:cxn ang="0">
                  <a:pos x="358" y="148"/>
                </a:cxn>
                <a:cxn ang="0">
                  <a:pos x="343" y="205"/>
                </a:cxn>
                <a:cxn ang="0">
                  <a:pos x="325" y="268"/>
                </a:cxn>
                <a:cxn ang="0">
                  <a:pos x="303" y="334"/>
                </a:cxn>
                <a:cxn ang="0">
                  <a:pos x="278" y="403"/>
                </a:cxn>
                <a:cxn ang="0">
                  <a:pos x="249" y="473"/>
                </a:cxn>
                <a:cxn ang="0">
                  <a:pos x="217" y="543"/>
                </a:cxn>
                <a:cxn ang="0">
                  <a:pos x="183" y="614"/>
                </a:cxn>
                <a:cxn ang="0">
                  <a:pos x="143" y="678"/>
                </a:cxn>
                <a:cxn ang="0">
                  <a:pos x="99" y="739"/>
                </a:cxn>
                <a:cxn ang="0">
                  <a:pos x="52" y="794"/>
                </a:cxn>
                <a:cxn ang="0">
                  <a:pos x="0" y="842"/>
                </a:cxn>
                <a:cxn ang="0">
                  <a:pos x="50" y="857"/>
                </a:cxn>
                <a:cxn ang="0">
                  <a:pos x="52" y="853"/>
                </a:cxn>
                <a:cxn ang="0">
                  <a:pos x="61" y="842"/>
                </a:cxn>
                <a:cxn ang="0">
                  <a:pos x="78" y="825"/>
                </a:cxn>
                <a:cxn ang="0">
                  <a:pos x="99" y="798"/>
                </a:cxn>
                <a:cxn ang="0">
                  <a:pos x="122" y="766"/>
                </a:cxn>
                <a:cxn ang="0">
                  <a:pos x="152" y="728"/>
                </a:cxn>
                <a:cxn ang="0">
                  <a:pos x="183" y="680"/>
                </a:cxn>
                <a:cxn ang="0">
                  <a:pos x="215" y="631"/>
                </a:cxn>
                <a:cxn ang="0">
                  <a:pos x="247" y="570"/>
                </a:cxn>
                <a:cxn ang="0">
                  <a:pos x="280" y="507"/>
                </a:cxn>
                <a:cxn ang="0">
                  <a:pos x="310" y="435"/>
                </a:cxn>
                <a:cxn ang="0">
                  <a:pos x="341" y="361"/>
                </a:cxn>
                <a:cxn ang="0">
                  <a:pos x="367" y="277"/>
                </a:cxn>
                <a:cxn ang="0">
                  <a:pos x="392" y="190"/>
                </a:cxn>
                <a:cxn ang="0">
                  <a:pos x="411" y="97"/>
                </a:cxn>
                <a:cxn ang="0">
                  <a:pos x="424" y="0"/>
                </a:cxn>
                <a:cxn ang="0">
                  <a:pos x="392" y="0"/>
                </a:cxn>
                <a:cxn ang="0">
                  <a:pos x="392" y="0"/>
                </a:cxn>
              </a:cxnLst>
              <a:rect l="0" t="0" r="r" b="b"/>
              <a:pathLst>
                <a:path w="424" h="857">
                  <a:moveTo>
                    <a:pt x="392" y="0"/>
                  </a:moveTo>
                  <a:lnTo>
                    <a:pt x="388" y="5"/>
                  </a:lnTo>
                  <a:lnTo>
                    <a:pt x="386" y="26"/>
                  </a:lnTo>
                  <a:lnTo>
                    <a:pt x="379" y="57"/>
                  </a:lnTo>
                  <a:lnTo>
                    <a:pt x="369" y="99"/>
                  </a:lnTo>
                  <a:lnTo>
                    <a:pt x="358" y="148"/>
                  </a:lnTo>
                  <a:lnTo>
                    <a:pt x="343" y="205"/>
                  </a:lnTo>
                  <a:lnTo>
                    <a:pt x="325" y="268"/>
                  </a:lnTo>
                  <a:lnTo>
                    <a:pt x="303" y="334"/>
                  </a:lnTo>
                  <a:lnTo>
                    <a:pt x="278" y="403"/>
                  </a:lnTo>
                  <a:lnTo>
                    <a:pt x="249" y="473"/>
                  </a:lnTo>
                  <a:lnTo>
                    <a:pt x="217" y="543"/>
                  </a:lnTo>
                  <a:lnTo>
                    <a:pt x="183" y="614"/>
                  </a:lnTo>
                  <a:lnTo>
                    <a:pt x="143" y="678"/>
                  </a:lnTo>
                  <a:lnTo>
                    <a:pt x="99" y="739"/>
                  </a:lnTo>
                  <a:lnTo>
                    <a:pt x="52" y="794"/>
                  </a:lnTo>
                  <a:lnTo>
                    <a:pt x="0" y="842"/>
                  </a:lnTo>
                  <a:lnTo>
                    <a:pt x="50" y="857"/>
                  </a:lnTo>
                  <a:lnTo>
                    <a:pt x="52" y="853"/>
                  </a:lnTo>
                  <a:lnTo>
                    <a:pt x="61" y="842"/>
                  </a:lnTo>
                  <a:lnTo>
                    <a:pt x="78" y="825"/>
                  </a:lnTo>
                  <a:lnTo>
                    <a:pt x="99" y="798"/>
                  </a:lnTo>
                  <a:lnTo>
                    <a:pt x="122" y="766"/>
                  </a:lnTo>
                  <a:lnTo>
                    <a:pt x="152" y="728"/>
                  </a:lnTo>
                  <a:lnTo>
                    <a:pt x="183" y="680"/>
                  </a:lnTo>
                  <a:lnTo>
                    <a:pt x="215" y="631"/>
                  </a:lnTo>
                  <a:lnTo>
                    <a:pt x="247" y="570"/>
                  </a:lnTo>
                  <a:lnTo>
                    <a:pt x="280" y="507"/>
                  </a:lnTo>
                  <a:lnTo>
                    <a:pt x="310" y="435"/>
                  </a:lnTo>
                  <a:lnTo>
                    <a:pt x="341" y="361"/>
                  </a:lnTo>
                  <a:lnTo>
                    <a:pt x="367" y="277"/>
                  </a:lnTo>
                  <a:lnTo>
                    <a:pt x="392" y="190"/>
                  </a:lnTo>
                  <a:lnTo>
                    <a:pt x="411" y="97"/>
                  </a:lnTo>
                  <a:lnTo>
                    <a:pt x="424" y="0"/>
                  </a:lnTo>
                  <a:lnTo>
                    <a:pt x="392" y="0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4" name="Freeform 376"/>
            <p:cNvSpPr>
              <a:spLocks/>
            </p:cNvSpPr>
            <p:nvPr/>
          </p:nvSpPr>
          <p:spPr bwMode="auto">
            <a:xfrm>
              <a:off x="8083354" y="1018856"/>
              <a:ext cx="182600" cy="27233"/>
            </a:xfrm>
            <a:custGeom>
              <a:avLst/>
              <a:gdLst/>
              <a:ahLst/>
              <a:cxnLst>
                <a:cxn ang="0">
                  <a:pos x="542" y="0"/>
                </a:cxn>
                <a:cxn ang="0">
                  <a:pos x="540" y="0"/>
                </a:cxn>
                <a:cxn ang="0">
                  <a:pos x="529" y="2"/>
                </a:cxn>
                <a:cxn ang="0">
                  <a:pos x="513" y="4"/>
                </a:cxn>
                <a:cxn ang="0">
                  <a:pos x="492" y="9"/>
                </a:cxn>
                <a:cxn ang="0">
                  <a:pos x="466" y="13"/>
                </a:cxn>
                <a:cxn ang="0">
                  <a:pos x="437" y="19"/>
                </a:cxn>
                <a:cxn ang="0">
                  <a:pos x="403" y="25"/>
                </a:cxn>
                <a:cxn ang="0">
                  <a:pos x="369" y="32"/>
                </a:cxn>
                <a:cxn ang="0">
                  <a:pos x="331" y="38"/>
                </a:cxn>
                <a:cxn ang="0">
                  <a:pos x="293" y="42"/>
                </a:cxn>
                <a:cxn ang="0">
                  <a:pos x="253" y="45"/>
                </a:cxn>
                <a:cxn ang="0">
                  <a:pos x="213" y="51"/>
                </a:cxn>
                <a:cxn ang="0">
                  <a:pos x="173" y="53"/>
                </a:cxn>
                <a:cxn ang="0">
                  <a:pos x="133" y="55"/>
                </a:cxn>
                <a:cxn ang="0">
                  <a:pos x="95" y="53"/>
                </a:cxn>
                <a:cxn ang="0">
                  <a:pos x="61" y="51"/>
                </a:cxn>
                <a:cxn ang="0">
                  <a:pos x="0" y="80"/>
                </a:cxn>
                <a:cxn ang="0">
                  <a:pos x="2" y="80"/>
                </a:cxn>
                <a:cxn ang="0">
                  <a:pos x="10" y="80"/>
                </a:cxn>
                <a:cxn ang="0">
                  <a:pos x="23" y="82"/>
                </a:cxn>
                <a:cxn ang="0">
                  <a:pos x="42" y="85"/>
                </a:cxn>
                <a:cxn ang="0">
                  <a:pos x="65" y="87"/>
                </a:cxn>
                <a:cxn ang="0">
                  <a:pos x="93" y="89"/>
                </a:cxn>
                <a:cxn ang="0">
                  <a:pos x="126" y="89"/>
                </a:cxn>
                <a:cxn ang="0">
                  <a:pos x="162" y="91"/>
                </a:cxn>
                <a:cxn ang="0">
                  <a:pos x="202" y="89"/>
                </a:cxn>
                <a:cxn ang="0">
                  <a:pos x="245" y="87"/>
                </a:cxn>
                <a:cxn ang="0">
                  <a:pos x="291" y="82"/>
                </a:cxn>
                <a:cxn ang="0">
                  <a:pos x="342" y="76"/>
                </a:cxn>
                <a:cxn ang="0">
                  <a:pos x="396" y="66"/>
                </a:cxn>
                <a:cxn ang="0">
                  <a:pos x="453" y="55"/>
                </a:cxn>
                <a:cxn ang="0">
                  <a:pos x="510" y="42"/>
                </a:cxn>
                <a:cxn ang="0">
                  <a:pos x="570" y="23"/>
                </a:cxn>
                <a:cxn ang="0">
                  <a:pos x="542" y="0"/>
                </a:cxn>
                <a:cxn ang="0">
                  <a:pos x="542" y="0"/>
                </a:cxn>
              </a:cxnLst>
              <a:rect l="0" t="0" r="r" b="b"/>
              <a:pathLst>
                <a:path w="570" h="91">
                  <a:moveTo>
                    <a:pt x="542" y="0"/>
                  </a:moveTo>
                  <a:lnTo>
                    <a:pt x="540" y="0"/>
                  </a:lnTo>
                  <a:lnTo>
                    <a:pt x="529" y="2"/>
                  </a:lnTo>
                  <a:lnTo>
                    <a:pt x="513" y="4"/>
                  </a:lnTo>
                  <a:lnTo>
                    <a:pt x="492" y="9"/>
                  </a:lnTo>
                  <a:lnTo>
                    <a:pt x="466" y="13"/>
                  </a:lnTo>
                  <a:lnTo>
                    <a:pt x="437" y="19"/>
                  </a:lnTo>
                  <a:lnTo>
                    <a:pt x="403" y="25"/>
                  </a:lnTo>
                  <a:lnTo>
                    <a:pt x="369" y="32"/>
                  </a:lnTo>
                  <a:lnTo>
                    <a:pt x="331" y="38"/>
                  </a:lnTo>
                  <a:lnTo>
                    <a:pt x="293" y="42"/>
                  </a:lnTo>
                  <a:lnTo>
                    <a:pt x="253" y="45"/>
                  </a:lnTo>
                  <a:lnTo>
                    <a:pt x="213" y="51"/>
                  </a:lnTo>
                  <a:lnTo>
                    <a:pt x="173" y="53"/>
                  </a:lnTo>
                  <a:lnTo>
                    <a:pt x="133" y="55"/>
                  </a:lnTo>
                  <a:lnTo>
                    <a:pt x="95" y="53"/>
                  </a:lnTo>
                  <a:lnTo>
                    <a:pt x="61" y="51"/>
                  </a:lnTo>
                  <a:lnTo>
                    <a:pt x="0" y="80"/>
                  </a:lnTo>
                  <a:lnTo>
                    <a:pt x="2" y="80"/>
                  </a:lnTo>
                  <a:lnTo>
                    <a:pt x="10" y="80"/>
                  </a:lnTo>
                  <a:lnTo>
                    <a:pt x="23" y="82"/>
                  </a:lnTo>
                  <a:lnTo>
                    <a:pt x="42" y="85"/>
                  </a:lnTo>
                  <a:lnTo>
                    <a:pt x="65" y="87"/>
                  </a:lnTo>
                  <a:lnTo>
                    <a:pt x="93" y="89"/>
                  </a:lnTo>
                  <a:lnTo>
                    <a:pt x="126" y="89"/>
                  </a:lnTo>
                  <a:lnTo>
                    <a:pt x="162" y="91"/>
                  </a:lnTo>
                  <a:lnTo>
                    <a:pt x="202" y="89"/>
                  </a:lnTo>
                  <a:lnTo>
                    <a:pt x="245" y="87"/>
                  </a:lnTo>
                  <a:lnTo>
                    <a:pt x="291" y="82"/>
                  </a:lnTo>
                  <a:lnTo>
                    <a:pt x="342" y="76"/>
                  </a:lnTo>
                  <a:lnTo>
                    <a:pt x="396" y="66"/>
                  </a:lnTo>
                  <a:lnTo>
                    <a:pt x="453" y="55"/>
                  </a:lnTo>
                  <a:lnTo>
                    <a:pt x="510" y="42"/>
                  </a:lnTo>
                  <a:lnTo>
                    <a:pt x="570" y="23"/>
                  </a:lnTo>
                  <a:lnTo>
                    <a:pt x="542" y="0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5" name="Freeform 377"/>
            <p:cNvSpPr>
              <a:spLocks/>
            </p:cNvSpPr>
            <p:nvPr/>
          </p:nvSpPr>
          <p:spPr bwMode="auto">
            <a:xfrm>
              <a:off x="8346681" y="1066810"/>
              <a:ext cx="74321" cy="195369"/>
            </a:xfrm>
            <a:custGeom>
              <a:avLst/>
              <a:gdLst/>
              <a:ahLst/>
              <a:cxnLst>
                <a:cxn ang="0">
                  <a:pos x="162" y="632"/>
                </a:cxn>
                <a:cxn ang="0">
                  <a:pos x="162" y="626"/>
                </a:cxn>
                <a:cxn ang="0">
                  <a:pos x="158" y="615"/>
                </a:cxn>
                <a:cxn ang="0">
                  <a:pos x="154" y="592"/>
                </a:cxn>
                <a:cxn ang="0">
                  <a:pos x="149" y="567"/>
                </a:cxn>
                <a:cxn ang="0">
                  <a:pos x="141" y="531"/>
                </a:cxn>
                <a:cxn ang="0">
                  <a:pos x="133" y="493"/>
                </a:cxn>
                <a:cxn ang="0">
                  <a:pos x="124" y="451"/>
                </a:cxn>
                <a:cxn ang="0">
                  <a:pos x="114" y="405"/>
                </a:cxn>
                <a:cxn ang="0">
                  <a:pos x="103" y="354"/>
                </a:cxn>
                <a:cxn ang="0">
                  <a:pos x="92" y="303"/>
                </a:cxn>
                <a:cxn ang="0">
                  <a:pos x="76" y="251"/>
                </a:cxn>
                <a:cxn ang="0">
                  <a:pos x="63" y="200"/>
                </a:cxn>
                <a:cxn ang="0">
                  <a:pos x="48" y="147"/>
                </a:cxn>
                <a:cxn ang="0">
                  <a:pos x="33" y="96"/>
                </a:cxn>
                <a:cxn ang="0">
                  <a:pos x="15" y="48"/>
                </a:cxn>
                <a:cxn ang="0">
                  <a:pos x="0" y="2"/>
                </a:cxn>
                <a:cxn ang="0">
                  <a:pos x="55" y="0"/>
                </a:cxn>
                <a:cxn ang="0">
                  <a:pos x="55" y="4"/>
                </a:cxn>
                <a:cxn ang="0">
                  <a:pos x="59" y="16"/>
                </a:cxn>
                <a:cxn ang="0">
                  <a:pos x="67" y="35"/>
                </a:cxn>
                <a:cxn ang="0">
                  <a:pos x="74" y="63"/>
                </a:cxn>
                <a:cxn ang="0">
                  <a:pos x="84" y="94"/>
                </a:cxn>
                <a:cxn ang="0">
                  <a:pos x="95" y="134"/>
                </a:cxn>
                <a:cxn ang="0">
                  <a:pos x="109" y="175"/>
                </a:cxn>
                <a:cxn ang="0">
                  <a:pos x="124" y="223"/>
                </a:cxn>
                <a:cxn ang="0">
                  <a:pos x="137" y="272"/>
                </a:cxn>
                <a:cxn ang="0">
                  <a:pos x="152" y="326"/>
                </a:cxn>
                <a:cxn ang="0">
                  <a:pos x="166" y="379"/>
                </a:cxn>
                <a:cxn ang="0">
                  <a:pos x="181" y="434"/>
                </a:cxn>
                <a:cxn ang="0">
                  <a:pos x="194" y="489"/>
                </a:cxn>
                <a:cxn ang="0">
                  <a:pos x="207" y="546"/>
                </a:cxn>
                <a:cxn ang="0">
                  <a:pos x="221" y="599"/>
                </a:cxn>
                <a:cxn ang="0">
                  <a:pos x="232" y="653"/>
                </a:cxn>
                <a:cxn ang="0">
                  <a:pos x="230" y="658"/>
                </a:cxn>
                <a:cxn ang="0">
                  <a:pos x="223" y="660"/>
                </a:cxn>
                <a:cxn ang="0">
                  <a:pos x="217" y="656"/>
                </a:cxn>
                <a:cxn ang="0">
                  <a:pos x="211" y="656"/>
                </a:cxn>
                <a:cxn ang="0">
                  <a:pos x="204" y="653"/>
                </a:cxn>
                <a:cxn ang="0">
                  <a:pos x="198" y="651"/>
                </a:cxn>
                <a:cxn ang="0">
                  <a:pos x="192" y="647"/>
                </a:cxn>
                <a:cxn ang="0">
                  <a:pos x="185" y="643"/>
                </a:cxn>
                <a:cxn ang="0">
                  <a:pos x="179" y="641"/>
                </a:cxn>
                <a:cxn ang="0">
                  <a:pos x="173" y="637"/>
                </a:cxn>
                <a:cxn ang="0">
                  <a:pos x="166" y="634"/>
                </a:cxn>
                <a:cxn ang="0">
                  <a:pos x="162" y="632"/>
                </a:cxn>
                <a:cxn ang="0">
                  <a:pos x="162" y="632"/>
                </a:cxn>
              </a:cxnLst>
              <a:rect l="0" t="0" r="r" b="b"/>
              <a:pathLst>
                <a:path w="232" h="660">
                  <a:moveTo>
                    <a:pt x="162" y="632"/>
                  </a:moveTo>
                  <a:lnTo>
                    <a:pt x="162" y="626"/>
                  </a:lnTo>
                  <a:lnTo>
                    <a:pt x="158" y="615"/>
                  </a:lnTo>
                  <a:lnTo>
                    <a:pt x="154" y="592"/>
                  </a:lnTo>
                  <a:lnTo>
                    <a:pt x="149" y="567"/>
                  </a:lnTo>
                  <a:lnTo>
                    <a:pt x="141" y="531"/>
                  </a:lnTo>
                  <a:lnTo>
                    <a:pt x="133" y="493"/>
                  </a:lnTo>
                  <a:lnTo>
                    <a:pt x="124" y="451"/>
                  </a:lnTo>
                  <a:lnTo>
                    <a:pt x="114" y="405"/>
                  </a:lnTo>
                  <a:lnTo>
                    <a:pt x="103" y="354"/>
                  </a:lnTo>
                  <a:lnTo>
                    <a:pt x="92" y="303"/>
                  </a:lnTo>
                  <a:lnTo>
                    <a:pt x="76" y="251"/>
                  </a:lnTo>
                  <a:lnTo>
                    <a:pt x="63" y="200"/>
                  </a:lnTo>
                  <a:lnTo>
                    <a:pt x="48" y="147"/>
                  </a:lnTo>
                  <a:lnTo>
                    <a:pt x="33" y="96"/>
                  </a:lnTo>
                  <a:lnTo>
                    <a:pt x="15" y="48"/>
                  </a:lnTo>
                  <a:lnTo>
                    <a:pt x="0" y="2"/>
                  </a:lnTo>
                  <a:lnTo>
                    <a:pt x="55" y="0"/>
                  </a:lnTo>
                  <a:lnTo>
                    <a:pt x="55" y="4"/>
                  </a:lnTo>
                  <a:lnTo>
                    <a:pt x="59" y="16"/>
                  </a:lnTo>
                  <a:lnTo>
                    <a:pt x="67" y="35"/>
                  </a:lnTo>
                  <a:lnTo>
                    <a:pt x="74" y="63"/>
                  </a:lnTo>
                  <a:lnTo>
                    <a:pt x="84" y="94"/>
                  </a:lnTo>
                  <a:lnTo>
                    <a:pt x="95" y="134"/>
                  </a:lnTo>
                  <a:lnTo>
                    <a:pt x="109" y="175"/>
                  </a:lnTo>
                  <a:lnTo>
                    <a:pt x="124" y="223"/>
                  </a:lnTo>
                  <a:lnTo>
                    <a:pt x="137" y="272"/>
                  </a:lnTo>
                  <a:lnTo>
                    <a:pt x="152" y="326"/>
                  </a:lnTo>
                  <a:lnTo>
                    <a:pt x="166" y="379"/>
                  </a:lnTo>
                  <a:lnTo>
                    <a:pt x="181" y="434"/>
                  </a:lnTo>
                  <a:lnTo>
                    <a:pt x="194" y="489"/>
                  </a:lnTo>
                  <a:lnTo>
                    <a:pt x="207" y="546"/>
                  </a:lnTo>
                  <a:lnTo>
                    <a:pt x="221" y="599"/>
                  </a:lnTo>
                  <a:lnTo>
                    <a:pt x="232" y="653"/>
                  </a:lnTo>
                  <a:lnTo>
                    <a:pt x="230" y="658"/>
                  </a:lnTo>
                  <a:lnTo>
                    <a:pt x="223" y="660"/>
                  </a:lnTo>
                  <a:lnTo>
                    <a:pt x="217" y="656"/>
                  </a:lnTo>
                  <a:lnTo>
                    <a:pt x="211" y="656"/>
                  </a:lnTo>
                  <a:lnTo>
                    <a:pt x="204" y="653"/>
                  </a:lnTo>
                  <a:lnTo>
                    <a:pt x="198" y="651"/>
                  </a:lnTo>
                  <a:lnTo>
                    <a:pt x="192" y="647"/>
                  </a:lnTo>
                  <a:lnTo>
                    <a:pt x="185" y="643"/>
                  </a:lnTo>
                  <a:lnTo>
                    <a:pt x="179" y="641"/>
                  </a:lnTo>
                  <a:lnTo>
                    <a:pt x="173" y="637"/>
                  </a:lnTo>
                  <a:lnTo>
                    <a:pt x="166" y="634"/>
                  </a:lnTo>
                  <a:lnTo>
                    <a:pt x="162" y="632"/>
                  </a:lnTo>
                  <a:lnTo>
                    <a:pt x="162" y="6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6" name="Freeform 378"/>
            <p:cNvSpPr>
              <a:spLocks/>
            </p:cNvSpPr>
            <p:nvPr/>
          </p:nvSpPr>
          <p:spPr bwMode="auto">
            <a:xfrm>
              <a:off x="8493402" y="782637"/>
              <a:ext cx="119811" cy="19537"/>
            </a:xfrm>
            <a:custGeom>
              <a:avLst/>
              <a:gdLst/>
              <a:ahLst/>
              <a:cxnLst>
                <a:cxn ang="0">
                  <a:pos x="29" y="4"/>
                </a:cxn>
                <a:cxn ang="0">
                  <a:pos x="31" y="2"/>
                </a:cxn>
                <a:cxn ang="0">
                  <a:pos x="38" y="2"/>
                </a:cxn>
                <a:cxn ang="0">
                  <a:pos x="50" y="2"/>
                </a:cxn>
                <a:cxn ang="0">
                  <a:pos x="65" y="2"/>
                </a:cxn>
                <a:cxn ang="0">
                  <a:pos x="82" y="0"/>
                </a:cxn>
                <a:cxn ang="0">
                  <a:pos x="105" y="0"/>
                </a:cxn>
                <a:cxn ang="0">
                  <a:pos x="130" y="0"/>
                </a:cxn>
                <a:cxn ang="0">
                  <a:pos x="156" y="0"/>
                </a:cxn>
                <a:cxn ang="0">
                  <a:pos x="183" y="0"/>
                </a:cxn>
                <a:cxn ang="0">
                  <a:pos x="211" y="2"/>
                </a:cxn>
                <a:cxn ang="0">
                  <a:pos x="238" y="2"/>
                </a:cxn>
                <a:cxn ang="0">
                  <a:pos x="267" y="6"/>
                </a:cxn>
                <a:cxn ang="0">
                  <a:pos x="295" y="10"/>
                </a:cxn>
                <a:cxn ang="0">
                  <a:pos x="320" y="16"/>
                </a:cxn>
                <a:cxn ang="0">
                  <a:pos x="345" y="21"/>
                </a:cxn>
                <a:cxn ang="0">
                  <a:pos x="369" y="31"/>
                </a:cxn>
                <a:cxn ang="0">
                  <a:pos x="375" y="67"/>
                </a:cxn>
                <a:cxn ang="0">
                  <a:pos x="371" y="65"/>
                </a:cxn>
                <a:cxn ang="0">
                  <a:pos x="365" y="63"/>
                </a:cxn>
                <a:cxn ang="0">
                  <a:pos x="352" y="61"/>
                </a:cxn>
                <a:cxn ang="0">
                  <a:pos x="339" y="57"/>
                </a:cxn>
                <a:cxn ang="0">
                  <a:pos x="320" y="54"/>
                </a:cxn>
                <a:cxn ang="0">
                  <a:pos x="299" y="50"/>
                </a:cxn>
                <a:cxn ang="0">
                  <a:pos x="274" y="46"/>
                </a:cxn>
                <a:cxn ang="0">
                  <a:pos x="249" y="42"/>
                </a:cxn>
                <a:cxn ang="0">
                  <a:pos x="219" y="38"/>
                </a:cxn>
                <a:cxn ang="0">
                  <a:pos x="191" y="35"/>
                </a:cxn>
                <a:cxn ang="0">
                  <a:pos x="160" y="33"/>
                </a:cxn>
                <a:cxn ang="0">
                  <a:pos x="128" y="33"/>
                </a:cxn>
                <a:cxn ang="0">
                  <a:pos x="95" y="31"/>
                </a:cxn>
                <a:cxn ang="0">
                  <a:pos x="63" y="33"/>
                </a:cxn>
                <a:cxn ang="0">
                  <a:pos x="31" y="33"/>
                </a:cxn>
                <a:cxn ang="0">
                  <a:pos x="0" y="38"/>
                </a:cxn>
                <a:cxn ang="0">
                  <a:pos x="29" y="4"/>
                </a:cxn>
                <a:cxn ang="0">
                  <a:pos x="29" y="4"/>
                </a:cxn>
              </a:cxnLst>
              <a:rect l="0" t="0" r="r" b="b"/>
              <a:pathLst>
                <a:path w="375" h="67">
                  <a:moveTo>
                    <a:pt x="29" y="4"/>
                  </a:moveTo>
                  <a:lnTo>
                    <a:pt x="31" y="2"/>
                  </a:lnTo>
                  <a:lnTo>
                    <a:pt x="38" y="2"/>
                  </a:lnTo>
                  <a:lnTo>
                    <a:pt x="50" y="2"/>
                  </a:lnTo>
                  <a:lnTo>
                    <a:pt x="65" y="2"/>
                  </a:lnTo>
                  <a:lnTo>
                    <a:pt x="82" y="0"/>
                  </a:lnTo>
                  <a:lnTo>
                    <a:pt x="105" y="0"/>
                  </a:lnTo>
                  <a:lnTo>
                    <a:pt x="130" y="0"/>
                  </a:lnTo>
                  <a:lnTo>
                    <a:pt x="156" y="0"/>
                  </a:lnTo>
                  <a:lnTo>
                    <a:pt x="183" y="0"/>
                  </a:lnTo>
                  <a:lnTo>
                    <a:pt x="211" y="2"/>
                  </a:lnTo>
                  <a:lnTo>
                    <a:pt x="238" y="2"/>
                  </a:lnTo>
                  <a:lnTo>
                    <a:pt x="267" y="6"/>
                  </a:lnTo>
                  <a:lnTo>
                    <a:pt x="295" y="10"/>
                  </a:lnTo>
                  <a:lnTo>
                    <a:pt x="320" y="16"/>
                  </a:lnTo>
                  <a:lnTo>
                    <a:pt x="345" y="21"/>
                  </a:lnTo>
                  <a:lnTo>
                    <a:pt x="369" y="31"/>
                  </a:lnTo>
                  <a:lnTo>
                    <a:pt x="375" y="67"/>
                  </a:lnTo>
                  <a:lnTo>
                    <a:pt x="371" y="65"/>
                  </a:lnTo>
                  <a:lnTo>
                    <a:pt x="365" y="63"/>
                  </a:lnTo>
                  <a:lnTo>
                    <a:pt x="352" y="61"/>
                  </a:lnTo>
                  <a:lnTo>
                    <a:pt x="339" y="57"/>
                  </a:lnTo>
                  <a:lnTo>
                    <a:pt x="320" y="54"/>
                  </a:lnTo>
                  <a:lnTo>
                    <a:pt x="299" y="50"/>
                  </a:lnTo>
                  <a:lnTo>
                    <a:pt x="274" y="46"/>
                  </a:lnTo>
                  <a:lnTo>
                    <a:pt x="249" y="42"/>
                  </a:lnTo>
                  <a:lnTo>
                    <a:pt x="219" y="38"/>
                  </a:lnTo>
                  <a:lnTo>
                    <a:pt x="191" y="35"/>
                  </a:lnTo>
                  <a:lnTo>
                    <a:pt x="160" y="33"/>
                  </a:lnTo>
                  <a:lnTo>
                    <a:pt x="128" y="33"/>
                  </a:lnTo>
                  <a:lnTo>
                    <a:pt x="95" y="31"/>
                  </a:lnTo>
                  <a:lnTo>
                    <a:pt x="63" y="33"/>
                  </a:lnTo>
                  <a:lnTo>
                    <a:pt x="31" y="33"/>
                  </a:lnTo>
                  <a:lnTo>
                    <a:pt x="0" y="38"/>
                  </a:lnTo>
                  <a:lnTo>
                    <a:pt x="29" y="4"/>
                  </a:lnTo>
                  <a:lnTo>
                    <a:pt x="29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7" name="Freeform 379"/>
            <p:cNvSpPr>
              <a:spLocks/>
            </p:cNvSpPr>
            <p:nvPr/>
          </p:nvSpPr>
          <p:spPr bwMode="auto">
            <a:xfrm>
              <a:off x="8454960" y="862561"/>
              <a:ext cx="158253" cy="39074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94" y="95"/>
                </a:cxn>
                <a:cxn ang="0">
                  <a:pos x="494" y="132"/>
                </a:cxn>
                <a:cxn ang="0">
                  <a:pos x="0" y="23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494" h="132">
                  <a:moveTo>
                    <a:pt x="40" y="0"/>
                  </a:moveTo>
                  <a:lnTo>
                    <a:pt x="494" y="95"/>
                  </a:lnTo>
                  <a:lnTo>
                    <a:pt x="494" y="132"/>
                  </a:lnTo>
                  <a:lnTo>
                    <a:pt x="0" y="23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8" name="Freeform 380"/>
            <p:cNvSpPr>
              <a:spLocks/>
            </p:cNvSpPr>
            <p:nvPr/>
          </p:nvSpPr>
          <p:spPr bwMode="auto">
            <a:xfrm>
              <a:off x="8192914" y="1033065"/>
              <a:ext cx="81369" cy="223786"/>
            </a:xfrm>
            <a:custGeom>
              <a:avLst/>
              <a:gdLst/>
              <a:ahLst/>
              <a:cxnLst>
                <a:cxn ang="0">
                  <a:pos x="255" y="755"/>
                </a:cxn>
                <a:cxn ang="0">
                  <a:pos x="247" y="753"/>
                </a:cxn>
                <a:cxn ang="0">
                  <a:pos x="238" y="753"/>
                </a:cxn>
                <a:cxn ang="0">
                  <a:pos x="230" y="753"/>
                </a:cxn>
                <a:cxn ang="0">
                  <a:pos x="223" y="753"/>
                </a:cxn>
                <a:cxn ang="0">
                  <a:pos x="215" y="751"/>
                </a:cxn>
                <a:cxn ang="0">
                  <a:pos x="208" y="751"/>
                </a:cxn>
                <a:cxn ang="0">
                  <a:pos x="198" y="751"/>
                </a:cxn>
                <a:cxn ang="0">
                  <a:pos x="190" y="751"/>
                </a:cxn>
                <a:cxn ang="0">
                  <a:pos x="185" y="715"/>
                </a:cxn>
                <a:cxn ang="0">
                  <a:pos x="179" y="675"/>
                </a:cxn>
                <a:cxn ang="0">
                  <a:pos x="171" y="633"/>
                </a:cxn>
                <a:cxn ang="0">
                  <a:pos x="166" y="590"/>
                </a:cxn>
                <a:cxn ang="0">
                  <a:pos x="154" y="542"/>
                </a:cxn>
                <a:cxn ang="0">
                  <a:pos x="147" y="495"/>
                </a:cxn>
                <a:cxn ang="0">
                  <a:pos x="135" y="443"/>
                </a:cxn>
                <a:cxn ang="0">
                  <a:pos x="126" y="394"/>
                </a:cxn>
                <a:cxn ang="0">
                  <a:pos x="112" y="343"/>
                </a:cxn>
                <a:cxn ang="0">
                  <a:pos x="101" y="291"/>
                </a:cxn>
                <a:cxn ang="0">
                  <a:pos x="86" y="240"/>
                </a:cxn>
                <a:cxn ang="0">
                  <a:pos x="73" y="189"/>
                </a:cxn>
                <a:cxn ang="0">
                  <a:pos x="54" y="139"/>
                </a:cxn>
                <a:cxn ang="0">
                  <a:pos x="36" y="92"/>
                </a:cxn>
                <a:cxn ang="0">
                  <a:pos x="17" y="44"/>
                </a:cxn>
                <a:cxn ang="0">
                  <a:pos x="0" y="0"/>
                </a:cxn>
                <a:cxn ang="0">
                  <a:pos x="80" y="14"/>
                </a:cxn>
                <a:cxn ang="0">
                  <a:pos x="80" y="18"/>
                </a:cxn>
                <a:cxn ang="0">
                  <a:pos x="84" y="29"/>
                </a:cxn>
                <a:cxn ang="0">
                  <a:pos x="92" y="48"/>
                </a:cxn>
                <a:cxn ang="0">
                  <a:pos x="99" y="75"/>
                </a:cxn>
                <a:cxn ang="0">
                  <a:pos x="109" y="107"/>
                </a:cxn>
                <a:cxn ang="0">
                  <a:pos x="120" y="145"/>
                </a:cxn>
                <a:cxn ang="0">
                  <a:pos x="133" y="191"/>
                </a:cxn>
                <a:cxn ang="0">
                  <a:pos x="147" y="240"/>
                </a:cxn>
                <a:cxn ang="0">
                  <a:pos x="160" y="293"/>
                </a:cxn>
                <a:cxn ang="0">
                  <a:pos x="175" y="350"/>
                </a:cxn>
                <a:cxn ang="0">
                  <a:pos x="189" y="411"/>
                </a:cxn>
                <a:cxn ang="0">
                  <a:pos x="204" y="476"/>
                </a:cxn>
                <a:cxn ang="0">
                  <a:pos x="217" y="542"/>
                </a:cxn>
                <a:cxn ang="0">
                  <a:pos x="232" y="611"/>
                </a:cxn>
                <a:cxn ang="0">
                  <a:pos x="244" y="681"/>
                </a:cxn>
                <a:cxn ang="0">
                  <a:pos x="255" y="755"/>
                </a:cxn>
                <a:cxn ang="0">
                  <a:pos x="255" y="755"/>
                </a:cxn>
              </a:cxnLst>
              <a:rect l="0" t="0" r="r" b="b"/>
              <a:pathLst>
                <a:path w="255" h="755">
                  <a:moveTo>
                    <a:pt x="255" y="755"/>
                  </a:moveTo>
                  <a:lnTo>
                    <a:pt x="247" y="753"/>
                  </a:lnTo>
                  <a:lnTo>
                    <a:pt x="238" y="753"/>
                  </a:lnTo>
                  <a:lnTo>
                    <a:pt x="230" y="753"/>
                  </a:lnTo>
                  <a:lnTo>
                    <a:pt x="223" y="753"/>
                  </a:lnTo>
                  <a:lnTo>
                    <a:pt x="215" y="751"/>
                  </a:lnTo>
                  <a:lnTo>
                    <a:pt x="208" y="751"/>
                  </a:lnTo>
                  <a:lnTo>
                    <a:pt x="198" y="751"/>
                  </a:lnTo>
                  <a:lnTo>
                    <a:pt x="190" y="751"/>
                  </a:lnTo>
                  <a:lnTo>
                    <a:pt x="185" y="715"/>
                  </a:lnTo>
                  <a:lnTo>
                    <a:pt x="179" y="675"/>
                  </a:lnTo>
                  <a:lnTo>
                    <a:pt x="171" y="633"/>
                  </a:lnTo>
                  <a:lnTo>
                    <a:pt x="166" y="590"/>
                  </a:lnTo>
                  <a:lnTo>
                    <a:pt x="154" y="542"/>
                  </a:lnTo>
                  <a:lnTo>
                    <a:pt x="147" y="495"/>
                  </a:lnTo>
                  <a:lnTo>
                    <a:pt x="135" y="443"/>
                  </a:lnTo>
                  <a:lnTo>
                    <a:pt x="126" y="394"/>
                  </a:lnTo>
                  <a:lnTo>
                    <a:pt x="112" y="343"/>
                  </a:lnTo>
                  <a:lnTo>
                    <a:pt x="101" y="291"/>
                  </a:lnTo>
                  <a:lnTo>
                    <a:pt x="86" y="240"/>
                  </a:lnTo>
                  <a:lnTo>
                    <a:pt x="73" y="189"/>
                  </a:lnTo>
                  <a:lnTo>
                    <a:pt x="54" y="139"/>
                  </a:lnTo>
                  <a:lnTo>
                    <a:pt x="36" y="92"/>
                  </a:lnTo>
                  <a:lnTo>
                    <a:pt x="17" y="44"/>
                  </a:lnTo>
                  <a:lnTo>
                    <a:pt x="0" y="0"/>
                  </a:lnTo>
                  <a:lnTo>
                    <a:pt x="80" y="14"/>
                  </a:lnTo>
                  <a:lnTo>
                    <a:pt x="80" y="18"/>
                  </a:lnTo>
                  <a:lnTo>
                    <a:pt x="84" y="29"/>
                  </a:lnTo>
                  <a:lnTo>
                    <a:pt x="92" y="48"/>
                  </a:lnTo>
                  <a:lnTo>
                    <a:pt x="99" y="75"/>
                  </a:lnTo>
                  <a:lnTo>
                    <a:pt x="109" y="107"/>
                  </a:lnTo>
                  <a:lnTo>
                    <a:pt x="120" y="145"/>
                  </a:lnTo>
                  <a:lnTo>
                    <a:pt x="133" y="191"/>
                  </a:lnTo>
                  <a:lnTo>
                    <a:pt x="147" y="240"/>
                  </a:lnTo>
                  <a:lnTo>
                    <a:pt x="160" y="293"/>
                  </a:lnTo>
                  <a:lnTo>
                    <a:pt x="175" y="350"/>
                  </a:lnTo>
                  <a:lnTo>
                    <a:pt x="189" y="411"/>
                  </a:lnTo>
                  <a:lnTo>
                    <a:pt x="204" y="476"/>
                  </a:lnTo>
                  <a:lnTo>
                    <a:pt x="217" y="542"/>
                  </a:lnTo>
                  <a:lnTo>
                    <a:pt x="232" y="611"/>
                  </a:lnTo>
                  <a:lnTo>
                    <a:pt x="244" y="681"/>
                  </a:lnTo>
                  <a:lnTo>
                    <a:pt x="255" y="755"/>
                  </a:lnTo>
                  <a:lnTo>
                    <a:pt x="255" y="7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9" name="Freeform 381"/>
            <p:cNvSpPr>
              <a:spLocks/>
            </p:cNvSpPr>
            <p:nvPr/>
          </p:nvSpPr>
          <p:spPr bwMode="auto">
            <a:xfrm>
              <a:off x="7539400" y="785597"/>
              <a:ext cx="185803" cy="66899"/>
            </a:xfrm>
            <a:custGeom>
              <a:avLst/>
              <a:gdLst/>
              <a:ahLst/>
              <a:cxnLst>
                <a:cxn ang="0">
                  <a:pos x="580" y="190"/>
                </a:cxn>
                <a:cxn ang="0">
                  <a:pos x="573" y="188"/>
                </a:cxn>
                <a:cxn ang="0">
                  <a:pos x="561" y="184"/>
                </a:cxn>
                <a:cxn ang="0">
                  <a:pos x="540" y="177"/>
                </a:cxn>
                <a:cxn ang="0">
                  <a:pos x="514" y="169"/>
                </a:cxn>
                <a:cxn ang="0">
                  <a:pos x="480" y="160"/>
                </a:cxn>
                <a:cxn ang="0">
                  <a:pos x="445" y="148"/>
                </a:cxn>
                <a:cxn ang="0">
                  <a:pos x="405" y="135"/>
                </a:cxn>
                <a:cxn ang="0">
                  <a:pos x="364" y="122"/>
                </a:cxn>
                <a:cxn ang="0">
                  <a:pos x="318" y="106"/>
                </a:cxn>
                <a:cxn ang="0">
                  <a:pos x="274" y="89"/>
                </a:cxn>
                <a:cxn ang="0">
                  <a:pos x="230" y="74"/>
                </a:cxn>
                <a:cxn ang="0">
                  <a:pos x="189" y="59"/>
                </a:cxn>
                <a:cxn ang="0">
                  <a:pos x="149" y="42"/>
                </a:cxn>
                <a:cxn ang="0">
                  <a:pos x="115" y="27"/>
                </a:cxn>
                <a:cxn ang="0">
                  <a:pos x="82" y="11"/>
                </a:cxn>
                <a:cxn ang="0">
                  <a:pos x="58" y="0"/>
                </a:cxn>
                <a:cxn ang="0">
                  <a:pos x="0" y="23"/>
                </a:cxn>
                <a:cxn ang="0">
                  <a:pos x="4" y="25"/>
                </a:cxn>
                <a:cxn ang="0">
                  <a:pos x="16" y="28"/>
                </a:cxn>
                <a:cxn ang="0">
                  <a:pos x="35" y="38"/>
                </a:cxn>
                <a:cxn ang="0">
                  <a:pos x="59" y="49"/>
                </a:cxn>
                <a:cxn ang="0">
                  <a:pos x="90" y="61"/>
                </a:cxn>
                <a:cxn ang="0">
                  <a:pos x="126" y="76"/>
                </a:cxn>
                <a:cxn ang="0">
                  <a:pos x="166" y="93"/>
                </a:cxn>
                <a:cxn ang="0">
                  <a:pos x="208" y="110"/>
                </a:cxn>
                <a:cxn ang="0">
                  <a:pos x="253" y="127"/>
                </a:cxn>
                <a:cxn ang="0">
                  <a:pos x="301" y="144"/>
                </a:cxn>
                <a:cxn ang="0">
                  <a:pos x="348" y="162"/>
                </a:cxn>
                <a:cxn ang="0">
                  <a:pos x="398" y="179"/>
                </a:cxn>
                <a:cxn ang="0">
                  <a:pos x="443" y="192"/>
                </a:cxn>
                <a:cxn ang="0">
                  <a:pos x="491" y="205"/>
                </a:cxn>
                <a:cxn ang="0">
                  <a:pos x="537" y="217"/>
                </a:cxn>
                <a:cxn ang="0">
                  <a:pos x="580" y="226"/>
                </a:cxn>
                <a:cxn ang="0">
                  <a:pos x="580" y="190"/>
                </a:cxn>
                <a:cxn ang="0">
                  <a:pos x="580" y="190"/>
                </a:cxn>
              </a:cxnLst>
              <a:rect l="0" t="0" r="r" b="b"/>
              <a:pathLst>
                <a:path w="580" h="226">
                  <a:moveTo>
                    <a:pt x="580" y="190"/>
                  </a:moveTo>
                  <a:lnTo>
                    <a:pt x="573" y="188"/>
                  </a:lnTo>
                  <a:lnTo>
                    <a:pt x="561" y="184"/>
                  </a:lnTo>
                  <a:lnTo>
                    <a:pt x="540" y="177"/>
                  </a:lnTo>
                  <a:lnTo>
                    <a:pt x="514" y="169"/>
                  </a:lnTo>
                  <a:lnTo>
                    <a:pt x="480" y="160"/>
                  </a:lnTo>
                  <a:lnTo>
                    <a:pt x="445" y="148"/>
                  </a:lnTo>
                  <a:lnTo>
                    <a:pt x="405" y="135"/>
                  </a:lnTo>
                  <a:lnTo>
                    <a:pt x="364" y="122"/>
                  </a:lnTo>
                  <a:lnTo>
                    <a:pt x="318" y="106"/>
                  </a:lnTo>
                  <a:lnTo>
                    <a:pt x="274" y="89"/>
                  </a:lnTo>
                  <a:lnTo>
                    <a:pt x="230" y="74"/>
                  </a:lnTo>
                  <a:lnTo>
                    <a:pt x="189" y="59"/>
                  </a:lnTo>
                  <a:lnTo>
                    <a:pt x="149" y="42"/>
                  </a:lnTo>
                  <a:lnTo>
                    <a:pt x="115" y="27"/>
                  </a:lnTo>
                  <a:lnTo>
                    <a:pt x="82" y="11"/>
                  </a:lnTo>
                  <a:lnTo>
                    <a:pt x="58" y="0"/>
                  </a:lnTo>
                  <a:lnTo>
                    <a:pt x="0" y="23"/>
                  </a:lnTo>
                  <a:lnTo>
                    <a:pt x="4" y="25"/>
                  </a:lnTo>
                  <a:lnTo>
                    <a:pt x="16" y="28"/>
                  </a:lnTo>
                  <a:lnTo>
                    <a:pt x="35" y="38"/>
                  </a:lnTo>
                  <a:lnTo>
                    <a:pt x="59" y="49"/>
                  </a:lnTo>
                  <a:lnTo>
                    <a:pt x="90" y="61"/>
                  </a:lnTo>
                  <a:lnTo>
                    <a:pt x="126" y="76"/>
                  </a:lnTo>
                  <a:lnTo>
                    <a:pt x="166" y="93"/>
                  </a:lnTo>
                  <a:lnTo>
                    <a:pt x="208" y="110"/>
                  </a:lnTo>
                  <a:lnTo>
                    <a:pt x="253" y="127"/>
                  </a:lnTo>
                  <a:lnTo>
                    <a:pt x="301" y="144"/>
                  </a:lnTo>
                  <a:lnTo>
                    <a:pt x="348" y="162"/>
                  </a:lnTo>
                  <a:lnTo>
                    <a:pt x="398" y="179"/>
                  </a:lnTo>
                  <a:lnTo>
                    <a:pt x="443" y="192"/>
                  </a:lnTo>
                  <a:lnTo>
                    <a:pt x="491" y="205"/>
                  </a:lnTo>
                  <a:lnTo>
                    <a:pt x="537" y="217"/>
                  </a:lnTo>
                  <a:lnTo>
                    <a:pt x="580" y="226"/>
                  </a:lnTo>
                  <a:lnTo>
                    <a:pt x="580" y="190"/>
                  </a:lnTo>
                  <a:lnTo>
                    <a:pt x="580" y="1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30" name="Freeform 382"/>
            <p:cNvSpPr>
              <a:spLocks/>
            </p:cNvSpPr>
            <p:nvPr/>
          </p:nvSpPr>
          <p:spPr bwMode="auto">
            <a:xfrm>
              <a:off x="7516335" y="908147"/>
              <a:ext cx="273579" cy="84068"/>
            </a:xfrm>
            <a:custGeom>
              <a:avLst/>
              <a:gdLst/>
              <a:ahLst/>
              <a:cxnLst>
                <a:cxn ang="0">
                  <a:pos x="856" y="284"/>
                </a:cxn>
                <a:cxn ang="0">
                  <a:pos x="829" y="282"/>
                </a:cxn>
                <a:cxn ang="0">
                  <a:pos x="797" y="278"/>
                </a:cxn>
                <a:cxn ang="0">
                  <a:pos x="753" y="272"/>
                </a:cxn>
                <a:cxn ang="0">
                  <a:pos x="704" y="267"/>
                </a:cxn>
                <a:cxn ang="0">
                  <a:pos x="648" y="255"/>
                </a:cxn>
                <a:cxn ang="0">
                  <a:pos x="591" y="246"/>
                </a:cxn>
                <a:cxn ang="0">
                  <a:pos x="527" y="232"/>
                </a:cxn>
                <a:cxn ang="0">
                  <a:pos x="464" y="219"/>
                </a:cxn>
                <a:cxn ang="0">
                  <a:pos x="398" y="204"/>
                </a:cxn>
                <a:cxn ang="0">
                  <a:pos x="331" y="187"/>
                </a:cxn>
                <a:cxn ang="0">
                  <a:pos x="266" y="168"/>
                </a:cxn>
                <a:cxn ang="0">
                  <a:pos x="207" y="149"/>
                </a:cxn>
                <a:cxn ang="0">
                  <a:pos x="149" y="126"/>
                </a:cxn>
                <a:cxn ang="0">
                  <a:pos x="97" y="107"/>
                </a:cxn>
                <a:cxn ang="0">
                  <a:pos x="50" y="84"/>
                </a:cxn>
                <a:cxn ang="0">
                  <a:pos x="12" y="61"/>
                </a:cxn>
                <a:cxn ang="0">
                  <a:pos x="0" y="0"/>
                </a:cxn>
                <a:cxn ang="0">
                  <a:pos x="6" y="2"/>
                </a:cxn>
                <a:cxn ang="0">
                  <a:pos x="21" y="10"/>
                </a:cxn>
                <a:cxn ang="0">
                  <a:pos x="46" y="19"/>
                </a:cxn>
                <a:cxn ang="0">
                  <a:pos x="80" y="33"/>
                </a:cxn>
                <a:cxn ang="0">
                  <a:pos x="120" y="48"/>
                </a:cxn>
                <a:cxn ang="0">
                  <a:pos x="168" y="65"/>
                </a:cxn>
                <a:cxn ang="0">
                  <a:pos x="223" y="84"/>
                </a:cxn>
                <a:cxn ang="0">
                  <a:pos x="283" y="107"/>
                </a:cxn>
                <a:cxn ang="0">
                  <a:pos x="344" y="126"/>
                </a:cxn>
                <a:cxn ang="0">
                  <a:pos x="411" y="147"/>
                </a:cxn>
                <a:cxn ang="0">
                  <a:pos x="479" y="168"/>
                </a:cxn>
                <a:cxn ang="0">
                  <a:pos x="552" y="187"/>
                </a:cxn>
                <a:cxn ang="0">
                  <a:pos x="622" y="204"/>
                </a:cxn>
                <a:cxn ang="0">
                  <a:pos x="694" y="217"/>
                </a:cxn>
                <a:cxn ang="0">
                  <a:pos x="763" y="228"/>
                </a:cxn>
                <a:cxn ang="0">
                  <a:pos x="831" y="238"/>
                </a:cxn>
                <a:cxn ang="0">
                  <a:pos x="856" y="284"/>
                </a:cxn>
                <a:cxn ang="0">
                  <a:pos x="856" y="284"/>
                </a:cxn>
              </a:cxnLst>
              <a:rect l="0" t="0" r="r" b="b"/>
              <a:pathLst>
                <a:path w="856" h="284">
                  <a:moveTo>
                    <a:pt x="856" y="284"/>
                  </a:moveTo>
                  <a:lnTo>
                    <a:pt x="829" y="282"/>
                  </a:lnTo>
                  <a:lnTo>
                    <a:pt x="797" y="278"/>
                  </a:lnTo>
                  <a:lnTo>
                    <a:pt x="753" y="272"/>
                  </a:lnTo>
                  <a:lnTo>
                    <a:pt x="704" y="267"/>
                  </a:lnTo>
                  <a:lnTo>
                    <a:pt x="648" y="255"/>
                  </a:lnTo>
                  <a:lnTo>
                    <a:pt x="591" y="246"/>
                  </a:lnTo>
                  <a:lnTo>
                    <a:pt x="527" y="232"/>
                  </a:lnTo>
                  <a:lnTo>
                    <a:pt x="464" y="219"/>
                  </a:lnTo>
                  <a:lnTo>
                    <a:pt x="398" y="204"/>
                  </a:lnTo>
                  <a:lnTo>
                    <a:pt x="331" y="187"/>
                  </a:lnTo>
                  <a:lnTo>
                    <a:pt x="266" y="168"/>
                  </a:lnTo>
                  <a:lnTo>
                    <a:pt x="207" y="149"/>
                  </a:lnTo>
                  <a:lnTo>
                    <a:pt x="149" y="126"/>
                  </a:lnTo>
                  <a:lnTo>
                    <a:pt x="97" y="107"/>
                  </a:lnTo>
                  <a:lnTo>
                    <a:pt x="50" y="84"/>
                  </a:lnTo>
                  <a:lnTo>
                    <a:pt x="12" y="61"/>
                  </a:lnTo>
                  <a:lnTo>
                    <a:pt x="0" y="0"/>
                  </a:lnTo>
                  <a:lnTo>
                    <a:pt x="6" y="2"/>
                  </a:lnTo>
                  <a:lnTo>
                    <a:pt x="21" y="10"/>
                  </a:lnTo>
                  <a:lnTo>
                    <a:pt x="46" y="19"/>
                  </a:lnTo>
                  <a:lnTo>
                    <a:pt x="80" y="33"/>
                  </a:lnTo>
                  <a:lnTo>
                    <a:pt x="120" y="48"/>
                  </a:lnTo>
                  <a:lnTo>
                    <a:pt x="168" y="65"/>
                  </a:lnTo>
                  <a:lnTo>
                    <a:pt x="223" y="84"/>
                  </a:lnTo>
                  <a:lnTo>
                    <a:pt x="283" y="107"/>
                  </a:lnTo>
                  <a:lnTo>
                    <a:pt x="344" y="126"/>
                  </a:lnTo>
                  <a:lnTo>
                    <a:pt x="411" y="147"/>
                  </a:lnTo>
                  <a:lnTo>
                    <a:pt x="479" y="168"/>
                  </a:lnTo>
                  <a:lnTo>
                    <a:pt x="552" y="187"/>
                  </a:lnTo>
                  <a:lnTo>
                    <a:pt x="622" y="204"/>
                  </a:lnTo>
                  <a:lnTo>
                    <a:pt x="694" y="217"/>
                  </a:lnTo>
                  <a:lnTo>
                    <a:pt x="763" y="228"/>
                  </a:lnTo>
                  <a:lnTo>
                    <a:pt x="831" y="238"/>
                  </a:lnTo>
                  <a:lnTo>
                    <a:pt x="856" y="284"/>
                  </a:lnTo>
                  <a:lnTo>
                    <a:pt x="856" y="28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37" name="Freeform 389"/>
            <p:cNvSpPr>
              <a:spLocks/>
            </p:cNvSpPr>
            <p:nvPr/>
          </p:nvSpPr>
          <p:spPr bwMode="auto">
            <a:xfrm>
              <a:off x="7500958" y="446366"/>
              <a:ext cx="1124428" cy="820550"/>
            </a:xfrm>
            <a:custGeom>
              <a:avLst/>
              <a:gdLst/>
              <a:ahLst/>
              <a:cxnLst>
                <a:cxn ang="0">
                  <a:pos x="1190" y="41"/>
                </a:cxn>
                <a:cxn ang="0">
                  <a:pos x="1127" y="36"/>
                </a:cxn>
                <a:cxn ang="0">
                  <a:pos x="1013" y="28"/>
                </a:cxn>
                <a:cxn ang="0">
                  <a:pos x="863" y="20"/>
                </a:cxn>
                <a:cxn ang="0">
                  <a:pos x="682" y="11"/>
                </a:cxn>
                <a:cxn ang="0">
                  <a:pos x="484" y="3"/>
                </a:cxn>
                <a:cxn ang="0">
                  <a:pos x="285" y="0"/>
                </a:cxn>
                <a:cxn ang="0">
                  <a:pos x="89" y="1"/>
                </a:cxn>
                <a:cxn ang="0">
                  <a:pos x="0" y="30"/>
                </a:cxn>
                <a:cxn ang="0">
                  <a:pos x="2" y="224"/>
                </a:cxn>
                <a:cxn ang="0">
                  <a:pos x="7" y="564"/>
                </a:cxn>
                <a:cxn ang="0">
                  <a:pos x="15" y="998"/>
                </a:cxn>
                <a:cxn ang="0">
                  <a:pos x="19" y="1477"/>
                </a:cxn>
                <a:cxn ang="0">
                  <a:pos x="23" y="1950"/>
                </a:cxn>
                <a:cxn ang="0">
                  <a:pos x="23" y="2365"/>
                </a:cxn>
                <a:cxn ang="0">
                  <a:pos x="15" y="2672"/>
                </a:cxn>
                <a:cxn ang="0">
                  <a:pos x="1905" y="2771"/>
                </a:cxn>
                <a:cxn ang="0">
                  <a:pos x="1962" y="2771"/>
                </a:cxn>
                <a:cxn ang="0">
                  <a:pos x="2119" y="2769"/>
                </a:cxn>
                <a:cxn ang="0">
                  <a:pos x="2344" y="2766"/>
                </a:cxn>
                <a:cxn ang="0">
                  <a:pos x="2610" y="2766"/>
                </a:cxn>
                <a:cxn ang="0">
                  <a:pos x="2886" y="2764"/>
                </a:cxn>
                <a:cxn ang="0">
                  <a:pos x="3146" y="2766"/>
                </a:cxn>
                <a:cxn ang="0">
                  <a:pos x="3359" y="2766"/>
                </a:cxn>
                <a:cxn ang="0">
                  <a:pos x="3498" y="2771"/>
                </a:cxn>
                <a:cxn ang="0">
                  <a:pos x="3496" y="2701"/>
                </a:cxn>
                <a:cxn ang="0">
                  <a:pos x="3492" y="2511"/>
                </a:cxn>
                <a:cxn ang="0">
                  <a:pos x="3490" y="2222"/>
                </a:cxn>
                <a:cxn ang="0">
                  <a:pos x="3490" y="1865"/>
                </a:cxn>
                <a:cxn ang="0">
                  <a:pos x="3488" y="1460"/>
                </a:cxn>
                <a:cxn ang="0">
                  <a:pos x="3490" y="1038"/>
                </a:cxn>
                <a:cxn ang="0">
                  <a:pos x="3496" y="623"/>
                </a:cxn>
                <a:cxn ang="0">
                  <a:pos x="3509" y="241"/>
                </a:cxn>
                <a:cxn ang="0">
                  <a:pos x="3467" y="233"/>
                </a:cxn>
                <a:cxn ang="0">
                  <a:pos x="3357" y="211"/>
                </a:cxn>
                <a:cxn ang="0">
                  <a:pos x="3197" y="180"/>
                </a:cxn>
                <a:cxn ang="0">
                  <a:pos x="3005" y="146"/>
                </a:cxn>
                <a:cxn ang="0">
                  <a:pos x="2794" y="108"/>
                </a:cxn>
                <a:cxn ang="0">
                  <a:pos x="2589" y="78"/>
                </a:cxn>
                <a:cxn ang="0">
                  <a:pos x="2403" y="53"/>
                </a:cxn>
                <a:cxn ang="0">
                  <a:pos x="2254" y="43"/>
                </a:cxn>
                <a:cxn ang="0">
                  <a:pos x="2251" y="98"/>
                </a:cxn>
                <a:cxn ang="0">
                  <a:pos x="2313" y="102"/>
                </a:cxn>
                <a:cxn ang="0">
                  <a:pos x="2429" y="110"/>
                </a:cxn>
                <a:cxn ang="0">
                  <a:pos x="2585" y="125"/>
                </a:cxn>
                <a:cxn ang="0">
                  <a:pos x="2768" y="144"/>
                </a:cxn>
                <a:cxn ang="0">
                  <a:pos x="2965" y="173"/>
                </a:cxn>
                <a:cxn ang="0">
                  <a:pos x="3169" y="207"/>
                </a:cxn>
                <a:cxn ang="0">
                  <a:pos x="3361" y="252"/>
                </a:cxn>
                <a:cxn ang="0">
                  <a:pos x="3433" y="2697"/>
                </a:cxn>
                <a:cxn ang="0">
                  <a:pos x="83" y="2716"/>
                </a:cxn>
                <a:cxn ang="0">
                  <a:pos x="55" y="70"/>
                </a:cxn>
                <a:cxn ang="0">
                  <a:pos x="81" y="68"/>
                </a:cxn>
                <a:cxn ang="0">
                  <a:pos x="156" y="64"/>
                </a:cxn>
                <a:cxn ang="0">
                  <a:pos x="270" y="60"/>
                </a:cxn>
                <a:cxn ang="0">
                  <a:pos x="420" y="60"/>
                </a:cxn>
                <a:cxn ang="0">
                  <a:pos x="593" y="60"/>
                </a:cxn>
                <a:cxn ang="0">
                  <a:pos x="783" y="66"/>
                </a:cxn>
                <a:cxn ang="0">
                  <a:pos x="984" y="79"/>
                </a:cxn>
                <a:cxn ang="0">
                  <a:pos x="1188" y="98"/>
                </a:cxn>
                <a:cxn ang="0">
                  <a:pos x="1199" y="43"/>
                </a:cxn>
              </a:cxnLst>
              <a:rect l="0" t="0" r="r" b="b"/>
              <a:pathLst>
                <a:path w="3509" h="2771">
                  <a:moveTo>
                    <a:pt x="1199" y="43"/>
                  </a:moveTo>
                  <a:lnTo>
                    <a:pt x="1190" y="41"/>
                  </a:lnTo>
                  <a:lnTo>
                    <a:pt x="1167" y="39"/>
                  </a:lnTo>
                  <a:lnTo>
                    <a:pt x="1127" y="36"/>
                  </a:lnTo>
                  <a:lnTo>
                    <a:pt x="1078" y="34"/>
                  </a:lnTo>
                  <a:lnTo>
                    <a:pt x="1013" y="28"/>
                  </a:lnTo>
                  <a:lnTo>
                    <a:pt x="943" y="24"/>
                  </a:lnTo>
                  <a:lnTo>
                    <a:pt x="863" y="20"/>
                  </a:lnTo>
                  <a:lnTo>
                    <a:pt x="775" y="17"/>
                  </a:lnTo>
                  <a:lnTo>
                    <a:pt x="682" y="11"/>
                  </a:lnTo>
                  <a:lnTo>
                    <a:pt x="585" y="7"/>
                  </a:lnTo>
                  <a:lnTo>
                    <a:pt x="484" y="3"/>
                  </a:lnTo>
                  <a:lnTo>
                    <a:pt x="386" y="1"/>
                  </a:lnTo>
                  <a:lnTo>
                    <a:pt x="285" y="0"/>
                  </a:lnTo>
                  <a:lnTo>
                    <a:pt x="186" y="0"/>
                  </a:lnTo>
                  <a:lnTo>
                    <a:pt x="89" y="1"/>
                  </a:lnTo>
                  <a:lnTo>
                    <a:pt x="0" y="5"/>
                  </a:lnTo>
                  <a:lnTo>
                    <a:pt x="0" y="30"/>
                  </a:lnTo>
                  <a:lnTo>
                    <a:pt x="0" y="108"/>
                  </a:lnTo>
                  <a:lnTo>
                    <a:pt x="2" y="224"/>
                  </a:lnTo>
                  <a:lnTo>
                    <a:pt x="5" y="380"/>
                  </a:lnTo>
                  <a:lnTo>
                    <a:pt x="7" y="564"/>
                  </a:lnTo>
                  <a:lnTo>
                    <a:pt x="11" y="771"/>
                  </a:lnTo>
                  <a:lnTo>
                    <a:pt x="15" y="998"/>
                  </a:lnTo>
                  <a:lnTo>
                    <a:pt x="19" y="1235"/>
                  </a:lnTo>
                  <a:lnTo>
                    <a:pt x="19" y="1477"/>
                  </a:lnTo>
                  <a:lnTo>
                    <a:pt x="23" y="1718"/>
                  </a:lnTo>
                  <a:lnTo>
                    <a:pt x="23" y="1950"/>
                  </a:lnTo>
                  <a:lnTo>
                    <a:pt x="23" y="2169"/>
                  </a:lnTo>
                  <a:lnTo>
                    <a:pt x="23" y="2365"/>
                  </a:lnTo>
                  <a:lnTo>
                    <a:pt x="19" y="2538"/>
                  </a:lnTo>
                  <a:lnTo>
                    <a:pt x="15" y="2672"/>
                  </a:lnTo>
                  <a:lnTo>
                    <a:pt x="9" y="2771"/>
                  </a:lnTo>
                  <a:lnTo>
                    <a:pt x="1905" y="2771"/>
                  </a:lnTo>
                  <a:lnTo>
                    <a:pt x="1920" y="2771"/>
                  </a:lnTo>
                  <a:lnTo>
                    <a:pt x="1962" y="2771"/>
                  </a:lnTo>
                  <a:lnTo>
                    <a:pt x="2030" y="2769"/>
                  </a:lnTo>
                  <a:lnTo>
                    <a:pt x="2119" y="2769"/>
                  </a:lnTo>
                  <a:lnTo>
                    <a:pt x="2224" y="2768"/>
                  </a:lnTo>
                  <a:lnTo>
                    <a:pt x="2344" y="2766"/>
                  </a:lnTo>
                  <a:lnTo>
                    <a:pt x="2473" y="2766"/>
                  </a:lnTo>
                  <a:lnTo>
                    <a:pt x="2610" y="2766"/>
                  </a:lnTo>
                  <a:lnTo>
                    <a:pt x="2749" y="2766"/>
                  </a:lnTo>
                  <a:lnTo>
                    <a:pt x="2886" y="2764"/>
                  </a:lnTo>
                  <a:lnTo>
                    <a:pt x="3020" y="2764"/>
                  </a:lnTo>
                  <a:lnTo>
                    <a:pt x="3146" y="2766"/>
                  </a:lnTo>
                  <a:lnTo>
                    <a:pt x="3260" y="2766"/>
                  </a:lnTo>
                  <a:lnTo>
                    <a:pt x="3359" y="2766"/>
                  </a:lnTo>
                  <a:lnTo>
                    <a:pt x="3439" y="2769"/>
                  </a:lnTo>
                  <a:lnTo>
                    <a:pt x="3498" y="2771"/>
                  </a:lnTo>
                  <a:lnTo>
                    <a:pt x="3496" y="2752"/>
                  </a:lnTo>
                  <a:lnTo>
                    <a:pt x="3496" y="2701"/>
                  </a:lnTo>
                  <a:lnTo>
                    <a:pt x="3494" y="2619"/>
                  </a:lnTo>
                  <a:lnTo>
                    <a:pt x="3492" y="2511"/>
                  </a:lnTo>
                  <a:lnTo>
                    <a:pt x="3490" y="2376"/>
                  </a:lnTo>
                  <a:lnTo>
                    <a:pt x="3490" y="2222"/>
                  </a:lnTo>
                  <a:lnTo>
                    <a:pt x="3490" y="2049"/>
                  </a:lnTo>
                  <a:lnTo>
                    <a:pt x="3490" y="1865"/>
                  </a:lnTo>
                  <a:lnTo>
                    <a:pt x="3488" y="1665"/>
                  </a:lnTo>
                  <a:lnTo>
                    <a:pt x="3488" y="1460"/>
                  </a:lnTo>
                  <a:lnTo>
                    <a:pt x="3488" y="1249"/>
                  </a:lnTo>
                  <a:lnTo>
                    <a:pt x="3490" y="1038"/>
                  </a:lnTo>
                  <a:lnTo>
                    <a:pt x="3492" y="827"/>
                  </a:lnTo>
                  <a:lnTo>
                    <a:pt x="3496" y="623"/>
                  </a:lnTo>
                  <a:lnTo>
                    <a:pt x="3501" y="425"/>
                  </a:lnTo>
                  <a:lnTo>
                    <a:pt x="3509" y="241"/>
                  </a:lnTo>
                  <a:lnTo>
                    <a:pt x="3496" y="239"/>
                  </a:lnTo>
                  <a:lnTo>
                    <a:pt x="3467" y="233"/>
                  </a:lnTo>
                  <a:lnTo>
                    <a:pt x="3418" y="222"/>
                  </a:lnTo>
                  <a:lnTo>
                    <a:pt x="3357" y="211"/>
                  </a:lnTo>
                  <a:lnTo>
                    <a:pt x="3283" y="195"/>
                  </a:lnTo>
                  <a:lnTo>
                    <a:pt x="3197" y="180"/>
                  </a:lnTo>
                  <a:lnTo>
                    <a:pt x="3104" y="163"/>
                  </a:lnTo>
                  <a:lnTo>
                    <a:pt x="3005" y="146"/>
                  </a:lnTo>
                  <a:lnTo>
                    <a:pt x="2899" y="127"/>
                  </a:lnTo>
                  <a:lnTo>
                    <a:pt x="2794" y="108"/>
                  </a:lnTo>
                  <a:lnTo>
                    <a:pt x="2690" y="93"/>
                  </a:lnTo>
                  <a:lnTo>
                    <a:pt x="2589" y="78"/>
                  </a:lnTo>
                  <a:lnTo>
                    <a:pt x="2490" y="62"/>
                  </a:lnTo>
                  <a:lnTo>
                    <a:pt x="2403" y="53"/>
                  </a:lnTo>
                  <a:lnTo>
                    <a:pt x="2321" y="47"/>
                  </a:lnTo>
                  <a:lnTo>
                    <a:pt x="2254" y="43"/>
                  </a:lnTo>
                  <a:lnTo>
                    <a:pt x="2243" y="98"/>
                  </a:lnTo>
                  <a:lnTo>
                    <a:pt x="2251" y="98"/>
                  </a:lnTo>
                  <a:lnTo>
                    <a:pt x="2275" y="100"/>
                  </a:lnTo>
                  <a:lnTo>
                    <a:pt x="2313" y="102"/>
                  </a:lnTo>
                  <a:lnTo>
                    <a:pt x="2367" y="106"/>
                  </a:lnTo>
                  <a:lnTo>
                    <a:pt x="2429" y="110"/>
                  </a:lnTo>
                  <a:lnTo>
                    <a:pt x="2503" y="117"/>
                  </a:lnTo>
                  <a:lnTo>
                    <a:pt x="2585" y="125"/>
                  </a:lnTo>
                  <a:lnTo>
                    <a:pt x="2674" y="135"/>
                  </a:lnTo>
                  <a:lnTo>
                    <a:pt x="2768" y="144"/>
                  </a:lnTo>
                  <a:lnTo>
                    <a:pt x="2866" y="157"/>
                  </a:lnTo>
                  <a:lnTo>
                    <a:pt x="2965" y="173"/>
                  </a:lnTo>
                  <a:lnTo>
                    <a:pt x="3068" y="190"/>
                  </a:lnTo>
                  <a:lnTo>
                    <a:pt x="3169" y="207"/>
                  </a:lnTo>
                  <a:lnTo>
                    <a:pt x="3268" y="230"/>
                  </a:lnTo>
                  <a:lnTo>
                    <a:pt x="3361" y="252"/>
                  </a:lnTo>
                  <a:lnTo>
                    <a:pt x="3452" y="279"/>
                  </a:lnTo>
                  <a:lnTo>
                    <a:pt x="3433" y="2697"/>
                  </a:lnTo>
                  <a:lnTo>
                    <a:pt x="1454" y="2726"/>
                  </a:lnTo>
                  <a:lnTo>
                    <a:pt x="83" y="2716"/>
                  </a:lnTo>
                  <a:lnTo>
                    <a:pt x="66" y="1222"/>
                  </a:lnTo>
                  <a:lnTo>
                    <a:pt x="55" y="70"/>
                  </a:lnTo>
                  <a:lnTo>
                    <a:pt x="61" y="70"/>
                  </a:lnTo>
                  <a:lnTo>
                    <a:pt x="81" y="68"/>
                  </a:lnTo>
                  <a:lnTo>
                    <a:pt x="112" y="66"/>
                  </a:lnTo>
                  <a:lnTo>
                    <a:pt x="156" y="64"/>
                  </a:lnTo>
                  <a:lnTo>
                    <a:pt x="209" y="62"/>
                  </a:lnTo>
                  <a:lnTo>
                    <a:pt x="270" y="60"/>
                  </a:lnTo>
                  <a:lnTo>
                    <a:pt x="340" y="60"/>
                  </a:lnTo>
                  <a:lnTo>
                    <a:pt x="420" y="60"/>
                  </a:lnTo>
                  <a:lnTo>
                    <a:pt x="502" y="60"/>
                  </a:lnTo>
                  <a:lnTo>
                    <a:pt x="593" y="60"/>
                  </a:lnTo>
                  <a:lnTo>
                    <a:pt x="686" y="62"/>
                  </a:lnTo>
                  <a:lnTo>
                    <a:pt x="783" y="66"/>
                  </a:lnTo>
                  <a:lnTo>
                    <a:pt x="882" y="70"/>
                  </a:lnTo>
                  <a:lnTo>
                    <a:pt x="984" y="79"/>
                  </a:lnTo>
                  <a:lnTo>
                    <a:pt x="1085" y="87"/>
                  </a:lnTo>
                  <a:lnTo>
                    <a:pt x="1188" y="98"/>
                  </a:lnTo>
                  <a:lnTo>
                    <a:pt x="1199" y="43"/>
                  </a:lnTo>
                  <a:lnTo>
                    <a:pt x="1199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58" name="Freeform 410"/>
            <p:cNvSpPr>
              <a:spLocks/>
            </p:cNvSpPr>
            <p:nvPr/>
          </p:nvSpPr>
          <p:spPr bwMode="auto">
            <a:xfrm>
              <a:off x="7517616" y="1131933"/>
              <a:ext cx="85854" cy="42034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245" y="0"/>
                </a:cxn>
                <a:cxn ang="0">
                  <a:pos x="268" y="55"/>
                </a:cxn>
                <a:cxn ang="0">
                  <a:pos x="0" y="143"/>
                </a:cxn>
                <a:cxn ang="0">
                  <a:pos x="0" y="91"/>
                </a:cxn>
                <a:cxn ang="0">
                  <a:pos x="0" y="91"/>
                </a:cxn>
              </a:cxnLst>
              <a:rect l="0" t="0" r="r" b="b"/>
              <a:pathLst>
                <a:path w="268" h="143">
                  <a:moveTo>
                    <a:pt x="0" y="91"/>
                  </a:moveTo>
                  <a:lnTo>
                    <a:pt x="245" y="0"/>
                  </a:lnTo>
                  <a:lnTo>
                    <a:pt x="268" y="55"/>
                  </a:lnTo>
                  <a:lnTo>
                    <a:pt x="0" y="143"/>
                  </a:lnTo>
                  <a:lnTo>
                    <a:pt x="0" y="9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59" name="Freeform 411"/>
            <p:cNvSpPr>
              <a:spLocks/>
            </p:cNvSpPr>
            <p:nvPr/>
          </p:nvSpPr>
          <p:spPr bwMode="auto">
            <a:xfrm>
              <a:off x="7656648" y="1087531"/>
              <a:ext cx="82010" cy="36113"/>
            </a:xfrm>
            <a:custGeom>
              <a:avLst/>
              <a:gdLst/>
              <a:ahLst/>
              <a:cxnLst>
                <a:cxn ang="0">
                  <a:pos x="0" y="83"/>
                </a:cxn>
                <a:cxn ang="0">
                  <a:pos x="17" y="121"/>
                </a:cxn>
                <a:cxn ang="0">
                  <a:pos x="255" y="45"/>
                </a:cxn>
                <a:cxn ang="0">
                  <a:pos x="249" y="0"/>
                </a:cxn>
                <a:cxn ang="0">
                  <a:pos x="0" y="83"/>
                </a:cxn>
                <a:cxn ang="0">
                  <a:pos x="0" y="83"/>
                </a:cxn>
              </a:cxnLst>
              <a:rect l="0" t="0" r="r" b="b"/>
              <a:pathLst>
                <a:path w="255" h="121">
                  <a:moveTo>
                    <a:pt x="0" y="83"/>
                  </a:moveTo>
                  <a:lnTo>
                    <a:pt x="17" y="121"/>
                  </a:lnTo>
                  <a:lnTo>
                    <a:pt x="255" y="45"/>
                  </a:lnTo>
                  <a:lnTo>
                    <a:pt x="249" y="0"/>
                  </a:lnTo>
                  <a:lnTo>
                    <a:pt x="0" y="83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0" name="Freeform 412"/>
            <p:cNvSpPr>
              <a:spLocks/>
            </p:cNvSpPr>
            <p:nvPr/>
          </p:nvSpPr>
          <p:spPr bwMode="auto">
            <a:xfrm>
              <a:off x="7799524" y="1047865"/>
              <a:ext cx="79447" cy="34338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10" y="116"/>
                </a:cxn>
                <a:cxn ang="0">
                  <a:pos x="249" y="32"/>
                </a:cxn>
                <a:cxn ang="0">
                  <a:pos x="240" y="0"/>
                </a:cxn>
                <a:cxn ang="0">
                  <a:pos x="0" y="85"/>
                </a:cxn>
                <a:cxn ang="0">
                  <a:pos x="0" y="85"/>
                </a:cxn>
              </a:cxnLst>
              <a:rect l="0" t="0" r="r" b="b"/>
              <a:pathLst>
                <a:path w="249" h="116">
                  <a:moveTo>
                    <a:pt x="0" y="85"/>
                  </a:moveTo>
                  <a:lnTo>
                    <a:pt x="10" y="116"/>
                  </a:lnTo>
                  <a:lnTo>
                    <a:pt x="249" y="32"/>
                  </a:lnTo>
                  <a:lnTo>
                    <a:pt x="240" y="0"/>
                  </a:lnTo>
                  <a:lnTo>
                    <a:pt x="0" y="85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1" name="Freeform 413"/>
            <p:cNvSpPr>
              <a:spLocks/>
            </p:cNvSpPr>
            <p:nvPr/>
          </p:nvSpPr>
          <p:spPr bwMode="auto">
            <a:xfrm>
              <a:off x="7925101" y="1018856"/>
              <a:ext cx="48053" cy="23681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15" y="80"/>
                </a:cxn>
                <a:cxn ang="0">
                  <a:pos x="150" y="30"/>
                </a:cxn>
                <a:cxn ang="0">
                  <a:pos x="139" y="0"/>
                </a:cxn>
                <a:cxn ang="0">
                  <a:pos x="0" y="45"/>
                </a:cxn>
                <a:cxn ang="0">
                  <a:pos x="0" y="45"/>
                </a:cxn>
              </a:cxnLst>
              <a:rect l="0" t="0" r="r" b="b"/>
              <a:pathLst>
                <a:path w="150" h="80">
                  <a:moveTo>
                    <a:pt x="0" y="45"/>
                  </a:moveTo>
                  <a:lnTo>
                    <a:pt x="15" y="80"/>
                  </a:lnTo>
                  <a:lnTo>
                    <a:pt x="150" y="30"/>
                  </a:lnTo>
                  <a:lnTo>
                    <a:pt x="139" y="0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2" name="Freeform 414"/>
            <p:cNvSpPr>
              <a:spLocks/>
            </p:cNvSpPr>
            <p:nvPr/>
          </p:nvSpPr>
          <p:spPr bwMode="auto">
            <a:xfrm>
              <a:off x="8005829" y="983926"/>
              <a:ext cx="46771" cy="27233"/>
            </a:xfrm>
            <a:custGeom>
              <a:avLst/>
              <a:gdLst/>
              <a:ahLst/>
              <a:cxnLst>
                <a:cxn ang="0">
                  <a:pos x="0" y="65"/>
                </a:cxn>
                <a:cxn ang="0">
                  <a:pos x="15" y="93"/>
                </a:cxn>
                <a:cxn ang="0">
                  <a:pos x="146" y="32"/>
                </a:cxn>
                <a:cxn ang="0">
                  <a:pos x="135" y="0"/>
                </a:cxn>
                <a:cxn ang="0">
                  <a:pos x="0" y="65"/>
                </a:cxn>
                <a:cxn ang="0">
                  <a:pos x="0" y="65"/>
                </a:cxn>
              </a:cxnLst>
              <a:rect l="0" t="0" r="r" b="b"/>
              <a:pathLst>
                <a:path w="146" h="93">
                  <a:moveTo>
                    <a:pt x="0" y="65"/>
                  </a:moveTo>
                  <a:lnTo>
                    <a:pt x="15" y="93"/>
                  </a:lnTo>
                  <a:lnTo>
                    <a:pt x="146" y="32"/>
                  </a:lnTo>
                  <a:lnTo>
                    <a:pt x="135" y="0"/>
                  </a:lnTo>
                  <a:lnTo>
                    <a:pt x="0" y="65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3" name="Freeform 415"/>
            <p:cNvSpPr>
              <a:spLocks/>
            </p:cNvSpPr>
            <p:nvPr/>
          </p:nvSpPr>
          <p:spPr bwMode="auto">
            <a:xfrm>
              <a:off x="8080150" y="948405"/>
              <a:ext cx="40364" cy="28417"/>
            </a:xfrm>
            <a:custGeom>
              <a:avLst/>
              <a:gdLst/>
              <a:ahLst/>
              <a:cxnLst>
                <a:cxn ang="0">
                  <a:pos x="0" y="76"/>
                </a:cxn>
                <a:cxn ang="0">
                  <a:pos x="15" y="97"/>
                </a:cxn>
                <a:cxn ang="0">
                  <a:pos x="127" y="25"/>
                </a:cxn>
                <a:cxn ang="0">
                  <a:pos x="117" y="0"/>
                </a:cxn>
                <a:cxn ang="0">
                  <a:pos x="0" y="76"/>
                </a:cxn>
                <a:cxn ang="0">
                  <a:pos x="0" y="76"/>
                </a:cxn>
              </a:cxnLst>
              <a:rect l="0" t="0" r="r" b="b"/>
              <a:pathLst>
                <a:path w="127" h="97">
                  <a:moveTo>
                    <a:pt x="0" y="76"/>
                  </a:moveTo>
                  <a:lnTo>
                    <a:pt x="15" y="97"/>
                  </a:lnTo>
                  <a:lnTo>
                    <a:pt x="127" y="25"/>
                  </a:lnTo>
                  <a:lnTo>
                    <a:pt x="117" y="0"/>
                  </a:lnTo>
                  <a:lnTo>
                    <a:pt x="0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4" name="Freeform 416"/>
            <p:cNvSpPr>
              <a:spLocks/>
            </p:cNvSpPr>
            <p:nvPr/>
          </p:nvSpPr>
          <p:spPr bwMode="auto">
            <a:xfrm>
              <a:off x="8146143" y="909331"/>
              <a:ext cx="33316" cy="27233"/>
            </a:xfrm>
            <a:custGeom>
              <a:avLst/>
              <a:gdLst/>
              <a:ahLst/>
              <a:cxnLst>
                <a:cxn ang="0">
                  <a:pos x="0" y="74"/>
                </a:cxn>
                <a:cxn ang="0">
                  <a:pos x="17" y="91"/>
                </a:cxn>
                <a:cxn ang="0">
                  <a:pos x="102" y="23"/>
                </a:cxn>
                <a:cxn ang="0">
                  <a:pos x="91" y="0"/>
                </a:cxn>
                <a:cxn ang="0">
                  <a:pos x="0" y="74"/>
                </a:cxn>
                <a:cxn ang="0">
                  <a:pos x="0" y="74"/>
                </a:cxn>
              </a:cxnLst>
              <a:rect l="0" t="0" r="r" b="b"/>
              <a:pathLst>
                <a:path w="102" h="91">
                  <a:moveTo>
                    <a:pt x="0" y="74"/>
                  </a:moveTo>
                  <a:lnTo>
                    <a:pt x="17" y="91"/>
                  </a:lnTo>
                  <a:lnTo>
                    <a:pt x="102" y="23"/>
                  </a:lnTo>
                  <a:lnTo>
                    <a:pt x="91" y="0"/>
                  </a:lnTo>
                  <a:lnTo>
                    <a:pt x="0" y="74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5" name="Freeform 417"/>
            <p:cNvSpPr>
              <a:spLocks/>
            </p:cNvSpPr>
            <p:nvPr/>
          </p:nvSpPr>
          <p:spPr bwMode="auto">
            <a:xfrm>
              <a:off x="8196117" y="874993"/>
              <a:ext cx="24347" cy="2486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19" y="84"/>
                </a:cxn>
                <a:cxn ang="0">
                  <a:pos x="76" y="15"/>
                </a:cxn>
                <a:cxn ang="0">
                  <a:pos x="61" y="0"/>
                </a:cxn>
                <a:cxn ang="0">
                  <a:pos x="0" y="57"/>
                </a:cxn>
                <a:cxn ang="0">
                  <a:pos x="0" y="57"/>
                </a:cxn>
              </a:cxnLst>
              <a:rect l="0" t="0" r="r" b="b"/>
              <a:pathLst>
                <a:path w="76" h="84">
                  <a:moveTo>
                    <a:pt x="0" y="57"/>
                  </a:moveTo>
                  <a:lnTo>
                    <a:pt x="19" y="84"/>
                  </a:lnTo>
                  <a:lnTo>
                    <a:pt x="76" y="15"/>
                  </a:lnTo>
                  <a:lnTo>
                    <a:pt x="61" y="0"/>
                  </a:lnTo>
                  <a:lnTo>
                    <a:pt x="0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6" name="Freeform 418"/>
            <p:cNvSpPr>
              <a:spLocks/>
            </p:cNvSpPr>
            <p:nvPr/>
          </p:nvSpPr>
          <p:spPr bwMode="auto">
            <a:xfrm>
              <a:off x="8230074" y="835919"/>
              <a:ext cx="17940" cy="23089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23" y="78"/>
                </a:cxn>
                <a:cxn ang="0">
                  <a:pos x="57" y="12"/>
                </a:cxn>
                <a:cxn ang="0">
                  <a:pos x="44" y="0"/>
                </a:cxn>
                <a:cxn ang="0">
                  <a:pos x="0" y="69"/>
                </a:cxn>
                <a:cxn ang="0">
                  <a:pos x="0" y="69"/>
                </a:cxn>
              </a:cxnLst>
              <a:rect l="0" t="0" r="r" b="b"/>
              <a:pathLst>
                <a:path w="57" h="78">
                  <a:moveTo>
                    <a:pt x="0" y="69"/>
                  </a:moveTo>
                  <a:lnTo>
                    <a:pt x="23" y="78"/>
                  </a:lnTo>
                  <a:lnTo>
                    <a:pt x="57" y="12"/>
                  </a:lnTo>
                  <a:lnTo>
                    <a:pt x="44" y="0"/>
                  </a:lnTo>
                  <a:lnTo>
                    <a:pt x="0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7" name="Freeform 419"/>
            <p:cNvSpPr>
              <a:spLocks/>
            </p:cNvSpPr>
            <p:nvPr/>
          </p:nvSpPr>
          <p:spPr bwMode="auto">
            <a:xfrm>
              <a:off x="8249295" y="796254"/>
              <a:ext cx="10892" cy="21905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21" y="74"/>
                </a:cxn>
                <a:cxn ang="0">
                  <a:pos x="34" y="8"/>
                </a:cxn>
                <a:cxn ang="0">
                  <a:pos x="17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34" h="74">
                  <a:moveTo>
                    <a:pt x="0" y="72"/>
                  </a:moveTo>
                  <a:lnTo>
                    <a:pt x="21" y="74"/>
                  </a:lnTo>
                  <a:lnTo>
                    <a:pt x="34" y="8"/>
                  </a:lnTo>
                  <a:lnTo>
                    <a:pt x="17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8" name="Freeform 420"/>
            <p:cNvSpPr>
              <a:spLocks/>
            </p:cNvSpPr>
            <p:nvPr/>
          </p:nvSpPr>
          <p:spPr bwMode="auto">
            <a:xfrm>
              <a:off x="8248655" y="749483"/>
              <a:ext cx="8970" cy="23681"/>
            </a:xfrm>
            <a:custGeom>
              <a:avLst/>
              <a:gdLst/>
              <a:ahLst/>
              <a:cxnLst>
                <a:cxn ang="0">
                  <a:pos x="10" y="80"/>
                </a:cxn>
                <a:cxn ang="0">
                  <a:pos x="29" y="76"/>
                </a:cxn>
                <a:cxn ang="0">
                  <a:pos x="21" y="0"/>
                </a:cxn>
                <a:cxn ang="0">
                  <a:pos x="0" y="2"/>
                </a:cxn>
                <a:cxn ang="0">
                  <a:pos x="10" y="80"/>
                </a:cxn>
                <a:cxn ang="0">
                  <a:pos x="10" y="80"/>
                </a:cxn>
              </a:cxnLst>
              <a:rect l="0" t="0" r="r" b="b"/>
              <a:pathLst>
                <a:path w="29" h="80">
                  <a:moveTo>
                    <a:pt x="10" y="80"/>
                  </a:moveTo>
                  <a:lnTo>
                    <a:pt x="29" y="76"/>
                  </a:lnTo>
                  <a:lnTo>
                    <a:pt x="21" y="0"/>
                  </a:lnTo>
                  <a:lnTo>
                    <a:pt x="0" y="2"/>
                  </a:lnTo>
                  <a:lnTo>
                    <a:pt x="10" y="80"/>
                  </a:lnTo>
                  <a:lnTo>
                    <a:pt x="1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9" name="Freeform 421"/>
            <p:cNvSpPr>
              <a:spLocks/>
            </p:cNvSpPr>
            <p:nvPr/>
          </p:nvSpPr>
          <p:spPr bwMode="auto">
            <a:xfrm>
              <a:off x="8221745" y="706266"/>
              <a:ext cx="21784" cy="26641"/>
            </a:xfrm>
            <a:custGeom>
              <a:avLst/>
              <a:gdLst/>
              <a:ahLst/>
              <a:cxnLst>
                <a:cxn ang="0">
                  <a:pos x="43" y="89"/>
                </a:cxn>
                <a:cxn ang="0">
                  <a:pos x="68" y="78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43" y="89"/>
                </a:cxn>
                <a:cxn ang="0">
                  <a:pos x="43" y="89"/>
                </a:cxn>
              </a:cxnLst>
              <a:rect l="0" t="0" r="r" b="b"/>
              <a:pathLst>
                <a:path w="68" h="89">
                  <a:moveTo>
                    <a:pt x="43" y="89"/>
                  </a:moveTo>
                  <a:lnTo>
                    <a:pt x="68" y="78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43" y="89"/>
                  </a:lnTo>
                  <a:lnTo>
                    <a:pt x="43" y="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70" name="Freeform 422"/>
            <p:cNvSpPr>
              <a:spLocks/>
            </p:cNvSpPr>
            <p:nvPr/>
          </p:nvSpPr>
          <p:spPr bwMode="auto">
            <a:xfrm>
              <a:off x="8172411" y="673112"/>
              <a:ext cx="30113" cy="20129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93" y="47"/>
                </a:cxn>
                <a:cxn ang="0">
                  <a:pos x="78" y="68"/>
                </a:cxn>
                <a:cxn ang="0">
                  <a:pos x="0" y="19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93" h="68">
                  <a:moveTo>
                    <a:pt x="15" y="0"/>
                  </a:moveTo>
                  <a:lnTo>
                    <a:pt x="93" y="47"/>
                  </a:lnTo>
                  <a:lnTo>
                    <a:pt x="78" y="68"/>
                  </a:lnTo>
                  <a:lnTo>
                    <a:pt x="0" y="19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71" name="Freeform 423"/>
            <p:cNvSpPr>
              <a:spLocks/>
            </p:cNvSpPr>
            <p:nvPr/>
          </p:nvSpPr>
          <p:spPr bwMode="auto">
            <a:xfrm>
              <a:off x="8128203" y="658311"/>
              <a:ext cx="28191" cy="12432"/>
            </a:xfrm>
            <a:custGeom>
              <a:avLst/>
              <a:gdLst/>
              <a:ahLst/>
              <a:cxnLst>
                <a:cxn ang="0">
                  <a:pos x="32" y="8"/>
                </a:cxn>
                <a:cxn ang="0">
                  <a:pos x="87" y="19"/>
                </a:cxn>
                <a:cxn ang="0">
                  <a:pos x="80" y="42"/>
                </a:cxn>
                <a:cxn ang="0">
                  <a:pos x="0" y="25"/>
                </a:cxn>
                <a:cxn ang="0">
                  <a:pos x="4" y="0"/>
                </a:cxn>
                <a:cxn ang="0">
                  <a:pos x="32" y="8"/>
                </a:cxn>
                <a:cxn ang="0">
                  <a:pos x="32" y="8"/>
                </a:cxn>
              </a:cxnLst>
              <a:rect l="0" t="0" r="r" b="b"/>
              <a:pathLst>
                <a:path w="87" h="42">
                  <a:moveTo>
                    <a:pt x="32" y="8"/>
                  </a:moveTo>
                  <a:lnTo>
                    <a:pt x="87" y="19"/>
                  </a:lnTo>
                  <a:lnTo>
                    <a:pt x="80" y="42"/>
                  </a:lnTo>
                  <a:lnTo>
                    <a:pt x="0" y="25"/>
                  </a:lnTo>
                  <a:lnTo>
                    <a:pt x="4" y="0"/>
                  </a:lnTo>
                  <a:lnTo>
                    <a:pt x="32" y="8"/>
                  </a:lnTo>
                  <a:lnTo>
                    <a:pt x="32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72" name="Freeform 424"/>
            <p:cNvSpPr>
              <a:spLocks/>
            </p:cNvSpPr>
            <p:nvPr/>
          </p:nvSpPr>
          <p:spPr bwMode="auto">
            <a:xfrm>
              <a:off x="7976998" y="657127"/>
              <a:ext cx="28832" cy="9472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0" y="4"/>
                </a:cxn>
                <a:cxn ang="0">
                  <a:pos x="0" y="33"/>
                </a:cxn>
                <a:cxn ang="0">
                  <a:pos x="90" y="27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90" h="33">
                  <a:moveTo>
                    <a:pt x="76" y="0"/>
                  </a:moveTo>
                  <a:lnTo>
                    <a:pt x="0" y="4"/>
                  </a:lnTo>
                  <a:lnTo>
                    <a:pt x="0" y="33"/>
                  </a:lnTo>
                  <a:lnTo>
                    <a:pt x="90" y="27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73" name="Freeform 425"/>
            <p:cNvSpPr>
              <a:spLocks/>
            </p:cNvSpPr>
            <p:nvPr/>
          </p:nvSpPr>
          <p:spPr bwMode="auto">
            <a:xfrm>
              <a:off x="7923820" y="661272"/>
              <a:ext cx="34598" cy="11248"/>
            </a:xfrm>
            <a:custGeom>
              <a:avLst/>
              <a:gdLst/>
              <a:ahLst/>
              <a:cxnLst>
                <a:cxn ang="0">
                  <a:pos x="34" y="9"/>
                </a:cxn>
                <a:cxn ang="0">
                  <a:pos x="108" y="0"/>
                </a:cxn>
                <a:cxn ang="0">
                  <a:pos x="108" y="19"/>
                </a:cxn>
                <a:cxn ang="0">
                  <a:pos x="0" y="38"/>
                </a:cxn>
                <a:cxn ang="0">
                  <a:pos x="34" y="9"/>
                </a:cxn>
                <a:cxn ang="0">
                  <a:pos x="34" y="9"/>
                </a:cxn>
              </a:cxnLst>
              <a:rect l="0" t="0" r="r" b="b"/>
              <a:pathLst>
                <a:path w="108" h="38">
                  <a:moveTo>
                    <a:pt x="34" y="9"/>
                  </a:moveTo>
                  <a:lnTo>
                    <a:pt x="108" y="0"/>
                  </a:lnTo>
                  <a:lnTo>
                    <a:pt x="108" y="19"/>
                  </a:lnTo>
                  <a:lnTo>
                    <a:pt x="0" y="38"/>
                  </a:lnTo>
                  <a:lnTo>
                    <a:pt x="34" y="9"/>
                  </a:lnTo>
                  <a:lnTo>
                    <a:pt x="34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74" name="Freeform 426"/>
            <p:cNvSpPr>
              <a:spLocks/>
            </p:cNvSpPr>
            <p:nvPr/>
          </p:nvSpPr>
          <p:spPr bwMode="auto">
            <a:xfrm>
              <a:off x="7515694" y="722842"/>
              <a:ext cx="49975" cy="22497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151" y="0"/>
                </a:cxn>
                <a:cxn ang="0">
                  <a:pos x="156" y="27"/>
                </a:cxn>
                <a:cxn ang="0">
                  <a:pos x="0" y="76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156" h="76">
                  <a:moveTo>
                    <a:pt x="0" y="38"/>
                  </a:moveTo>
                  <a:lnTo>
                    <a:pt x="151" y="0"/>
                  </a:lnTo>
                  <a:lnTo>
                    <a:pt x="156" y="27"/>
                  </a:lnTo>
                  <a:lnTo>
                    <a:pt x="0" y="76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75" name="Freeform 427"/>
            <p:cNvSpPr>
              <a:spLocks/>
            </p:cNvSpPr>
            <p:nvPr/>
          </p:nvSpPr>
          <p:spPr bwMode="auto">
            <a:xfrm>
              <a:off x="7590015" y="704489"/>
              <a:ext cx="58304" cy="19537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" y="67"/>
                </a:cxn>
                <a:cxn ang="0">
                  <a:pos x="183" y="25"/>
                </a:cxn>
                <a:cxn ang="0">
                  <a:pos x="183" y="0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183" h="67">
                  <a:moveTo>
                    <a:pt x="0" y="44"/>
                  </a:moveTo>
                  <a:lnTo>
                    <a:pt x="4" y="67"/>
                  </a:lnTo>
                  <a:lnTo>
                    <a:pt x="183" y="25"/>
                  </a:lnTo>
                  <a:lnTo>
                    <a:pt x="183" y="0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76" name="Freeform 428"/>
            <p:cNvSpPr>
              <a:spLocks/>
            </p:cNvSpPr>
            <p:nvPr/>
          </p:nvSpPr>
          <p:spPr bwMode="auto">
            <a:xfrm>
              <a:off x="7677791" y="693833"/>
              <a:ext cx="37161" cy="14800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9" y="49"/>
                </a:cxn>
                <a:cxn ang="0">
                  <a:pos x="116" y="34"/>
                </a:cxn>
                <a:cxn ang="0">
                  <a:pos x="116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116" h="49">
                  <a:moveTo>
                    <a:pt x="0" y="23"/>
                  </a:moveTo>
                  <a:lnTo>
                    <a:pt x="9" y="49"/>
                  </a:lnTo>
                  <a:lnTo>
                    <a:pt x="116" y="34"/>
                  </a:lnTo>
                  <a:lnTo>
                    <a:pt x="116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77" name="Freeform 429"/>
            <p:cNvSpPr>
              <a:spLocks/>
            </p:cNvSpPr>
            <p:nvPr/>
          </p:nvSpPr>
          <p:spPr bwMode="auto">
            <a:xfrm>
              <a:off x="7627176" y="471823"/>
              <a:ext cx="30754" cy="207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4" y="70"/>
                </a:cxn>
                <a:cxn ang="0">
                  <a:pos x="97" y="51"/>
                </a:cxn>
                <a:cxn ang="0">
                  <a:pos x="53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7" h="70">
                  <a:moveTo>
                    <a:pt x="0" y="0"/>
                  </a:moveTo>
                  <a:lnTo>
                    <a:pt x="74" y="70"/>
                  </a:lnTo>
                  <a:lnTo>
                    <a:pt x="97" y="51"/>
                  </a:lnTo>
                  <a:lnTo>
                    <a:pt x="53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78" name="Freeform 430"/>
            <p:cNvSpPr>
              <a:spLocks/>
            </p:cNvSpPr>
            <p:nvPr/>
          </p:nvSpPr>
          <p:spPr bwMode="auto">
            <a:xfrm>
              <a:off x="7669462" y="501424"/>
              <a:ext cx="28191" cy="28417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1" y="97"/>
                </a:cxn>
                <a:cxn ang="0">
                  <a:pos x="88" y="84"/>
                </a:cxn>
                <a:cxn ang="0">
                  <a:pos x="19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88" h="97">
                  <a:moveTo>
                    <a:pt x="0" y="15"/>
                  </a:moveTo>
                  <a:lnTo>
                    <a:pt x="61" y="97"/>
                  </a:lnTo>
                  <a:lnTo>
                    <a:pt x="88" y="84"/>
                  </a:lnTo>
                  <a:lnTo>
                    <a:pt x="19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79" name="Freeform 431"/>
            <p:cNvSpPr>
              <a:spLocks/>
            </p:cNvSpPr>
            <p:nvPr/>
          </p:nvSpPr>
          <p:spPr bwMode="auto">
            <a:xfrm>
              <a:off x="7714311" y="548786"/>
              <a:ext cx="28191" cy="30785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57" y="104"/>
                </a:cxn>
                <a:cxn ang="0">
                  <a:pos x="89" y="91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89" h="104">
                  <a:moveTo>
                    <a:pt x="0" y="19"/>
                  </a:moveTo>
                  <a:lnTo>
                    <a:pt x="57" y="104"/>
                  </a:lnTo>
                  <a:lnTo>
                    <a:pt x="89" y="91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80" name="Freeform 432"/>
            <p:cNvSpPr>
              <a:spLocks/>
            </p:cNvSpPr>
            <p:nvPr/>
          </p:nvSpPr>
          <p:spPr bwMode="auto">
            <a:xfrm>
              <a:off x="7751472" y="594965"/>
              <a:ext cx="23065" cy="26049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53" y="90"/>
                </a:cxn>
                <a:cxn ang="0">
                  <a:pos x="72" y="76"/>
                </a:cxn>
                <a:cxn ang="0">
                  <a:pos x="13" y="0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72" h="90">
                  <a:moveTo>
                    <a:pt x="0" y="16"/>
                  </a:moveTo>
                  <a:lnTo>
                    <a:pt x="53" y="90"/>
                  </a:lnTo>
                  <a:lnTo>
                    <a:pt x="72" y="76"/>
                  </a:lnTo>
                  <a:lnTo>
                    <a:pt x="13" y="0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81" name="Freeform 433"/>
            <p:cNvSpPr>
              <a:spLocks/>
            </p:cNvSpPr>
            <p:nvPr/>
          </p:nvSpPr>
          <p:spPr bwMode="auto">
            <a:xfrm>
              <a:off x="7781584" y="631670"/>
              <a:ext cx="21143" cy="26049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8" y="89"/>
                </a:cxn>
                <a:cxn ang="0">
                  <a:pos x="67" y="72"/>
                </a:cxn>
                <a:cxn ang="0">
                  <a:pos x="15" y="0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67" h="89">
                  <a:moveTo>
                    <a:pt x="0" y="13"/>
                  </a:moveTo>
                  <a:lnTo>
                    <a:pt x="48" y="89"/>
                  </a:lnTo>
                  <a:lnTo>
                    <a:pt x="67" y="72"/>
                  </a:lnTo>
                  <a:lnTo>
                    <a:pt x="15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82" name="Freeform 434"/>
            <p:cNvSpPr>
              <a:spLocks/>
            </p:cNvSpPr>
            <p:nvPr/>
          </p:nvSpPr>
          <p:spPr bwMode="auto">
            <a:xfrm>
              <a:off x="8246092" y="634038"/>
              <a:ext cx="35239" cy="18945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106" y="0"/>
                </a:cxn>
                <a:cxn ang="0">
                  <a:pos x="110" y="26"/>
                </a:cxn>
                <a:cxn ang="0">
                  <a:pos x="19" y="62"/>
                </a:cxn>
                <a:cxn ang="0">
                  <a:pos x="0" y="43"/>
                </a:cxn>
                <a:cxn ang="0">
                  <a:pos x="0" y="43"/>
                </a:cxn>
              </a:cxnLst>
              <a:rect l="0" t="0" r="r" b="b"/>
              <a:pathLst>
                <a:path w="110" h="62">
                  <a:moveTo>
                    <a:pt x="0" y="43"/>
                  </a:moveTo>
                  <a:lnTo>
                    <a:pt x="106" y="0"/>
                  </a:lnTo>
                  <a:lnTo>
                    <a:pt x="110" y="26"/>
                  </a:lnTo>
                  <a:lnTo>
                    <a:pt x="19" y="62"/>
                  </a:lnTo>
                  <a:lnTo>
                    <a:pt x="0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83" name="Freeform 435"/>
            <p:cNvSpPr>
              <a:spLocks/>
            </p:cNvSpPr>
            <p:nvPr/>
          </p:nvSpPr>
          <p:spPr bwMode="auto">
            <a:xfrm>
              <a:off x="8305036" y="623974"/>
              <a:ext cx="33316" cy="1184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2" y="40"/>
                </a:cxn>
                <a:cxn ang="0">
                  <a:pos x="105" y="19"/>
                </a:cxn>
                <a:cxn ang="0">
                  <a:pos x="101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105" h="40">
                  <a:moveTo>
                    <a:pt x="0" y="17"/>
                  </a:moveTo>
                  <a:lnTo>
                    <a:pt x="2" y="40"/>
                  </a:lnTo>
                  <a:lnTo>
                    <a:pt x="105" y="19"/>
                  </a:lnTo>
                  <a:lnTo>
                    <a:pt x="101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84" name="Freeform 436"/>
            <p:cNvSpPr>
              <a:spLocks/>
            </p:cNvSpPr>
            <p:nvPr/>
          </p:nvSpPr>
          <p:spPr bwMode="auto">
            <a:xfrm>
              <a:off x="8361418" y="617462"/>
              <a:ext cx="39083" cy="10064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4" y="35"/>
                </a:cxn>
                <a:cxn ang="0">
                  <a:pos x="122" y="31"/>
                </a:cxn>
                <a:cxn ang="0">
                  <a:pos x="122" y="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122" h="35">
                  <a:moveTo>
                    <a:pt x="0" y="12"/>
                  </a:moveTo>
                  <a:lnTo>
                    <a:pt x="4" y="35"/>
                  </a:lnTo>
                  <a:lnTo>
                    <a:pt x="122" y="31"/>
                  </a:lnTo>
                  <a:lnTo>
                    <a:pt x="122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85" name="Freeform 437"/>
            <p:cNvSpPr>
              <a:spLocks/>
            </p:cNvSpPr>
            <p:nvPr/>
          </p:nvSpPr>
          <p:spPr bwMode="auto">
            <a:xfrm>
              <a:off x="8431254" y="617462"/>
              <a:ext cx="40364" cy="1184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1"/>
                </a:cxn>
                <a:cxn ang="0">
                  <a:pos x="119" y="40"/>
                </a:cxn>
                <a:cxn ang="0">
                  <a:pos x="125" y="12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5" h="40">
                  <a:moveTo>
                    <a:pt x="3" y="0"/>
                  </a:moveTo>
                  <a:lnTo>
                    <a:pt x="0" y="31"/>
                  </a:lnTo>
                  <a:lnTo>
                    <a:pt x="119" y="40"/>
                  </a:lnTo>
                  <a:lnTo>
                    <a:pt x="125" y="12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86" name="Freeform 438"/>
            <p:cNvSpPr>
              <a:spLocks/>
            </p:cNvSpPr>
            <p:nvPr/>
          </p:nvSpPr>
          <p:spPr bwMode="auto">
            <a:xfrm>
              <a:off x="8498527" y="626342"/>
              <a:ext cx="39083" cy="1243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5"/>
                </a:cxn>
                <a:cxn ang="0">
                  <a:pos x="116" y="42"/>
                </a:cxn>
                <a:cxn ang="0">
                  <a:pos x="121" y="1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1" h="42">
                  <a:moveTo>
                    <a:pt x="3" y="0"/>
                  </a:moveTo>
                  <a:lnTo>
                    <a:pt x="0" y="25"/>
                  </a:lnTo>
                  <a:lnTo>
                    <a:pt x="116" y="42"/>
                  </a:lnTo>
                  <a:lnTo>
                    <a:pt x="121" y="1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87" name="Freeform 439"/>
            <p:cNvSpPr>
              <a:spLocks/>
            </p:cNvSpPr>
            <p:nvPr/>
          </p:nvSpPr>
          <p:spPr bwMode="auto">
            <a:xfrm>
              <a:off x="8561316" y="637591"/>
              <a:ext cx="32676" cy="1420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8"/>
                </a:cxn>
                <a:cxn ang="0">
                  <a:pos x="99" y="47"/>
                </a:cxn>
                <a:cxn ang="0">
                  <a:pos x="103" y="23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03" h="47">
                  <a:moveTo>
                    <a:pt x="4" y="0"/>
                  </a:moveTo>
                  <a:lnTo>
                    <a:pt x="0" y="28"/>
                  </a:lnTo>
                  <a:lnTo>
                    <a:pt x="99" y="47"/>
                  </a:lnTo>
                  <a:lnTo>
                    <a:pt x="103" y="2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88" name="Freeform 440"/>
            <p:cNvSpPr>
              <a:spLocks/>
            </p:cNvSpPr>
            <p:nvPr/>
          </p:nvSpPr>
          <p:spPr bwMode="auto">
            <a:xfrm>
              <a:off x="8478666" y="512081"/>
              <a:ext cx="8329" cy="27825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91"/>
                </a:cxn>
                <a:cxn ang="0">
                  <a:pos x="25" y="93"/>
                </a:cxn>
                <a:cxn ang="0">
                  <a:pos x="25" y="0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25" h="93">
                  <a:moveTo>
                    <a:pt x="2" y="4"/>
                  </a:moveTo>
                  <a:lnTo>
                    <a:pt x="0" y="91"/>
                  </a:lnTo>
                  <a:lnTo>
                    <a:pt x="25" y="93"/>
                  </a:lnTo>
                  <a:lnTo>
                    <a:pt x="25" y="0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89" name="Freeform 441"/>
            <p:cNvSpPr>
              <a:spLocks/>
            </p:cNvSpPr>
            <p:nvPr/>
          </p:nvSpPr>
          <p:spPr bwMode="auto">
            <a:xfrm>
              <a:off x="8477384" y="551746"/>
              <a:ext cx="9611" cy="18353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0" y="59"/>
                </a:cxn>
                <a:cxn ang="0">
                  <a:pos x="31" y="61"/>
                </a:cxn>
                <a:cxn ang="0">
                  <a:pos x="29" y="0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31" h="61">
                  <a:moveTo>
                    <a:pt x="6" y="2"/>
                  </a:moveTo>
                  <a:lnTo>
                    <a:pt x="0" y="59"/>
                  </a:lnTo>
                  <a:lnTo>
                    <a:pt x="31" y="61"/>
                  </a:lnTo>
                  <a:lnTo>
                    <a:pt x="29" y="0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90" name="Freeform 442"/>
            <p:cNvSpPr>
              <a:spLocks/>
            </p:cNvSpPr>
            <p:nvPr/>
          </p:nvSpPr>
          <p:spPr bwMode="auto">
            <a:xfrm>
              <a:off x="8237122" y="475375"/>
              <a:ext cx="53178" cy="16577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0" y="33"/>
                </a:cxn>
                <a:cxn ang="0">
                  <a:pos x="13" y="56"/>
                </a:cxn>
                <a:cxn ang="0">
                  <a:pos x="165" y="14"/>
                </a:cxn>
                <a:cxn ang="0">
                  <a:pos x="116" y="0"/>
                </a:cxn>
                <a:cxn ang="0">
                  <a:pos x="116" y="0"/>
                </a:cxn>
              </a:cxnLst>
              <a:rect l="0" t="0" r="r" b="b"/>
              <a:pathLst>
                <a:path w="165" h="56">
                  <a:moveTo>
                    <a:pt x="116" y="0"/>
                  </a:moveTo>
                  <a:lnTo>
                    <a:pt x="0" y="33"/>
                  </a:lnTo>
                  <a:lnTo>
                    <a:pt x="13" y="56"/>
                  </a:lnTo>
                  <a:lnTo>
                    <a:pt x="165" y="14"/>
                  </a:lnTo>
                  <a:lnTo>
                    <a:pt x="116" y="0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91" name="Freeform 443"/>
            <p:cNvSpPr>
              <a:spLocks/>
            </p:cNvSpPr>
            <p:nvPr/>
          </p:nvSpPr>
          <p:spPr bwMode="auto">
            <a:xfrm>
              <a:off x="8484432" y="822303"/>
              <a:ext cx="38442" cy="1184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20" y="12"/>
                </a:cxn>
                <a:cxn ang="0">
                  <a:pos x="114" y="40"/>
                </a:cxn>
                <a:cxn ang="0">
                  <a:pos x="0" y="29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0" h="40">
                  <a:moveTo>
                    <a:pt x="6" y="0"/>
                  </a:moveTo>
                  <a:lnTo>
                    <a:pt x="120" y="12"/>
                  </a:lnTo>
                  <a:lnTo>
                    <a:pt x="114" y="40"/>
                  </a:lnTo>
                  <a:lnTo>
                    <a:pt x="0" y="29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92" name="Freeform 444"/>
            <p:cNvSpPr>
              <a:spLocks/>
            </p:cNvSpPr>
            <p:nvPr/>
          </p:nvSpPr>
          <p:spPr bwMode="auto">
            <a:xfrm>
              <a:off x="8549142" y="831183"/>
              <a:ext cx="35239" cy="1124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3"/>
                </a:cxn>
                <a:cxn ang="0">
                  <a:pos x="103" y="38"/>
                </a:cxn>
                <a:cxn ang="0">
                  <a:pos x="111" y="15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11" h="38">
                  <a:moveTo>
                    <a:pt x="2" y="0"/>
                  </a:moveTo>
                  <a:lnTo>
                    <a:pt x="0" y="23"/>
                  </a:lnTo>
                  <a:lnTo>
                    <a:pt x="103" y="38"/>
                  </a:lnTo>
                  <a:lnTo>
                    <a:pt x="111" y="15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93" name="Freeform 445"/>
            <p:cNvSpPr>
              <a:spLocks/>
            </p:cNvSpPr>
            <p:nvPr/>
          </p:nvSpPr>
          <p:spPr bwMode="auto">
            <a:xfrm>
              <a:off x="8251217" y="934196"/>
              <a:ext cx="37801" cy="26641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97" y="89"/>
                </a:cxn>
                <a:cxn ang="0">
                  <a:pos x="118" y="63"/>
                </a:cxn>
                <a:cxn ang="0">
                  <a:pos x="17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118" h="89">
                  <a:moveTo>
                    <a:pt x="0" y="23"/>
                  </a:moveTo>
                  <a:lnTo>
                    <a:pt x="97" y="89"/>
                  </a:lnTo>
                  <a:lnTo>
                    <a:pt x="118" y="63"/>
                  </a:lnTo>
                  <a:lnTo>
                    <a:pt x="17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94" name="Freeform 446"/>
            <p:cNvSpPr>
              <a:spLocks/>
            </p:cNvSpPr>
            <p:nvPr/>
          </p:nvSpPr>
          <p:spPr bwMode="auto">
            <a:xfrm>
              <a:off x="8309521" y="965574"/>
              <a:ext cx="39723" cy="24865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29"/>
                </a:cxn>
                <a:cxn ang="0">
                  <a:pos x="107" y="84"/>
                </a:cxn>
                <a:cxn ang="0">
                  <a:pos x="124" y="55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124" h="84">
                  <a:moveTo>
                    <a:pt x="16" y="0"/>
                  </a:moveTo>
                  <a:lnTo>
                    <a:pt x="0" y="29"/>
                  </a:lnTo>
                  <a:lnTo>
                    <a:pt x="107" y="84"/>
                  </a:lnTo>
                  <a:lnTo>
                    <a:pt x="124" y="55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95" name="Freeform 447"/>
            <p:cNvSpPr>
              <a:spLocks/>
            </p:cNvSpPr>
            <p:nvPr/>
          </p:nvSpPr>
          <p:spPr bwMode="auto">
            <a:xfrm>
              <a:off x="8376794" y="993399"/>
              <a:ext cx="39083" cy="23089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33"/>
                </a:cxn>
                <a:cxn ang="0">
                  <a:pos x="116" y="78"/>
                </a:cxn>
                <a:cxn ang="0">
                  <a:pos x="124" y="40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24" h="78">
                  <a:moveTo>
                    <a:pt x="14" y="0"/>
                  </a:moveTo>
                  <a:lnTo>
                    <a:pt x="0" y="33"/>
                  </a:lnTo>
                  <a:lnTo>
                    <a:pt x="116" y="78"/>
                  </a:lnTo>
                  <a:lnTo>
                    <a:pt x="124" y="40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96" name="Freeform 448"/>
            <p:cNvSpPr>
              <a:spLocks/>
            </p:cNvSpPr>
            <p:nvPr/>
          </p:nvSpPr>
          <p:spPr bwMode="auto">
            <a:xfrm>
              <a:off x="8447271" y="1015304"/>
              <a:ext cx="39723" cy="1776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32"/>
                </a:cxn>
                <a:cxn ang="0">
                  <a:pos x="114" y="60"/>
                </a:cxn>
                <a:cxn ang="0">
                  <a:pos x="124" y="3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4" h="60">
                  <a:moveTo>
                    <a:pt x="6" y="0"/>
                  </a:moveTo>
                  <a:lnTo>
                    <a:pt x="0" y="32"/>
                  </a:lnTo>
                  <a:lnTo>
                    <a:pt x="114" y="60"/>
                  </a:lnTo>
                  <a:lnTo>
                    <a:pt x="124" y="3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97" name="Freeform 449"/>
            <p:cNvSpPr>
              <a:spLocks/>
            </p:cNvSpPr>
            <p:nvPr/>
          </p:nvSpPr>
          <p:spPr bwMode="auto">
            <a:xfrm>
              <a:off x="8514545" y="1032472"/>
              <a:ext cx="40364" cy="1598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31"/>
                </a:cxn>
                <a:cxn ang="0">
                  <a:pos x="116" y="54"/>
                </a:cxn>
                <a:cxn ang="0">
                  <a:pos x="125" y="21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5" h="54">
                  <a:moveTo>
                    <a:pt x="6" y="0"/>
                  </a:moveTo>
                  <a:lnTo>
                    <a:pt x="0" y="31"/>
                  </a:lnTo>
                  <a:lnTo>
                    <a:pt x="116" y="54"/>
                  </a:lnTo>
                  <a:lnTo>
                    <a:pt x="125" y="21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98" name="Freeform 450"/>
            <p:cNvSpPr>
              <a:spLocks/>
            </p:cNvSpPr>
            <p:nvPr/>
          </p:nvSpPr>
          <p:spPr bwMode="auto">
            <a:xfrm>
              <a:off x="8577333" y="1042537"/>
              <a:ext cx="32035" cy="1361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8"/>
                </a:cxn>
                <a:cxn ang="0">
                  <a:pos x="97" y="45"/>
                </a:cxn>
                <a:cxn ang="0">
                  <a:pos x="99" y="19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99" h="45">
                  <a:moveTo>
                    <a:pt x="4" y="0"/>
                  </a:moveTo>
                  <a:lnTo>
                    <a:pt x="0" y="28"/>
                  </a:lnTo>
                  <a:lnTo>
                    <a:pt x="97" y="45"/>
                  </a:lnTo>
                  <a:lnTo>
                    <a:pt x="99" y="19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99" name="Freeform 451"/>
            <p:cNvSpPr>
              <a:spLocks/>
            </p:cNvSpPr>
            <p:nvPr/>
          </p:nvSpPr>
          <p:spPr bwMode="auto">
            <a:xfrm>
              <a:off x="7957777" y="1101740"/>
              <a:ext cx="30754" cy="27825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3" y="93"/>
                </a:cxn>
                <a:cxn ang="0">
                  <a:pos x="97" y="76"/>
                </a:cxn>
                <a:cxn ang="0">
                  <a:pos x="29" y="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97" h="93">
                  <a:moveTo>
                    <a:pt x="0" y="12"/>
                  </a:moveTo>
                  <a:lnTo>
                    <a:pt x="63" y="93"/>
                  </a:lnTo>
                  <a:lnTo>
                    <a:pt x="97" y="76"/>
                  </a:lnTo>
                  <a:lnTo>
                    <a:pt x="29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00" name="Freeform 452"/>
            <p:cNvSpPr>
              <a:spLocks/>
            </p:cNvSpPr>
            <p:nvPr/>
          </p:nvSpPr>
          <p:spPr bwMode="auto">
            <a:xfrm>
              <a:off x="7994938" y="1139629"/>
              <a:ext cx="28191" cy="2782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71" y="95"/>
                </a:cxn>
                <a:cxn ang="0">
                  <a:pos x="90" y="81"/>
                </a:cxn>
                <a:cxn ang="0">
                  <a:pos x="21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90" h="95">
                  <a:moveTo>
                    <a:pt x="0" y="15"/>
                  </a:moveTo>
                  <a:lnTo>
                    <a:pt x="71" y="95"/>
                  </a:lnTo>
                  <a:lnTo>
                    <a:pt x="90" y="81"/>
                  </a:lnTo>
                  <a:lnTo>
                    <a:pt x="21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01" name="Freeform 453"/>
            <p:cNvSpPr>
              <a:spLocks/>
            </p:cNvSpPr>
            <p:nvPr/>
          </p:nvSpPr>
          <p:spPr bwMode="auto">
            <a:xfrm>
              <a:off x="8032739" y="1181663"/>
              <a:ext cx="31394" cy="30193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67" y="101"/>
                </a:cxn>
                <a:cxn ang="0">
                  <a:pos x="99" y="84"/>
                </a:cxn>
                <a:cxn ang="0">
                  <a:pos x="19" y="0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99" h="101">
                  <a:moveTo>
                    <a:pt x="0" y="14"/>
                  </a:moveTo>
                  <a:lnTo>
                    <a:pt x="67" y="101"/>
                  </a:lnTo>
                  <a:lnTo>
                    <a:pt x="99" y="84"/>
                  </a:lnTo>
                  <a:lnTo>
                    <a:pt x="19" y="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02" name="Freeform 454"/>
            <p:cNvSpPr>
              <a:spLocks/>
            </p:cNvSpPr>
            <p:nvPr/>
          </p:nvSpPr>
          <p:spPr bwMode="auto">
            <a:xfrm>
              <a:off x="8066696" y="1218961"/>
              <a:ext cx="27550" cy="2782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1" y="95"/>
                </a:cxn>
                <a:cxn ang="0">
                  <a:pos x="85" y="81"/>
                </a:cxn>
                <a:cxn ang="0">
                  <a:pos x="15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85" h="95">
                  <a:moveTo>
                    <a:pt x="0" y="15"/>
                  </a:moveTo>
                  <a:lnTo>
                    <a:pt x="61" y="95"/>
                  </a:lnTo>
                  <a:lnTo>
                    <a:pt x="85" y="81"/>
                  </a:lnTo>
                  <a:lnTo>
                    <a:pt x="15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03" name="Freeform 455"/>
            <p:cNvSpPr>
              <a:spLocks/>
            </p:cNvSpPr>
            <p:nvPr/>
          </p:nvSpPr>
          <p:spPr bwMode="auto">
            <a:xfrm>
              <a:off x="8156394" y="993991"/>
              <a:ext cx="39723" cy="8880"/>
            </a:xfrm>
            <a:custGeom>
              <a:avLst/>
              <a:gdLst/>
              <a:ahLst/>
              <a:cxnLst>
                <a:cxn ang="0">
                  <a:pos x="21" y="14"/>
                </a:cxn>
                <a:cxn ang="0">
                  <a:pos x="114" y="0"/>
                </a:cxn>
                <a:cxn ang="0">
                  <a:pos x="126" y="21"/>
                </a:cxn>
                <a:cxn ang="0">
                  <a:pos x="0" y="31"/>
                </a:cxn>
                <a:cxn ang="0">
                  <a:pos x="21" y="14"/>
                </a:cxn>
                <a:cxn ang="0">
                  <a:pos x="21" y="14"/>
                </a:cxn>
              </a:cxnLst>
              <a:rect l="0" t="0" r="r" b="b"/>
              <a:pathLst>
                <a:path w="126" h="31">
                  <a:moveTo>
                    <a:pt x="21" y="14"/>
                  </a:moveTo>
                  <a:lnTo>
                    <a:pt x="114" y="0"/>
                  </a:lnTo>
                  <a:lnTo>
                    <a:pt x="126" y="21"/>
                  </a:lnTo>
                  <a:lnTo>
                    <a:pt x="0" y="31"/>
                  </a:lnTo>
                  <a:lnTo>
                    <a:pt x="21" y="14"/>
                  </a:lnTo>
                  <a:lnTo>
                    <a:pt x="21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04" name="Freeform 456"/>
            <p:cNvSpPr>
              <a:spLocks/>
            </p:cNvSpPr>
            <p:nvPr/>
          </p:nvSpPr>
          <p:spPr bwMode="auto">
            <a:xfrm>
              <a:off x="8256343" y="1022408"/>
              <a:ext cx="24347" cy="43218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9" y="147"/>
                </a:cxn>
                <a:cxn ang="0">
                  <a:pos x="76" y="143"/>
                </a:cxn>
                <a:cxn ang="0">
                  <a:pos x="42" y="33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76" h="147">
                  <a:moveTo>
                    <a:pt x="0" y="17"/>
                  </a:moveTo>
                  <a:lnTo>
                    <a:pt x="49" y="147"/>
                  </a:lnTo>
                  <a:lnTo>
                    <a:pt x="76" y="143"/>
                  </a:lnTo>
                  <a:lnTo>
                    <a:pt x="42" y="33"/>
                  </a:lnTo>
                  <a:lnTo>
                    <a:pt x="0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05" name="Freeform 457"/>
            <p:cNvSpPr>
              <a:spLocks/>
            </p:cNvSpPr>
            <p:nvPr/>
          </p:nvSpPr>
          <p:spPr bwMode="auto">
            <a:xfrm>
              <a:off x="8285174" y="1085163"/>
              <a:ext cx="16658" cy="35522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5" y="122"/>
                </a:cxn>
                <a:cxn ang="0">
                  <a:pos x="52" y="120"/>
                </a:cxn>
                <a:cxn ang="0">
                  <a:pos x="27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52" h="122">
                  <a:moveTo>
                    <a:pt x="0" y="4"/>
                  </a:moveTo>
                  <a:lnTo>
                    <a:pt x="25" y="122"/>
                  </a:lnTo>
                  <a:lnTo>
                    <a:pt x="52" y="120"/>
                  </a:lnTo>
                  <a:lnTo>
                    <a:pt x="27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06" name="Freeform 458"/>
            <p:cNvSpPr>
              <a:spLocks/>
            </p:cNvSpPr>
            <p:nvPr/>
          </p:nvSpPr>
          <p:spPr bwMode="auto">
            <a:xfrm>
              <a:off x="8301192" y="1143773"/>
              <a:ext cx="16658" cy="34338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9" y="118"/>
                </a:cxn>
                <a:cxn ang="0">
                  <a:pos x="53" y="116"/>
                </a:cxn>
                <a:cxn ang="0">
                  <a:pos x="26" y="0"/>
                </a:cxn>
                <a:cxn ang="0">
                  <a:pos x="0" y="10"/>
                </a:cxn>
                <a:cxn ang="0">
                  <a:pos x="0" y="10"/>
                </a:cxn>
              </a:cxnLst>
              <a:rect l="0" t="0" r="r" b="b"/>
              <a:pathLst>
                <a:path w="53" h="118">
                  <a:moveTo>
                    <a:pt x="0" y="10"/>
                  </a:moveTo>
                  <a:lnTo>
                    <a:pt x="19" y="118"/>
                  </a:lnTo>
                  <a:lnTo>
                    <a:pt x="53" y="116"/>
                  </a:lnTo>
                  <a:lnTo>
                    <a:pt x="26" y="0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07" name="Freeform 459"/>
            <p:cNvSpPr>
              <a:spLocks/>
            </p:cNvSpPr>
            <p:nvPr/>
          </p:nvSpPr>
          <p:spPr bwMode="auto">
            <a:xfrm>
              <a:off x="8314646" y="1200608"/>
              <a:ext cx="15377" cy="3374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5" y="114"/>
                </a:cxn>
                <a:cxn ang="0">
                  <a:pos x="47" y="112"/>
                </a:cxn>
                <a:cxn ang="0">
                  <a:pos x="32" y="0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47" h="114">
                  <a:moveTo>
                    <a:pt x="0" y="6"/>
                  </a:moveTo>
                  <a:lnTo>
                    <a:pt x="15" y="114"/>
                  </a:lnTo>
                  <a:lnTo>
                    <a:pt x="47" y="112"/>
                  </a:lnTo>
                  <a:lnTo>
                    <a:pt x="32" y="0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08" name="Freeform 460"/>
            <p:cNvSpPr>
              <a:spLocks/>
            </p:cNvSpPr>
            <p:nvPr/>
          </p:nvSpPr>
          <p:spPr bwMode="auto">
            <a:xfrm>
              <a:off x="7920616" y="925316"/>
              <a:ext cx="35239" cy="153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0" y="27"/>
                </a:cxn>
                <a:cxn ang="0">
                  <a:pos x="106" y="54"/>
                </a:cxn>
                <a:cxn ang="0">
                  <a:pos x="5" y="29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0" h="54">
                  <a:moveTo>
                    <a:pt x="0" y="0"/>
                  </a:moveTo>
                  <a:lnTo>
                    <a:pt x="110" y="27"/>
                  </a:lnTo>
                  <a:lnTo>
                    <a:pt x="106" y="54"/>
                  </a:lnTo>
                  <a:lnTo>
                    <a:pt x="5" y="2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09" name="Freeform 461"/>
            <p:cNvSpPr>
              <a:spLocks/>
            </p:cNvSpPr>
            <p:nvPr/>
          </p:nvSpPr>
          <p:spPr bwMode="auto">
            <a:xfrm>
              <a:off x="7515694" y="834144"/>
              <a:ext cx="42286" cy="2841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33" y="61"/>
                </a:cxn>
                <a:cxn ang="0">
                  <a:pos x="122" y="97"/>
                </a:cxn>
                <a:cxn ang="0">
                  <a:pos x="0" y="46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33" h="97">
                  <a:moveTo>
                    <a:pt x="2" y="0"/>
                  </a:moveTo>
                  <a:lnTo>
                    <a:pt x="133" y="61"/>
                  </a:lnTo>
                  <a:lnTo>
                    <a:pt x="122" y="97"/>
                  </a:lnTo>
                  <a:lnTo>
                    <a:pt x="0" y="46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10" name="Freeform 462"/>
            <p:cNvSpPr>
              <a:spLocks/>
            </p:cNvSpPr>
            <p:nvPr/>
          </p:nvSpPr>
          <p:spPr bwMode="auto">
            <a:xfrm>
              <a:off x="7586171" y="864337"/>
              <a:ext cx="44849" cy="2249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32"/>
                </a:cxn>
                <a:cxn ang="0">
                  <a:pos x="125" y="76"/>
                </a:cxn>
                <a:cxn ang="0">
                  <a:pos x="141" y="48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41" h="76">
                  <a:moveTo>
                    <a:pt x="11" y="0"/>
                  </a:moveTo>
                  <a:lnTo>
                    <a:pt x="0" y="32"/>
                  </a:lnTo>
                  <a:lnTo>
                    <a:pt x="125" y="76"/>
                  </a:lnTo>
                  <a:lnTo>
                    <a:pt x="141" y="48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11" name="Freeform 463"/>
            <p:cNvSpPr>
              <a:spLocks/>
            </p:cNvSpPr>
            <p:nvPr/>
          </p:nvSpPr>
          <p:spPr bwMode="auto">
            <a:xfrm>
              <a:off x="7657289" y="887426"/>
              <a:ext cx="42927" cy="2072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29"/>
                </a:cxn>
                <a:cxn ang="0">
                  <a:pos x="124" y="70"/>
                </a:cxn>
                <a:cxn ang="0">
                  <a:pos x="133" y="4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33" h="70">
                  <a:moveTo>
                    <a:pt x="8" y="0"/>
                  </a:moveTo>
                  <a:lnTo>
                    <a:pt x="0" y="29"/>
                  </a:lnTo>
                  <a:lnTo>
                    <a:pt x="124" y="70"/>
                  </a:lnTo>
                  <a:lnTo>
                    <a:pt x="133" y="4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13" name="Freeform 465"/>
            <p:cNvSpPr>
              <a:spLocks/>
            </p:cNvSpPr>
            <p:nvPr/>
          </p:nvSpPr>
          <p:spPr bwMode="auto">
            <a:xfrm>
              <a:off x="7722640" y="907555"/>
              <a:ext cx="24987" cy="1539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5"/>
                </a:cxn>
                <a:cxn ang="0">
                  <a:pos x="74" y="52"/>
                </a:cxn>
                <a:cxn ang="0">
                  <a:pos x="78" y="2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78" h="52">
                  <a:moveTo>
                    <a:pt x="3" y="0"/>
                  </a:moveTo>
                  <a:lnTo>
                    <a:pt x="0" y="25"/>
                  </a:lnTo>
                  <a:lnTo>
                    <a:pt x="74" y="52"/>
                  </a:lnTo>
                  <a:lnTo>
                    <a:pt x="78" y="2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14" name="Freeform 466"/>
            <p:cNvSpPr>
              <a:spLocks/>
            </p:cNvSpPr>
            <p:nvPr/>
          </p:nvSpPr>
          <p:spPr bwMode="auto">
            <a:xfrm>
              <a:off x="7919335" y="592596"/>
              <a:ext cx="33316" cy="19537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0" y="45"/>
                </a:cxn>
                <a:cxn ang="0">
                  <a:pos x="17" y="66"/>
                </a:cxn>
                <a:cxn ang="0">
                  <a:pos x="104" y="4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104" h="66">
                  <a:moveTo>
                    <a:pt x="76" y="0"/>
                  </a:moveTo>
                  <a:lnTo>
                    <a:pt x="0" y="45"/>
                  </a:lnTo>
                  <a:lnTo>
                    <a:pt x="17" y="66"/>
                  </a:lnTo>
                  <a:lnTo>
                    <a:pt x="104" y="4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15" name="Freeform 467"/>
            <p:cNvSpPr>
              <a:spLocks/>
            </p:cNvSpPr>
            <p:nvPr/>
          </p:nvSpPr>
          <p:spPr bwMode="auto">
            <a:xfrm>
              <a:off x="7873845" y="617462"/>
              <a:ext cx="33316" cy="26641"/>
            </a:xfrm>
            <a:custGeom>
              <a:avLst/>
              <a:gdLst/>
              <a:ahLst/>
              <a:cxnLst>
                <a:cxn ang="0">
                  <a:pos x="91" y="0"/>
                </a:cxn>
                <a:cxn ang="0">
                  <a:pos x="105" y="20"/>
                </a:cxn>
                <a:cxn ang="0">
                  <a:pos x="27" y="92"/>
                </a:cxn>
                <a:cxn ang="0">
                  <a:pos x="0" y="77"/>
                </a:cxn>
                <a:cxn ang="0">
                  <a:pos x="91" y="0"/>
                </a:cxn>
                <a:cxn ang="0">
                  <a:pos x="91" y="0"/>
                </a:cxn>
              </a:cxnLst>
              <a:rect l="0" t="0" r="r" b="b"/>
              <a:pathLst>
                <a:path w="105" h="92">
                  <a:moveTo>
                    <a:pt x="91" y="0"/>
                  </a:moveTo>
                  <a:lnTo>
                    <a:pt x="105" y="20"/>
                  </a:lnTo>
                  <a:lnTo>
                    <a:pt x="27" y="92"/>
                  </a:lnTo>
                  <a:lnTo>
                    <a:pt x="0" y="77"/>
                  </a:lnTo>
                  <a:lnTo>
                    <a:pt x="91" y="0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16" name="Freeform 468"/>
            <p:cNvSpPr>
              <a:spLocks/>
            </p:cNvSpPr>
            <p:nvPr/>
          </p:nvSpPr>
          <p:spPr bwMode="auto">
            <a:xfrm>
              <a:off x="7832840" y="658311"/>
              <a:ext cx="35239" cy="34929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110" y="19"/>
                </a:cxn>
                <a:cxn ang="0">
                  <a:pos x="34" y="118"/>
                </a:cxn>
                <a:cxn ang="0">
                  <a:pos x="0" y="103"/>
                </a:cxn>
                <a:cxn ang="0">
                  <a:pos x="85" y="0"/>
                </a:cxn>
                <a:cxn ang="0">
                  <a:pos x="85" y="0"/>
                </a:cxn>
              </a:cxnLst>
              <a:rect l="0" t="0" r="r" b="b"/>
              <a:pathLst>
                <a:path w="110" h="118">
                  <a:moveTo>
                    <a:pt x="85" y="0"/>
                  </a:moveTo>
                  <a:lnTo>
                    <a:pt x="110" y="19"/>
                  </a:lnTo>
                  <a:lnTo>
                    <a:pt x="34" y="118"/>
                  </a:lnTo>
                  <a:lnTo>
                    <a:pt x="0" y="103"/>
                  </a:lnTo>
                  <a:lnTo>
                    <a:pt x="85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17" name="Freeform 469"/>
            <p:cNvSpPr>
              <a:spLocks/>
            </p:cNvSpPr>
            <p:nvPr/>
          </p:nvSpPr>
          <p:spPr bwMode="auto">
            <a:xfrm>
              <a:off x="7805931" y="716922"/>
              <a:ext cx="23065" cy="3966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72" y="17"/>
                </a:cxn>
                <a:cxn ang="0">
                  <a:pos x="25" y="133"/>
                </a:cxn>
                <a:cxn ang="0">
                  <a:pos x="0" y="124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72" h="133">
                  <a:moveTo>
                    <a:pt x="38" y="0"/>
                  </a:moveTo>
                  <a:lnTo>
                    <a:pt x="72" y="17"/>
                  </a:lnTo>
                  <a:lnTo>
                    <a:pt x="25" y="133"/>
                  </a:lnTo>
                  <a:lnTo>
                    <a:pt x="0" y="124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18" name="Freeform 470"/>
            <p:cNvSpPr>
              <a:spLocks/>
            </p:cNvSpPr>
            <p:nvPr/>
          </p:nvSpPr>
          <p:spPr bwMode="auto">
            <a:xfrm>
              <a:off x="7796961" y="781453"/>
              <a:ext cx="11533" cy="3196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36" y="3"/>
                </a:cxn>
                <a:cxn ang="0">
                  <a:pos x="28" y="106"/>
                </a:cxn>
                <a:cxn ang="0">
                  <a:pos x="0" y="106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36" h="106">
                  <a:moveTo>
                    <a:pt x="9" y="0"/>
                  </a:moveTo>
                  <a:lnTo>
                    <a:pt x="36" y="3"/>
                  </a:lnTo>
                  <a:lnTo>
                    <a:pt x="28" y="106"/>
                  </a:lnTo>
                  <a:lnTo>
                    <a:pt x="0" y="106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19" name="Freeform 471"/>
            <p:cNvSpPr>
              <a:spLocks/>
            </p:cNvSpPr>
            <p:nvPr/>
          </p:nvSpPr>
          <p:spPr bwMode="auto">
            <a:xfrm>
              <a:off x="7798243" y="839472"/>
              <a:ext cx="15377" cy="3374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9" y="0"/>
                </a:cxn>
                <a:cxn ang="0">
                  <a:pos x="50" y="107"/>
                </a:cxn>
                <a:cxn ang="0">
                  <a:pos x="23" y="11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50" h="114">
                  <a:moveTo>
                    <a:pt x="0" y="4"/>
                  </a:moveTo>
                  <a:lnTo>
                    <a:pt x="29" y="0"/>
                  </a:lnTo>
                  <a:lnTo>
                    <a:pt x="50" y="107"/>
                  </a:lnTo>
                  <a:lnTo>
                    <a:pt x="23" y="11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20" name="Freeform 472"/>
            <p:cNvSpPr>
              <a:spLocks/>
            </p:cNvSpPr>
            <p:nvPr/>
          </p:nvSpPr>
          <p:spPr bwMode="auto">
            <a:xfrm>
              <a:off x="7813619" y="891570"/>
              <a:ext cx="21784" cy="34929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25" y="0"/>
                </a:cxn>
                <a:cxn ang="0">
                  <a:pos x="66" y="112"/>
                </a:cxn>
                <a:cxn ang="0">
                  <a:pos x="42" y="118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6" h="118">
                  <a:moveTo>
                    <a:pt x="0" y="12"/>
                  </a:moveTo>
                  <a:lnTo>
                    <a:pt x="25" y="0"/>
                  </a:lnTo>
                  <a:lnTo>
                    <a:pt x="66" y="112"/>
                  </a:lnTo>
                  <a:lnTo>
                    <a:pt x="42" y="118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21" name="Freeform 473"/>
            <p:cNvSpPr>
              <a:spLocks/>
            </p:cNvSpPr>
            <p:nvPr/>
          </p:nvSpPr>
          <p:spPr bwMode="auto">
            <a:xfrm>
              <a:off x="7835403" y="942484"/>
              <a:ext cx="23706" cy="3256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29" y="0"/>
                </a:cxn>
                <a:cxn ang="0">
                  <a:pos x="75" y="101"/>
                </a:cxn>
                <a:cxn ang="0">
                  <a:pos x="48" y="111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75" h="111">
                  <a:moveTo>
                    <a:pt x="0" y="17"/>
                  </a:moveTo>
                  <a:lnTo>
                    <a:pt x="29" y="0"/>
                  </a:lnTo>
                  <a:lnTo>
                    <a:pt x="75" y="101"/>
                  </a:lnTo>
                  <a:lnTo>
                    <a:pt x="48" y="111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22" name="Freeform 474"/>
            <p:cNvSpPr>
              <a:spLocks/>
            </p:cNvSpPr>
            <p:nvPr/>
          </p:nvSpPr>
          <p:spPr bwMode="auto">
            <a:xfrm>
              <a:off x="8469696" y="689689"/>
              <a:ext cx="14095" cy="30193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0" y="91"/>
                </a:cxn>
                <a:cxn ang="0">
                  <a:pos x="25" y="100"/>
                </a:cxn>
                <a:cxn ang="0">
                  <a:pos x="44" y="5"/>
                </a:cxn>
                <a:cxn ang="0">
                  <a:pos x="23" y="0"/>
                </a:cxn>
                <a:cxn ang="0">
                  <a:pos x="23" y="0"/>
                </a:cxn>
              </a:cxnLst>
              <a:rect l="0" t="0" r="r" b="b"/>
              <a:pathLst>
                <a:path w="44" h="100">
                  <a:moveTo>
                    <a:pt x="23" y="0"/>
                  </a:moveTo>
                  <a:lnTo>
                    <a:pt x="0" y="91"/>
                  </a:lnTo>
                  <a:lnTo>
                    <a:pt x="25" y="100"/>
                  </a:lnTo>
                  <a:lnTo>
                    <a:pt x="44" y="5"/>
                  </a:lnTo>
                  <a:lnTo>
                    <a:pt x="2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23" name="Freeform 475"/>
            <p:cNvSpPr>
              <a:spLocks/>
            </p:cNvSpPr>
            <p:nvPr/>
          </p:nvSpPr>
          <p:spPr bwMode="auto">
            <a:xfrm>
              <a:off x="8453678" y="734091"/>
              <a:ext cx="17940" cy="31377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55" y="11"/>
                </a:cxn>
                <a:cxn ang="0">
                  <a:pos x="19" y="104"/>
                </a:cxn>
                <a:cxn ang="0">
                  <a:pos x="0" y="101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55" h="104">
                  <a:moveTo>
                    <a:pt x="30" y="0"/>
                  </a:moveTo>
                  <a:lnTo>
                    <a:pt x="55" y="11"/>
                  </a:lnTo>
                  <a:lnTo>
                    <a:pt x="19" y="104"/>
                  </a:lnTo>
                  <a:lnTo>
                    <a:pt x="0" y="101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24" name="Freeform 476"/>
            <p:cNvSpPr>
              <a:spLocks/>
            </p:cNvSpPr>
            <p:nvPr/>
          </p:nvSpPr>
          <p:spPr bwMode="auto">
            <a:xfrm>
              <a:off x="8434457" y="777901"/>
              <a:ext cx="19221" cy="30193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61" y="14"/>
                </a:cxn>
                <a:cxn ang="0">
                  <a:pos x="23" y="103"/>
                </a:cxn>
                <a:cxn ang="0">
                  <a:pos x="0" y="90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61" h="103">
                  <a:moveTo>
                    <a:pt x="40" y="0"/>
                  </a:moveTo>
                  <a:lnTo>
                    <a:pt x="61" y="14"/>
                  </a:lnTo>
                  <a:lnTo>
                    <a:pt x="23" y="103"/>
                  </a:lnTo>
                  <a:lnTo>
                    <a:pt x="0" y="90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25" name="Freeform 477"/>
            <p:cNvSpPr>
              <a:spLocks/>
            </p:cNvSpPr>
            <p:nvPr/>
          </p:nvSpPr>
          <p:spPr bwMode="auto">
            <a:xfrm>
              <a:off x="8404344" y="822303"/>
              <a:ext cx="24987" cy="28417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78" y="16"/>
                </a:cxn>
                <a:cxn ang="0">
                  <a:pos x="17" y="97"/>
                </a:cxn>
                <a:cxn ang="0">
                  <a:pos x="0" y="82"/>
                </a:cxn>
                <a:cxn ang="0">
                  <a:pos x="57" y="0"/>
                </a:cxn>
                <a:cxn ang="0">
                  <a:pos x="57" y="0"/>
                </a:cxn>
              </a:cxnLst>
              <a:rect l="0" t="0" r="r" b="b"/>
              <a:pathLst>
                <a:path w="78" h="97">
                  <a:moveTo>
                    <a:pt x="57" y="0"/>
                  </a:moveTo>
                  <a:lnTo>
                    <a:pt x="78" y="16"/>
                  </a:lnTo>
                  <a:lnTo>
                    <a:pt x="17" y="97"/>
                  </a:lnTo>
                  <a:lnTo>
                    <a:pt x="0" y="82"/>
                  </a:lnTo>
                  <a:lnTo>
                    <a:pt x="57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26" name="Freeform 478"/>
            <p:cNvSpPr>
              <a:spLocks/>
            </p:cNvSpPr>
            <p:nvPr/>
          </p:nvSpPr>
          <p:spPr bwMode="auto">
            <a:xfrm>
              <a:off x="8362699" y="864337"/>
              <a:ext cx="30113" cy="30785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95" y="23"/>
                </a:cxn>
                <a:cxn ang="0">
                  <a:pos x="23" y="105"/>
                </a:cxn>
                <a:cxn ang="0">
                  <a:pos x="0" y="84"/>
                </a:cxn>
                <a:cxn ang="0">
                  <a:pos x="68" y="0"/>
                </a:cxn>
                <a:cxn ang="0">
                  <a:pos x="68" y="0"/>
                </a:cxn>
              </a:cxnLst>
              <a:rect l="0" t="0" r="r" b="b"/>
              <a:pathLst>
                <a:path w="95" h="105">
                  <a:moveTo>
                    <a:pt x="68" y="0"/>
                  </a:moveTo>
                  <a:lnTo>
                    <a:pt x="95" y="23"/>
                  </a:lnTo>
                  <a:lnTo>
                    <a:pt x="23" y="105"/>
                  </a:lnTo>
                  <a:lnTo>
                    <a:pt x="0" y="84"/>
                  </a:lnTo>
                  <a:lnTo>
                    <a:pt x="68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27" name="Freeform 479"/>
            <p:cNvSpPr>
              <a:spLocks/>
            </p:cNvSpPr>
            <p:nvPr/>
          </p:nvSpPr>
          <p:spPr bwMode="auto">
            <a:xfrm>
              <a:off x="8340274" y="902226"/>
              <a:ext cx="17940" cy="1361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57" y="16"/>
                </a:cxn>
                <a:cxn ang="0">
                  <a:pos x="23" y="48"/>
                </a:cxn>
                <a:cxn ang="0">
                  <a:pos x="0" y="38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57" h="48">
                  <a:moveTo>
                    <a:pt x="38" y="0"/>
                  </a:moveTo>
                  <a:lnTo>
                    <a:pt x="57" y="16"/>
                  </a:lnTo>
                  <a:lnTo>
                    <a:pt x="23" y="48"/>
                  </a:lnTo>
                  <a:lnTo>
                    <a:pt x="0" y="38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28" name="Freeform 480"/>
            <p:cNvSpPr>
              <a:spLocks/>
            </p:cNvSpPr>
            <p:nvPr/>
          </p:nvSpPr>
          <p:spPr bwMode="auto">
            <a:xfrm>
              <a:off x="7535556" y="671928"/>
              <a:ext cx="711177" cy="569530"/>
            </a:xfrm>
            <a:custGeom>
              <a:avLst/>
              <a:gdLst/>
              <a:ahLst/>
              <a:cxnLst>
                <a:cxn ang="0">
                  <a:pos x="0" y="1386"/>
                </a:cxn>
                <a:cxn ang="0">
                  <a:pos x="2" y="1582"/>
                </a:cxn>
                <a:cxn ang="0">
                  <a:pos x="203" y="1517"/>
                </a:cxn>
                <a:cxn ang="0">
                  <a:pos x="255" y="1620"/>
                </a:cxn>
                <a:cxn ang="0">
                  <a:pos x="4" y="1722"/>
                </a:cxn>
                <a:cxn ang="0">
                  <a:pos x="8" y="1916"/>
                </a:cxn>
                <a:cxn ang="0">
                  <a:pos x="107" y="1924"/>
                </a:cxn>
                <a:cxn ang="0">
                  <a:pos x="673" y="1684"/>
                </a:cxn>
                <a:cxn ang="0">
                  <a:pos x="586" y="1500"/>
                </a:cxn>
                <a:cxn ang="0">
                  <a:pos x="367" y="1566"/>
                </a:cxn>
                <a:cxn ang="0">
                  <a:pos x="325" y="1471"/>
                </a:cxn>
                <a:cxn ang="0">
                  <a:pos x="517" y="1405"/>
                </a:cxn>
                <a:cxn ang="0">
                  <a:pos x="945" y="1270"/>
                </a:cxn>
                <a:cxn ang="0">
                  <a:pos x="1160" y="1201"/>
                </a:cxn>
                <a:cxn ang="0">
                  <a:pos x="1413" y="1110"/>
                </a:cxn>
                <a:cxn ang="0">
                  <a:pos x="1625" y="1009"/>
                </a:cxn>
                <a:cxn ang="0">
                  <a:pos x="1797" y="909"/>
                </a:cxn>
                <a:cxn ang="0">
                  <a:pos x="1914" y="833"/>
                </a:cxn>
                <a:cxn ang="0">
                  <a:pos x="2028" y="743"/>
                </a:cxn>
                <a:cxn ang="0">
                  <a:pos x="2105" y="660"/>
                </a:cxn>
                <a:cxn ang="0">
                  <a:pos x="2169" y="566"/>
                </a:cxn>
                <a:cxn ang="0">
                  <a:pos x="2209" y="477"/>
                </a:cxn>
                <a:cxn ang="0">
                  <a:pos x="2220" y="386"/>
                </a:cxn>
                <a:cxn ang="0">
                  <a:pos x="2205" y="291"/>
                </a:cxn>
                <a:cxn ang="0">
                  <a:pos x="2160" y="209"/>
                </a:cxn>
                <a:cxn ang="0">
                  <a:pos x="2097" y="129"/>
                </a:cxn>
                <a:cxn ang="0">
                  <a:pos x="2004" y="59"/>
                </a:cxn>
                <a:cxn ang="0">
                  <a:pos x="1886" y="13"/>
                </a:cxn>
                <a:cxn ang="0">
                  <a:pos x="1804" y="0"/>
                </a:cxn>
                <a:cxn ang="0">
                  <a:pos x="1802" y="42"/>
                </a:cxn>
                <a:cxn ang="0">
                  <a:pos x="1878" y="57"/>
                </a:cxn>
                <a:cxn ang="0">
                  <a:pos x="1981" y="97"/>
                </a:cxn>
                <a:cxn ang="0">
                  <a:pos x="2055" y="158"/>
                </a:cxn>
                <a:cxn ang="0">
                  <a:pos x="2110" y="238"/>
                </a:cxn>
                <a:cxn ang="0">
                  <a:pos x="2144" y="321"/>
                </a:cxn>
                <a:cxn ang="0">
                  <a:pos x="2162" y="390"/>
                </a:cxn>
                <a:cxn ang="0">
                  <a:pos x="2156" y="456"/>
                </a:cxn>
                <a:cxn ang="0">
                  <a:pos x="2133" y="523"/>
                </a:cxn>
                <a:cxn ang="0">
                  <a:pos x="2082" y="597"/>
                </a:cxn>
                <a:cxn ang="0">
                  <a:pos x="1989" y="686"/>
                </a:cxn>
                <a:cxn ang="0">
                  <a:pos x="1888" y="768"/>
                </a:cxn>
                <a:cxn ang="0">
                  <a:pos x="1797" y="825"/>
                </a:cxn>
                <a:cxn ang="0">
                  <a:pos x="1625" y="909"/>
                </a:cxn>
                <a:cxn ang="0">
                  <a:pos x="1441" y="987"/>
                </a:cxn>
                <a:cxn ang="0">
                  <a:pos x="1236" y="1049"/>
                </a:cxn>
                <a:cxn ang="0">
                  <a:pos x="928" y="1123"/>
                </a:cxn>
                <a:cxn ang="0">
                  <a:pos x="508" y="1239"/>
                </a:cxn>
                <a:cxn ang="0">
                  <a:pos x="222" y="1323"/>
                </a:cxn>
                <a:cxn ang="0">
                  <a:pos x="0" y="1386"/>
                </a:cxn>
                <a:cxn ang="0">
                  <a:pos x="0" y="1386"/>
                </a:cxn>
              </a:cxnLst>
              <a:rect l="0" t="0" r="r" b="b"/>
              <a:pathLst>
                <a:path w="2220" h="1924">
                  <a:moveTo>
                    <a:pt x="0" y="1386"/>
                  </a:moveTo>
                  <a:lnTo>
                    <a:pt x="2" y="1582"/>
                  </a:lnTo>
                  <a:lnTo>
                    <a:pt x="203" y="1517"/>
                  </a:lnTo>
                  <a:lnTo>
                    <a:pt x="255" y="1620"/>
                  </a:lnTo>
                  <a:lnTo>
                    <a:pt x="4" y="1722"/>
                  </a:lnTo>
                  <a:lnTo>
                    <a:pt x="8" y="1916"/>
                  </a:lnTo>
                  <a:lnTo>
                    <a:pt x="107" y="1924"/>
                  </a:lnTo>
                  <a:lnTo>
                    <a:pt x="673" y="1684"/>
                  </a:lnTo>
                  <a:lnTo>
                    <a:pt x="586" y="1500"/>
                  </a:lnTo>
                  <a:lnTo>
                    <a:pt x="367" y="1566"/>
                  </a:lnTo>
                  <a:lnTo>
                    <a:pt x="325" y="1471"/>
                  </a:lnTo>
                  <a:lnTo>
                    <a:pt x="517" y="1405"/>
                  </a:lnTo>
                  <a:lnTo>
                    <a:pt x="945" y="1270"/>
                  </a:lnTo>
                  <a:lnTo>
                    <a:pt x="1160" y="1201"/>
                  </a:lnTo>
                  <a:lnTo>
                    <a:pt x="1413" y="1110"/>
                  </a:lnTo>
                  <a:lnTo>
                    <a:pt x="1625" y="1009"/>
                  </a:lnTo>
                  <a:lnTo>
                    <a:pt x="1797" y="909"/>
                  </a:lnTo>
                  <a:lnTo>
                    <a:pt x="1914" y="833"/>
                  </a:lnTo>
                  <a:lnTo>
                    <a:pt x="2028" y="743"/>
                  </a:lnTo>
                  <a:lnTo>
                    <a:pt x="2105" y="660"/>
                  </a:lnTo>
                  <a:lnTo>
                    <a:pt x="2169" y="566"/>
                  </a:lnTo>
                  <a:lnTo>
                    <a:pt x="2209" y="477"/>
                  </a:lnTo>
                  <a:lnTo>
                    <a:pt x="2220" y="386"/>
                  </a:lnTo>
                  <a:lnTo>
                    <a:pt x="2205" y="291"/>
                  </a:lnTo>
                  <a:lnTo>
                    <a:pt x="2160" y="209"/>
                  </a:lnTo>
                  <a:lnTo>
                    <a:pt x="2097" y="129"/>
                  </a:lnTo>
                  <a:lnTo>
                    <a:pt x="2004" y="59"/>
                  </a:lnTo>
                  <a:lnTo>
                    <a:pt x="1886" y="13"/>
                  </a:lnTo>
                  <a:lnTo>
                    <a:pt x="1804" y="0"/>
                  </a:lnTo>
                  <a:lnTo>
                    <a:pt x="1802" y="42"/>
                  </a:lnTo>
                  <a:lnTo>
                    <a:pt x="1878" y="57"/>
                  </a:lnTo>
                  <a:lnTo>
                    <a:pt x="1981" y="97"/>
                  </a:lnTo>
                  <a:lnTo>
                    <a:pt x="2055" y="158"/>
                  </a:lnTo>
                  <a:lnTo>
                    <a:pt x="2110" y="238"/>
                  </a:lnTo>
                  <a:lnTo>
                    <a:pt x="2144" y="321"/>
                  </a:lnTo>
                  <a:lnTo>
                    <a:pt x="2162" y="390"/>
                  </a:lnTo>
                  <a:lnTo>
                    <a:pt x="2156" y="456"/>
                  </a:lnTo>
                  <a:lnTo>
                    <a:pt x="2133" y="523"/>
                  </a:lnTo>
                  <a:lnTo>
                    <a:pt x="2082" y="597"/>
                  </a:lnTo>
                  <a:lnTo>
                    <a:pt x="1989" y="686"/>
                  </a:lnTo>
                  <a:lnTo>
                    <a:pt x="1888" y="768"/>
                  </a:lnTo>
                  <a:lnTo>
                    <a:pt x="1797" y="825"/>
                  </a:lnTo>
                  <a:lnTo>
                    <a:pt x="1625" y="909"/>
                  </a:lnTo>
                  <a:lnTo>
                    <a:pt x="1441" y="987"/>
                  </a:lnTo>
                  <a:lnTo>
                    <a:pt x="1236" y="1049"/>
                  </a:lnTo>
                  <a:lnTo>
                    <a:pt x="928" y="1123"/>
                  </a:lnTo>
                  <a:lnTo>
                    <a:pt x="508" y="1239"/>
                  </a:lnTo>
                  <a:lnTo>
                    <a:pt x="222" y="1323"/>
                  </a:lnTo>
                  <a:lnTo>
                    <a:pt x="0" y="1386"/>
                  </a:lnTo>
                  <a:lnTo>
                    <a:pt x="0" y="138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29" name="Freeform 481"/>
            <p:cNvSpPr>
              <a:spLocks/>
            </p:cNvSpPr>
            <p:nvPr/>
          </p:nvSpPr>
          <p:spPr bwMode="auto">
            <a:xfrm>
              <a:off x="7527226" y="802766"/>
              <a:ext cx="190288" cy="94132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54" y="0"/>
                </a:cxn>
                <a:cxn ang="0">
                  <a:pos x="179" y="57"/>
                </a:cxn>
                <a:cxn ang="0">
                  <a:pos x="350" y="127"/>
                </a:cxn>
                <a:cxn ang="0">
                  <a:pos x="487" y="161"/>
                </a:cxn>
                <a:cxn ang="0">
                  <a:pos x="573" y="188"/>
                </a:cxn>
                <a:cxn ang="0">
                  <a:pos x="582" y="253"/>
                </a:cxn>
                <a:cxn ang="0">
                  <a:pos x="595" y="317"/>
                </a:cxn>
                <a:cxn ang="0">
                  <a:pos x="386" y="249"/>
                </a:cxn>
                <a:cxn ang="0">
                  <a:pos x="160" y="158"/>
                </a:cxn>
                <a:cxn ang="0">
                  <a:pos x="0" y="89"/>
                </a:cxn>
                <a:cxn ang="0">
                  <a:pos x="0" y="26"/>
                </a:cxn>
                <a:cxn ang="0">
                  <a:pos x="0" y="26"/>
                </a:cxn>
              </a:cxnLst>
              <a:rect l="0" t="0" r="r" b="b"/>
              <a:pathLst>
                <a:path w="595" h="317">
                  <a:moveTo>
                    <a:pt x="0" y="26"/>
                  </a:moveTo>
                  <a:lnTo>
                    <a:pt x="54" y="0"/>
                  </a:lnTo>
                  <a:lnTo>
                    <a:pt x="179" y="57"/>
                  </a:lnTo>
                  <a:lnTo>
                    <a:pt x="350" y="127"/>
                  </a:lnTo>
                  <a:lnTo>
                    <a:pt x="487" y="161"/>
                  </a:lnTo>
                  <a:lnTo>
                    <a:pt x="573" y="188"/>
                  </a:lnTo>
                  <a:lnTo>
                    <a:pt x="582" y="253"/>
                  </a:lnTo>
                  <a:lnTo>
                    <a:pt x="595" y="317"/>
                  </a:lnTo>
                  <a:lnTo>
                    <a:pt x="386" y="249"/>
                  </a:lnTo>
                  <a:lnTo>
                    <a:pt x="160" y="158"/>
                  </a:lnTo>
                  <a:lnTo>
                    <a:pt x="0" y="89"/>
                  </a:lnTo>
                  <a:lnTo>
                    <a:pt x="0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30" name="Freeform 482"/>
            <p:cNvSpPr>
              <a:spLocks/>
            </p:cNvSpPr>
            <p:nvPr/>
          </p:nvSpPr>
          <p:spPr bwMode="auto">
            <a:xfrm>
              <a:off x="7527226" y="665416"/>
              <a:ext cx="213994" cy="114261"/>
            </a:xfrm>
            <a:custGeom>
              <a:avLst/>
              <a:gdLst/>
              <a:ahLst/>
              <a:cxnLst>
                <a:cxn ang="0">
                  <a:pos x="0" y="287"/>
                </a:cxn>
                <a:cxn ang="0">
                  <a:pos x="4" y="386"/>
                </a:cxn>
                <a:cxn ang="0">
                  <a:pos x="101" y="352"/>
                </a:cxn>
                <a:cxn ang="0">
                  <a:pos x="255" y="302"/>
                </a:cxn>
                <a:cxn ang="0">
                  <a:pos x="424" y="255"/>
                </a:cxn>
                <a:cxn ang="0">
                  <a:pos x="588" y="205"/>
                </a:cxn>
                <a:cxn ang="0">
                  <a:pos x="653" y="192"/>
                </a:cxn>
                <a:cxn ang="0">
                  <a:pos x="670" y="169"/>
                </a:cxn>
                <a:cxn ang="0">
                  <a:pos x="639" y="67"/>
                </a:cxn>
                <a:cxn ang="0">
                  <a:pos x="605" y="0"/>
                </a:cxn>
                <a:cxn ang="0">
                  <a:pos x="508" y="0"/>
                </a:cxn>
                <a:cxn ang="0">
                  <a:pos x="518" y="82"/>
                </a:cxn>
                <a:cxn ang="0">
                  <a:pos x="603" y="69"/>
                </a:cxn>
                <a:cxn ang="0">
                  <a:pos x="613" y="146"/>
                </a:cxn>
                <a:cxn ang="0">
                  <a:pos x="453" y="167"/>
                </a:cxn>
                <a:cxn ang="0">
                  <a:pos x="297" y="204"/>
                </a:cxn>
                <a:cxn ang="0">
                  <a:pos x="97" y="257"/>
                </a:cxn>
                <a:cxn ang="0">
                  <a:pos x="0" y="287"/>
                </a:cxn>
                <a:cxn ang="0">
                  <a:pos x="0" y="287"/>
                </a:cxn>
              </a:cxnLst>
              <a:rect l="0" t="0" r="r" b="b"/>
              <a:pathLst>
                <a:path w="670" h="386">
                  <a:moveTo>
                    <a:pt x="0" y="287"/>
                  </a:moveTo>
                  <a:lnTo>
                    <a:pt x="4" y="386"/>
                  </a:lnTo>
                  <a:lnTo>
                    <a:pt x="101" y="352"/>
                  </a:lnTo>
                  <a:lnTo>
                    <a:pt x="255" y="302"/>
                  </a:lnTo>
                  <a:lnTo>
                    <a:pt x="424" y="255"/>
                  </a:lnTo>
                  <a:lnTo>
                    <a:pt x="588" y="205"/>
                  </a:lnTo>
                  <a:lnTo>
                    <a:pt x="653" y="192"/>
                  </a:lnTo>
                  <a:lnTo>
                    <a:pt x="670" y="169"/>
                  </a:lnTo>
                  <a:lnTo>
                    <a:pt x="639" y="67"/>
                  </a:lnTo>
                  <a:lnTo>
                    <a:pt x="605" y="0"/>
                  </a:lnTo>
                  <a:lnTo>
                    <a:pt x="508" y="0"/>
                  </a:lnTo>
                  <a:lnTo>
                    <a:pt x="518" y="82"/>
                  </a:lnTo>
                  <a:lnTo>
                    <a:pt x="603" y="69"/>
                  </a:lnTo>
                  <a:lnTo>
                    <a:pt x="613" y="146"/>
                  </a:lnTo>
                  <a:lnTo>
                    <a:pt x="453" y="167"/>
                  </a:lnTo>
                  <a:lnTo>
                    <a:pt x="297" y="204"/>
                  </a:lnTo>
                  <a:lnTo>
                    <a:pt x="97" y="257"/>
                  </a:lnTo>
                  <a:lnTo>
                    <a:pt x="0" y="287"/>
                  </a:lnTo>
                  <a:lnTo>
                    <a:pt x="0" y="28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31" name="Freeform 483"/>
            <p:cNvSpPr>
              <a:spLocks/>
            </p:cNvSpPr>
            <p:nvPr/>
          </p:nvSpPr>
          <p:spPr bwMode="auto">
            <a:xfrm>
              <a:off x="7600907" y="471231"/>
              <a:ext cx="182600" cy="21490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" y="0"/>
                </a:cxn>
                <a:cxn ang="0">
                  <a:pos x="126" y="76"/>
                </a:cxn>
                <a:cxn ang="0">
                  <a:pos x="206" y="147"/>
                </a:cxn>
                <a:cxn ang="0">
                  <a:pos x="278" y="240"/>
                </a:cxn>
                <a:cxn ang="0">
                  <a:pos x="384" y="375"/>
                </a:cxn>
                <a:cxn ang="0">
                  <a:pos x="485" y="514"/>
                </a:cxn>
                <a:cxn ang="0">
                  <a:pos x="571" y="622"/>
                </a:cxn>
                <a:cxn ang="0">
                  <a:pos x="523" y="687"/>
                </a:cxn>
                <a:cxn ang="0">
                  <a:pos x="497" y="726"/>
                </a:cxn>
                <a:cxn ang="0">
                  <a:pos x="462" y="637"/>
                </a:cxn>
                <a:cxn ang="0">
                  <a:pos x="396" y="504"/>
                </a:cxn>
                <a:cxn ang="0">
                  <a:pos x="327" y="386"/>
                </a:cxn>
                <a:cxn ang="0">
                  <a:pos x="251" y="276"/>
                </a:cxn>
                <a:cxn ang="0">
                  <a:pos x="164" y="169"/>
                </a:cxn>
                <a:cxn ang="0">
                  <a:pos x="82" y="8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1" h="726">
                  <a:moveTo>
                    <a:pt x="0" y="0"/>
                  </a:moveTo>
                  <a:lnTo>
                    <a:pt x="46" y="0"/>
                  </a:lnTo>
                  <a:lnTo>
                    <a:pt x="126" y="76"/>
                  </a:lnTo>
                  <a:lnTo>
                    <a:pt x="206" y="147"/>
                  </a:lnTo>
                  <a:lnTo>
                    <a:pt x="278" y="240"/>
                  </a:lnTo>
                  <a:lnTo>
                    <a:pt x="384" y="375"/>
                  </a:lnTo>
                  <a:lnTo>
                    <a:pt x="485" y="514"/>
                  </a:lnTo>
                  <a:lnTo>
                    <a:pt x="571" y="622"/>
                  </a:lnTo>
                  <a:lnTo>
                    <a:pt x="523" y="687"/>
                  </a:lnTo>
                  <a:lnTo>
                    <a:pt x="497" y="726"/>
                  </a:lnTo>
                  <a:lnTo>
                    <a:pt x="462" y="637"/>
                  </a:lnTo>
                  <a:lnTo>
                    <a:pt x="396" y="504"/>
                  </a:lnTo>
                  <a:lnTo>
                    <a:pt x="327" y="386"/>
                  </a:lnTo>
                  <a:lnTo>
                    <a:pt x="251" y="276"/>
                  </a:lnTo>
                  <a:lnTo>
                    <a:pt x="164" y="169"/>
                  </a:lnTo>
                  <a:lnTo>
                    <a:pt x="82" y="8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32" name="Freeform 484"/>
            <p:cNvSpPr>
              <a:spLocks/>
            </p:cNvSpPr>
            <p:nvPr/>
          </p:nvSpPr>
          <p:spPr bwMode="auto">
            <a:xfrm>
              <a:off x="7812978" y="605621"/>
              <a:ext cx="144798" cy="362912"/>
            </a:xfrm>
            <a:custGeom>
              <a:avLst/>
              <a:gdLst/>
              <a:ahLst/>
              <a:cxnLst>
                <a:cxn ang="0">
                  <a:pos x="420" y="0"/>
                </a:cxn>
                <a:cxn ang="0">
                  <a:pos x="450" y="28"/>
                </a:cxn>
                <a:cxn ang="0">
                  <a:pos x="399" y="79"/>
                </a:cxn>
                <a:cxn ang="0">
                  <a:pos x="329" y="154"/>
                </a:cxn>
                <a:cxn ang="0">
                  <a:pos x="257" y="247"/>
                </a:cxn>
                <a:cxn ang="0">
                  <a:pos x="198" y="370"/>
                </a:cxn>
                <a:cxn ang="0">
                  <a:pos x="158" y="501"/>
                </a:cxn>
                <a:cxn ang="0">
                  <a:pos x="139" y="617"/>
                </a:cxn>
                <a:cxn ang="0">
                  <a:pos x="135" y="718"/>
                </a:cxn>
                <a:cxn ang="0">
                  <a:pos x="148" y="806"/>
                </a:cxn>
                <a:cxn ang="0">
                  <a:pos x="181" y="910"/>
                </a:cxn>
                <a:cxn ang="0">
                  <a:pos x="232" y="1036"/>
                </a:cxn>
                <a:cxn ang="0">
                  <a:pos x="312" y="1182"/>
                </a:cxn>
                <a:cxn ang="0">
                  <a:pos x="171" y="1226"/>
                </a:cxn>
                <a:cxn ang="0">
                  <a:pos x="116" y="1123"/>
                </a:cxn>
                <a:cxn ang="0">
                  <a:pos x="68" y="1003"/>
                </a:cxn>
                <a:cxn ang="0">
                  <a:pos x="30" y="891"/>
                </a:cxn>
                <a:cxn ang="0">
                  <a:pos x="2" y="762"/>
                </a:cxn>
                <a:cxn ang="0">
                  <a:pos x="0" y="693"/>
                </a:cxn>
                <a:cxn ang="0">
                  <a:pos x="15" y="553"/>
                </a:cxn>
                <a:cxn ang="0">
                  <a:pos x="87" y="376"/>
                </a:cxn>
                <a:cxn ang="0">
                  <a:pos x="144" y="270"/>
                </a:cxn>
                <a:cxn ang="0">
                  <a:pos x="215" y="178"/>
                </a:cxn>
                <a:cxn ang="0">
                  <a:pos x="316" y="70"/>
                </a:cxn>
                <a:cxn ang="0">
                  <a:pos x="420" y="0"/>
                </a:cxn>
                <a:cxn ang="0">
                  <a:pos x="420" y="0"/>
                </a:cxn>
              </a:cxnLst>
              <a:rect l="0" t="0" r="r" b="b"/>
              <a:pathLst>
                <a:path w="450" h="1226">
                  <a:moveTo>
                    <a:pt x="420" y="0"/>
                  </a:moveTo>
                  <a:lnTo>
                    <a:pt x="450" y="28"/>
                  </a:lnTo>
                  <a:lnTo>
                    <a:pt x="399" y="79"/>
                  </a:lnTo>
                  <a:lnTo>
                    <a:pt x="329" y="154"/>
                  </a:lnTo>
                  <a:lnTo>
                    <a:pt x="257" y="247"/>
                  </a:lnTo>
                  <a:lnTo>
                    <a:pt x="198" y="370"/>
                  </a:lnTo>
                  <a:lnTo>
                    <a:pt x="158" y="501"/>
                  </a:lnTo>
                  <a:lnTo>
                    <a:pt x="139" y="617"/>
                  </a:lnTo>
                  <a:lnTo>
                    <a:pt x="135" y="718"/>
                  </a:lnTo>
                  <a:lnTo>
                    <a:pt x="148" y="806"/>
                  </a:lnTo>
                  <a:lnTo>
                    <a:pt x="181" y="910"/>
                  </a:lnTo>
                  <a:lnTo>
                    <a:pt x="232" y="1036"/>
                  </a:lnTo>
                  <a:lnTo>
                    <a:pt x="312" y="1182"/>
                  </a:lnTo>
                  <a:lnTo>
                    <a:pt x="171" y="1226"/>
                  </a:lnTo>
                  <a:lnTo>
                    <a:pt x="116" y="1123"/>
                  </a:lnTo>
                  <a:lnTo>
                    <a:pt x="68" y="1003"/>
                  </a:lnTo>
                  <a:lnTo>
                    <a:pt x="30" y="891"/>
                  </a:lnTo>
                  <a:lnTo>
                    <a:pt x="2" y="762"/>
                  </a:lnTo>
                  <a:lnTo>
                    <a:pt x="0" y="693"/>
                  </a:lnTo>
                  <a:lnTo>
                    <a:pt x="15" y="553"/>
                  </a:lnTo>
                  <a:lnTo>
                    <a:pt x="87" y="376"/>
                  </a:lnTo>
                  <a:lnTo>
                    <a:pt x="144" y="270"/>
                  </a:lnTo>
                  <a:lnTo>
                    <a:pt x="215" y="178"/>
                  </a:lnTo>
                  <a:lnTo>
                    <a:pt x="316" y="70"/>
                  </a:lnTo>
                  <a:lnTo>
                    <a:pt x="420" y="0"/>
                  </a:lnTo>
                  <a:lnTo>
                    <a:pt x="42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33" name="Freeform 485"/>
            <p:cNvSpPr>
              <a:spLocks/>
            </p:cNvSpPr>
            <p:nvPr/>
          </p:nvSpPr>
          <p:spPr bwMode="auto">
            <a:xfrm>
              <a:off x="7920616" y="673112"/>
              <a:ext cx="74962" cy="26641"/>
            </a:xfrm>
            <a:custGeom>
              <a:avLst/>
              <a:gdLst/>
              <a:ahLst/>
              <a:cxnLst>
                <a:cxn ang="0">
                  <a:pos x="51" y="13"/>
                </a:cxn>
                <a:cxn ang="0">
                  <a:pos x="0" y="89"/>
                </a:cxn>
                <a:cxn ang="0">
                  <a:pos x="146" y="57"/>
                </a:cxn>
                <a:cxn ang="0">
                  <a:pos x="233" y="43"/>
                </a:cxn>
                <a:cxn ang="0">
                  <a:pos x="228" y="0"/>
                </a:cxn>
                <a:cxn ang="0">
                  <a:pos x="117" y="9"/>
                </a:cxn>
                <a:cxn ang="0">
                  <a:pos x="51" y="13"/>
                </a:cxn>
                <a:cxn ang="0">
                  <a:pos x="51" y="13"/>
                </a:cxn>
              </a:cxnLst>
              <a:rect l="0" t="0" r="r" b="b"/>
              <a:pathLst>
                <a:path w="233" h="89">
                  <a:moveTo>
                    <a:pt x="51" y="13"/>
                  </a:moveTo>
                  <a:lnTo>
                    <a:pt x="0" y="89"/>
                  </a:lnTo>
                  <a:lnTo>
                    <a:pt x="146" y="57"/>
                  </a:lnTo>
                  <a:lnTo>
                    <a:pt x="233" y="43"/>
                  </a:lnTo>
                  <a:lnTo>
                    <a:pt x="228" y="0"/>
                  </a:lnTo>
                  <a:lnTo>
                    <a:pt x="117" y="9"/>
                  </a:lnTo>
                  <a:lnTo>
                    <a:pt x="51" y="13"/>
                  </a:lnTo>
                  <a:lnTo>
                    <a:pt x="51" y="13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34" name="Freeform 486"/>
            <p:cNvSpPr>
              <a:spLocks/>
            </p:cNvSpPr>
            <p:nvPr/>
          </p:nvSpPr>
          <p:spPr bwMode="auto">
            <a:xfrm>
              <a:off x="7921897" y="901042"/>
              <a:ext cx="114685" cy="414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59"/>
                </a:cxn>
                <a:cxn ang="0">
                  <a:pos x="135" y="93"/>
                </a:cxn>
                <a:cxn ang="0">
                  <a:pos x="122" y="140"/>
                </a:cxn>
                <a:cxn ang="0">
                  <a:pos x="213" y="108"/>
                </a:cxn>
                <a:cxn ang="0">
                  <a:pos x="360" y="53"/>
                </a:cxn>
                <a:cxn ang="0">
                  <a:pos x="253" y="53"/>
                </a:cxn>
                <a:cxn ang="0">
                  <a:pos x="112" y="3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0" h="140">
                  <a:moveTo>
                    <a:pt x="0" y="0"/>
                  </a:moveTo>
                  <a:lnTo>
                    <a:pt x="19" y="59"/>
                  </a:lnTo>
                  <a:lnTo>
                    <a:pt x="135" y="93"/>
                  </a:lnTo>
                  <a:lnTo>
                    <a:pt x="122" y="140"/>
                  </a:lnTo>
                  <a:lnTo>
                    <a:pt x="213" y="108"/>
                  </a:lnTo>
                  <a:lnTo>
                    <a:pt x="360" y="53"/>
                  </a:lnTo>
                  <a:lnTo>
                    <a:pt x="253" y="53"/>
                  </a:lnTo>
                  <a:lnTo>
                    <a:pt x="112" y="3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35" name="Freeform 487"/>
            <p:cNvSpPr>
              <a:spLocks/>
            </p:cNvSpPr>
            <p:nvPr/>
          </p:nvSpPr>
          <p:spPr bwMode="auto">
            <a:xfrm>
              <a:off x="7943041" y="944261"/>
              <a:ext cx="11533" cy="53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17"/>
                </a:cxn>
                <a:cxn ang="0">
                  <a:pos x="36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" h="17">
                  <a:moveTo>
                    <a:pt x="0" y="0"/>
                  </a:moveTo>
                  <a:lnTo>
                    <a:pt x="17" y="17"/>
                  </a:lnTo>
                  <a:lnTo>
                    <a:pt x="36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36" name="Freeform 488"/>
            <p:cNvSpPr>
              <a:spLocks/>
            </p:cNvSpPr>
            <p:nvPr/>
          </p:nvSpPr>
          <p:spPr bwMode="auto">
            <a:xfrm>
              <a:off x="8130125" y="983334"/>
              <a:ext cx="101871" cy="44994"/>
            </a:xfrm>
            <a:custGeom>
              <a:avLst/>
              <a:gdLst/>
              <a:ahLst/>
              <a:cxnLst>
                <a:cxn ang="0">
                  <a:pos x="183" y="25"/>
                </a:cxn>
                <a:cxn ang="0">
                  <a:pos x="212" y="25"/>
                </a:cxn>
                <a:cxn ang="0">
                  <a:pos x="229" y="72"/>
                </a:cxn>
                <a:cxn ang="0">
                  <a:pos x="109" y="86"/>
                </a:cxn>
                <a:cxn ang="0">
                  <a:pos x="0" y="152"/>
                </a:cxn>
                <a:cxn ang="0">
                  <a:pos x="92" y="150"/>
                </a:cxn>
                <a:cxn ang="0">
                  <a:pos x="208" y="133"/>
                </a:cxn>
                <a:cxn ang="0">
                  <a:pos x="320" y="116"/>
                </a:cxn>
                <a:cxn ang="0">
                  <a:pos x="240" y="38"/>
                </a:cxn>
                <a:cxn ang="0">
                  <a:pos x="210" y="0"/>
                </a:cxn>
                <a:cxn ang="0">
                  <a:pos x="183" y="25"/>
                </a:cxn>
                <a:cxn ang="0">
                  <a:pos x="183" y="25"/>
                </a:cxn>
              </a:cxnLst>
              <a:rect l="0" t="0" r="r" b="b"/>
              <a:pathLst>
                <a:path w="320" h="152">
                  <a:moveTo>
                    <a:pt x="183" y="25"/>
                  </a:moveTo>
                  <a:lnTo>
                    <a:pt x="212" y="25"/>
                  </a:lnTo>
                  <a:lnTo>
                    <a:pt x="229" y="72"/>
                  </a:lnTo>
                  <a:lnTo>
                    <a:pt x="109" y="86"/>
                  </a:lnTo>
                  <a:lnTo>
                    <a:pt x="0" y="152"/>
                  </a:lnTo>
                  <a:lnTo>
                    <a:pt x="92" y="150"/>
                  </a:lnTo>
                  <a:lnTo>
                    <a:pt x="208" y="133"/>
                  </a:lnTo>
                  <a:lnTo>
                    <a:pt x="320" y="116"/>
                  </a:lnTo>
                  <a:lnTo>
                    <a:pt x="240" y="38"/>
                  </a:lnTo>
                  <a:lnTo>
                    <a:pt x="210" y="0"/>
                  </a:lnTo>
                  <a:lnTo>
                    <a:pt x="183" y="25"/>
                  </a:lnTo>
                  <a:lnTo>
                    <a:pt x="183" y="25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37" name="Freeform 489"/>
            <p:cNvSpPr>
              <a:spLocks/>
            </p:cNvSpPr>
            <p:nvPr/>
          </p:nvSpPr>
          <p:spPr bwMode="auto">
            <a:xfrm>
              <a:off x="8228152" y="1038985"/>
              <a:ext cx="85213" cy="202473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76" y="0"/>
                </a:cxn>
                <a:cxn ang="0">
                  <a:pos x="116" y="109"/>
                </a:cxn>
                <a:cxn ang="0">
                  <a:pos x="152" y="198"/>
                </a:cxn>
                <a:cxn ang="0">
                  <a:pos x="180" y="305"/>
                </a:cxn>
                <a:cxn ang="0">
                  <a:pos x="220" y="483"/>
                </a:cxn>
                <a:cxn ang="0">
                  <a:pos x="252" y="613"/>
                </a:cxn>
                <a:cxn ang="0">
                  <a:pos x="266" y="685"/>
                </a:cxn>
                <a:cxn ang="0">
                  <a:pos x="163" y="685"/>
                </a:cxn>
                <a:cxn ang="0">
                  <a:pos x="144" y="571"/>
                </a:cxn>
                <a:cxn ang="0">
                  <a:pos x="114" y="413"/>
                </a:cxn>
                <a:cxn ang="0">
                  <a:pos x="66" y="238"/>
                </a:cxn>
                <a:cxn ang="0">
                  <a:pos x="24" y="97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266" h="685">
                  <a:moveTo>
                    <a:pt x="0" y="16"/>
                  </a:moveTo>
                  <a:lnTo>
                    <a:pt x="76" y="0"/>
                  </a:lnTo>
                  <a:lnTo>
                    <a:pt x="116" y="109"/>
                  </a:lnTo>
                  <a:lnTo>
                    <a:pt x="152" y="198"/>
                  </a:lnTo>
                  <a:lnTo>
                    <a:pt x="180" y="305"/>
                  </a:lnTo>
                  <a:lnTo>
                    <a:pt x="220" y="483"/>
                  </a:lnTo>
                  <a:lnTo>
                    <a:pt x="252" y="613"/>
                  </a:lnTo>
                  <a:lnTo>
                    <a:pt x="266" y="685"/>
                  </a:lnTo>
                  <a:lnTo>
                    <a:pt x="163" y="685"/>
                  </a:lnTo>
                  <a:lnTo>
                    <a:pt x="144" y="571"/>
                  </a:lnTo>
                  <a:lnTo>
                    <a:pt x="114" y="413"/>
                  </a:lnTo>
                  <a:lnTo>
                    <a:pt x="66" y="238"/>
                  </a:lnTo>
                  <a:lnTo>
                    <a:pt x="24" y="97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38" name="Freeform 490"/>
            <p:cNvSpPr>
              <a:spLocks/>
            </p:cNvSpPr>
            <p:nvPr/>
          </p:nvSpPr>
          <p:spPr bwMode="auto">
            <a:xfrm>
              <a:off x="8259546" y="1054969"/>
              <a:ext cx="124937" cy="185304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95" y="47"/>
                </a:cxn>
                <a:cxn ang="0">
                  <a:pos x="80" y="0"/>
                </a:cxn>
                <a:cxn ang="0">
                  <a:pos x="135" y="28"/>
                </a:cxn>
                <a:cxn ang="0">
                  <a:pos x="208" y="68"/>
                </a:cxn>
                <a:cxn ang="0">
                  <a:pos x="270" y="100"/>
                </a:cxn>
                <a:cxn ang="0">
                  <a:pos x="308" y="226"/>
                </a:cxn>
                <a:cxn ang="0">
                  <a:pos x="339" y="347"/>
                </a:cxn>
                <a:cxn ang="0">
                  <a:pos x="371" y="515"/>
                </a:cxn>
                <a:cxn ang="0">
                  <a:pos x="390" y="615"/>
                </a:cxn>
                <a:cxn ang="0">
                  <a:pos x="206" y="625"/>
                </a:cxn>
                <a:cxn ang="0">
                  <a:pos x="251" y="615"/>
                </a:cxn>
                <a:cxn ang="0">
                  <a:pos x="225" y="471"/>
                </a:cxn>
                <a:cxn ang="0">
                  <a:pos x="95" y="481"/>
                </a:cxn>
                <a:cxn ang="0">
                  <a:pos x="103" y="444"/>
                </a:cxn>
                <a:cxn ang="0">
                  <a:pos x="213" y="435"/>
                </a:cxn>
                <a:cxn ang="0">
                  <a:pos x="173" y="269"/>
                </a:cxn>
                <a:cxn ang="0">
                  <a:pos x="65" y="298"/>
                </a:cxn>
                <a:cxn ang="0">
                  <a:pos x="52" y="264"/>
                </a:cxn>
                <a:cxn ang="0">
                  <a:pos x="168" y="235"/>
                </a:cxn>
                <a:cxn ang="0">
                  <a:pos x="132" y="76"/>
                </a:cxn>
                <a:cxn ang="0">
                  <a:pos x="10" y="102"/>
                </a:cxn>
                <a:cxn ang="0">
                  <a:pos x="0" y="68"/>
                </a:cxn>
                <a:cxn ang="0">
                  <a:pos x="0" y="68"/>
                </a:cxn>
              </a:cxnLst>
              <a:rect l="0" t="0" r="r" b="b"/>
              <a:pathLst>
                <a:path w="390" h="625">
                  <a:moveTo>
                    <a:pt x="0" y="68"/>
                  </a:moveTo>
                  <a:lnTo>
                    <a:pt x="95" y="47"/>
                  </a:lnTo>
                  <a:lnTo>
                    <a:pt x="80" y="0"/>
                  </a:lnTo>
                  <a:lnTo>
                    <a:pt x="135" y="28"/>
                  </a:lnTo>
                  <a:lnTo>
                    <a:pt x="208" y="68"/>
                  </a:lnTo>
                  <a:lnTo>
                    <a:pt x="270" y="100"/>
                  </a:lnTo>
                  <a:lnTo>
                    <a:pt x="308" y="226"/>
                  </a:lnTo>
                  <a:lnTo>
                    <a:pt x="339" y="347"/>
                  </a:lnTo>
                  <a:lnTo>
                    <a:pt x="371" y="515"/>
                  </a:lnTo>
                  <a:lnTo>
                    <a:pt x="390" y="615"/>
                  </a:lnTo>
                  <a:lnTo>
                    <a:pt x="206" y="625"/>
                  </a:lnTo>
                  <a:lnTo>
                    <a:pt x="251" y="615"/>
                  </a:lnTo>
                  <a:lnTo>
                    <a:pt x="225" y="471"/>
                  </a:lnTo>
                  <a:lnTo>
                    <a:pt x="95" y="481"/>
                  </a:lnTo>
                  <a:lnTo>
                    <a:pt x="103" y="444"/>
                  </a:lnTo>
                  <a:lnTo>
                    <a:pt x="213" y="435"/>
                  </a:lnTo>
                  <a:lnTo>
                    <a:pt x="173" y="269"/>
                  </a:lnTo>
                  <a:lnTo>
                    <a:pt x="65" y="298"/>
                  </a:lnTo>
                  <a:lnTo>
                    <a:pt x="52" y="264"/>
                  </a:lnTo>
                  <a:lnTo>
                    <a:pt x="168" y="235"/>
                  </a:lnTo>
                  <a:lnTo>
                    <a:pt x="132" y="76"/>
                  </a:lnTo>
                  <a:lnTo>
                    <a:pt x="10" y="102"/>
                  </a:lnTo>
                  <a:lnTo>
                    <a:pt x="0" y="68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39" name="Freeform 491"/>
            <p:cNvSpPr>
              <a:spLocks/>
            </p:cNvSpPr>
            <p:nvPr/>
          </p:nvSpPr>
          <p:spPr bwMode="auto">
            <a:xfrm>
              <a:off x="7697653" y="636406"/>
              <a:ext cx="581755" cy="545257"/>
            </a:xfrm>
            <a:custGeom>
              <a:avLst/>
              <a:gdLst/>
              <a:ahLst/>
              <a:cxnLst>
                <a:cxn ang="0">
                  <a:pos x="178" y="1586"/>
                </a:cxn>
                <a:cxn ang="0">
                  <a:pos x="243" y="1422"/>
                </a:cxn>
                <a:cxn ang="0">
                  <a:pos x="608" y="1437"/>
                </a:cxn>
                <a:cxn ang="0">
                  <a:pos x="646" y="1293"/>
                </a:cxn>
                <a:cxn ang="0">
                  <a:pos x="897" y="1335"/>
                </a:cxn>
                <a:cxn ang="0">
                  <a:pos x="899" y="1200"/>
                </a:cxn>
                <a:cxn ang="0">
                  <a:pos x="1148" y="1211"/>
                </a:cxn>
                <a:cxn ang="0">
                  <a:pos x="1131" y="1089"/>
                </a:cxn>
                <a:cxn ang="0">
                  <a:pos x="1355" y="1076"/>
                </a:cxn>
                <a:cxn ang="0">
                  <a:pos x="1344" y="960"/>
                </a:cxn>
                <a:cxn ang="0">
                  <a:pos x="1538" y="941"/>
                </a:cxn>
                <a:cxn ang="0">
                  <a:pos x="1502" y="844"/>
                </a:cxn>
                <a:cxn ang="0">
                  <a:pos x="1665" y="812"/>
                </a:cxn>
                <a:cxn ang="0">
                  <a:pos x="1597" y="730"/>
                </a:cxn>
                <a:cxn ang="0">
                  <a:pos x="1743" y="679"/>
                </a:cxn>
                <a:cxn ang="0">
                  <a:pos x="1676" y="610"/>
                </a:cxn>
                <a:cxn ang="0">
                  <a:pos x="1781" y="555"/>
                </a:cxn>
                <a:cxn ang="0">
                  <a:pos x="1690" y="519"/>
                </a:cxn>
                <a:cxn ang="0">
                  <a:pos x="1779" y="475"/>
                </a:cxn>
                <a:cxn ang="0">
                  <a:pos x="1749" y="352"/>
                </a:cxn>
                <a:cxn ang="0">
                  <a:pos x="1650" y="365"/>
                </a:cxn>
                <a:cxn ang="0">
                  <a:pos x="1650" y="198"/>
                </a:cxn>
                <a:cxn ang="0">
                  <a:pos x="1549" y="238"/>
                </a:cxn>
                <a:cxn ang="0">
                  <a:pos x="1494" y="97"/>
                </a:cxn>
                <a:cxn ang="0">
                  <a:pos x="1424" y="167"/>
                </a:cxn>
                <a:cxn ang="0">
                  <a:pos x="1330" y="46"/>
                </a:cxn>
                <a:cxn ang="0">
                  <a:pos x="1298" y="137"/>
                </a:cxn>
                <a:cxn ang="0">
                  <a:pos x="1311" y="40"/>
                </a:cxn>
                <a:cxn ang="0">
                  <a:pos x="1414" y="17"/>
                </a:cxn>
                <a:cxn ang="0">
                  <a:pos x="1619" y="110"/>
                </a:cxn>
                <a:cxn ang="0">
                  <a:pos x="1768" y="253"/>
                </a:cxn>
                <a:cxn ang="0">
                  <a:pos x="1813" y="426"/>
                </a:cxn>
                <a:cxn ang="0">
                  <a:pos x="1800" y="656"/>
                </a:cxn>
                <a:cxn ang="0">
                  <a:pos x="1713" y="867"/>
                </a:cxn>
                <a:cxn ang="0">
                  <a:pos x="1557" y="1055"/>
                </a:cxn>
                <a:cxn ang="0">
                  <a:pos x="1306" y="1251"/>
                </a:cxn>
                <a:cxn ang="0">
                  <a:pos x="882" y="1483"/>
                </a:cxn>
                <a:cxn ang="0">
                  <a:pos x="237" y="1772"/>
                </a:cxn>
                <a:cxn ang="0">
                  <a:pos x="0" y="1646"/>
                </a:cxn>
              </a:cxnLst>
              <a:rect l="0" t="0" r="r" b="b"/>
              <a:pathLst>
                <a:path w="1815" h="1842">
                  <a:moveTo>
                    <a:pt x="0" y="1646"/>
                  </a:moveTo>
                  <a:lnTo>
                    <a:pt x="178" y="1586"/>
                  </a:lnTo>
                  <a:lnTo>
                    <a:pt x="144" y="1454"/>
                  </a:lnTo>
                  <a:lnTo>
                    <a:pt x="243" y="1422"/>
                  </a:lnTo>
                  <a:lnTo>
                    <a:pt x="294" y="1548"/>
                  </a:lnTo>
                  <a:lnTo>
                    <a:pt x="608" y="1437"/>
                  </a:lnTo>
                  <a:lnTo>
                    <a:pt x="572" y="1325"/>
                  </a:lnTo>
                  <a:lnTo>
                    <a:pt x="646" y="1293"/>
                  </a:lnTo>
                  <a:lnTo>
                    <a:pt x="699" y="1405"/>
                  </a:lnTo>
                  <a:lnTo>
                    <a:pt x="897" y="1335"/>
                  </a:lnTo>
                  <a:lnTo>
                    <a:pt x="842" y="1221"/>
                  </a:lnTo>
                  <a:lnTo>
                    <a:pt x="899" y="1200"/>
                  </a:lnTo>
                  <a:lnTo>
                    <a:pt x="965" y="1308"/>
                  </a:lnTo>
                  <a:lnTo>
                    <a:pt x="1148" y="1211"/>
                  </a:lnTo>
                  <a:lnTo>
                    <a:pt x="1087" y="1118"/>
                  </a:lnTo>
                  <a:lnTo>
                    <a:pt x="1131" y="1089"/>
                  </a:lnTo>
                  <a:lnTo>
                    <a:pt x="1199" y="1183"/>
                  </a:lnTo>
                  <a:lnTo>
                    <a:pt x="1355" y="1076"/>
                  </a:lnTo>
                  <a:lnTo>
                    <a:pt x="1292" y="992"/>
                  </a:lnTo>
                  <a:lnTo>
                    <a:pt x="1344" y="960"/>
                  </a:lnTo>
                  <a:lnTo>
                    <a:pt x="1408" y="1048"/>
                  </a:lnTo>
                  <a:lnTo>
                    <a:pt x="1538" y="941"/>
                  </a:lnTo>
                  <a:lnTo>
                    <a:pt x="1481" y="871"/>
                  </a:lnTo>
                  <a:lnTo>
                    <a:pt x="1502" y="844"/>
                  </a:lnTo>
                  <a:lnTo>
                    <a:pt x="1576" y="922"/>
                  </a:lnTo>
                  <a:lnTo>
                    <a:pt x="1665" y="812"/>
                  </a:lnTo>
                  <a:lnTo>
                    <a:pt x="1581" y="751"/>
                  </a:lnTo>
                  <a:lnTo>
                    <a:pt x="1597" y="730"/>
                  </a:lnTo>
                  <a:lnTo>
                    <a:pt x="1692" y="781"/>
                  </a:lnTo>
                  <a:lnTo>
                    <a:pt x="1743" y="679"/>
                  </a:lnTo>
                  <a:lnTo>
                    <a:pt x="1663" y="635"/>
                  </a:lnTo>
                  <a:lnTo>
                    <a:pt x="1676" y="610"/>
                  </a:lnTo>
                  <a:lnTo>
                    <a:pt x="1762" y="641"/>
                  </a:lnTo>
                  <a:lnTo>
                    <a:pt x="1781" y="555"/>
                  </a:lnTo>
                  <a:lnTo>
                    <a:pt x="1781" y="525"/>
                  </a:lnTo>
                  <a:lnTo>
                    <a:pt x="1690" y="519"/>
                  </a:lnTo>
                  <a:lnTo>
                    <a:pt x="1680" y="496"/>
                  </a:lnTo>
                  <a:lnTo>
                    <a:pt x="1779" y="475"/>
                  </a:lnTo>
                  <a:lnTo>
                    <a:pt x="1764" y="384"/>
                  </a:lnTo>
                  <a:lnTo>
                    <a:pt x="1749" y="352"/>
                  </a:lnTo>
                  <a:lnTo>
                    <a:pt x="1659" y="397"/>
                  </a:lnTo>
                  <a:lnTo>
                    <a:pt x="1650" y="365"/>
                  </a:lnTo>
                  <a:lnTo>
                    <a:pt x="1728" y="310"/>
                  </a:lnTo>
                  <a:lnTo>
                    <a:pt x="1650" y="198"/>
                  </a:lnTo>
                  <a:lnTo>
                    <a:pt x="1578" y="259"/>
                  </a:lnTo>
                  <a:lnTo>
                    <a:pt x="1549" y="238"/>
                  </a:lnTo>
                  <a:lnTo>
                    <a:pt x="1604" y="171"/>
                  </a:lnTo>
                  <a:lnTo>
                    <a:pt x="1494" y="97"/>
                  </a:lnTo>
                  <a:lnTo>
                    <a:pt x="1445" y="173"/>
                  </a:lnTo>
                  <a:lnTo>
                    <a:pt x="1424" y="167"/>
                  </a:lnTo>
                  <a:lnTo>
                    <a:pt x="1458" y="74"/>
                  </a:lnTo>
                  <a:lnTo>
                    <a:pt x="1330" y="46"/>
                  </a:lnTo>
                  <a:lnTo>
                    <a:pt x="1317" y="143"/>
                  </a:lnTo>
                  <a:lnTo>
                    <a:pt x="1298" y="137"/>
                  </a:lnTo>
                  <a:lnTo>
                    <a:pt x="1300" y="88"/>
                  </a:lnTo>
                  <a:lnTo>
                    <a:pt x="1311" y="40"/>
                  </a:lnTo>
                  <a:lnTo>
                    <a:pt x="1327" y="0"/>
                  </a:lnTo>
                  <a:lnTo>
                    <a:pt x="1414" y="17"/>
                  </a:lnTo>
                  <a:lnTo>
                    <a:pt x="1521" y="51"/>
                  </a:lnTo>
                  <a:lnTo>
                    <a:pt x="1619" y="110"/>
                  </a:lnTo>
                  <a:lnTo>
                    <a:pt x="1707" y="173"/>
                  </a:lnTo>
                  <a:lnTo>
                    <a:pt x="1768" y="253"/>
                  </a:lnTo>
                  <a:lnTo>
                    <a:pt x="1800" y="342"/>
                  </a:lnTo>
                  <a:lnTo>
                    <a:pt x="1813" y="426"/>
                  </a:lnTo>
                  <a:lnTo>
                    <a:pt x="1815" y="540"/>
                  </a:lnTo>
                  <a:lnTo>
                    <a:pt x="1800" y="656"/>
                  </a:lnTo>
                  <a:lnTo>
                    <a:pt x="1764" y="766"/>
                  </a:lnTo>
                  <a:lnTo>
                    <a:pt x="1713" y="867"/>
                  </a:lnTo>
                  <a:lnTo>
                    <a:pt x="1650" y="953"/>
                  </a:lnTo>
                  <a:lnTo>
                    <a:pt x="1557" y="1055"/>
                  </a:lnTo>
                  <a:lnTo>
                    <a:pt x="1441" y="1156"/>
                  </a:lnTo>
                  <a:lnTo>
                    <a:pt x="1306" y="1251"/>
                  </a:lnTo>
                  <a:lnTo>
                    <a:pt x="1133" y="1359"/>
                  </a:lnTo>
                  <a:lnTo>
                    <a:pt x="882" y="1483"/>
                  </a:lnTo>
                  <a:lnTo>
                    <a:pt x="644" y="1595"/>
                  </a:lnTo>
                  <a:lnTo>
                    <a:pt x="237" y="1772"/>
                  </a:lnTo>
                  <a:lnTo>
                    <a:pt x="70" y="1842"/>
                  </a:lnTo>
                  <a:lnTo>
                    <a:pt x="0" y="1646"/>
                  </a:lnTo>
                  <a:lnTo>
                    <a:pt x="0" y="164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40" name="Freeform 492"/>
            <p:cNvSpPr>
              <a:spLocks/>
            </p:cNvSpPr>
            <p:nvPr/>
          </p:nvSpPr>
          <p:spPr bwMode="auto">
            <a:xfrm>
              <a:off x="8216619" y="484848"/>
              <a:ext cx="96746" cy="26049"/>
            </a:xfrm>
            <a:custGeom>
              <a:avLst/>
              <a:gdLst/>
              <a:ahLst/>
              <a:cxnLst>
                <a:cxn ang="0">
                  <a:pos x="46" y="24"/>
                </a:cxn>
                <a:cxn ang="0">
                  <a:pos x="29" y="57"/>
                </a:cxn>
                <a:cxn ang="0">
                  <a:pos x="0" y="87"/>
                </a:cxn>
                <a:cxn ang="0">
                  <a:pos x="57" y="64"/>
                </a:cxn>
                <a:cxn ang="0">
                  <a:pos x="145" y="34"/>
                </a:cxn>
                <a:cxn ang="0">
                  <a:pos x="227" y="17"/>
                </a:cxn>
                <a:cxn ang="0">
                  <a:pos x="303" y="4"/>
                </a:cxn>
                <a:cxn ang="0">
                  <a:pos x="223" y="0"/>
                </a:cxn>
                <a:cxn ang="0">
                  <a:pos x="71" y="40"/>
                </a:cxn>
                <a:cxn ang="0">
                  <a:pos x="57" y="4"/>
                </a:cxn>
                <a:cxn ang="0">
                  <a:pos x="46" y="24"/>
                </a:cxn>
                <a:cxn ang="0">
                  <a:pos x="46" y="24"/>
                </a:cxn>
              </a:cxnLst>
              <a:rect l="0" t="0" r="r" b="b"/>
              <a:pathLst>
                <a:path w="303" h="87">
                  <a:moveTo>
                    <a:pt x="46" y="24"/>
                  </a:moveTo>
                  <a:lnTo>
                    <a:pt x="29" y="57"/>
                  </a:lnTo>
                  <a:lnTo>
                    <a:pt x="0" y="87"/>
                  </a:lnTo>
                  <a:lnTo>
                    <a:pt x="57" y="64"/>
                  </a:lnTo>
                  <a:lnTo>
                    <a:pt x="145" y="34"/>
                  </a:lnTo>
                  <a:lnTo>
                    <a:pt x="227" y="17"/>
                  </a:lnTo>
                  <a:lnTo>
                    <a:pt x="303" y="4"/>
                  </a:lnTo>
                  <a:lnTo>
                    <a:pt x="223" y="0"/>
                  </a:lnTo>
                  <a:lnTo>
                    <a:pt x="71" y="40"/>
                  </a:lnTo>
                  <a:lnTo>
                    <a:pt x="57" y="4"/>
                  </a:lnTo>
                  <a:lnTo>
                    <a:pt x="46" y="24"/>
                  </a:lnTo>
                  <a:lnTo>
                    <a:pt x="46" y="24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41" name="Freeform 493"/>
            <p:cNvSpPr>
              <a:spLocks/>
            </p:cNvSpPr>
            <p:nvPr/>
          </p:nvSpPr>
          <p:spPr bwMode="auto">
            <a:xfrm>
              <a:off x="8213416" y="580164"/>
              <a:ext cx="388264" cy="73411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6" y="202"/>
                </a:cxn>
                <a:cxn ang="0">
                  <a:pos x="68" y="224"/>
                </a:cxn>
                <a:cxn ang="0">
                  <a:pos x="87" y="245"/>
                </a:cxn>
                <a:cxn ang="0">
                  <a:pos x="78" y="221"/>
                </a:cxn>
                <a:cxn ang="0">
                  <a:pos x="220" y="158"/>
                </a:cxn>
                <a:cxn ang="0">
                  <a:pos x="239" y="226"/>
                </a:cxn>
                <a:cxn ang="0">
                  <a:pos x="276" y="221"/>
                </a:cxn>
                <a:cxn ang="0">
                  <a:pos x="262" y="148"/>
                </a:cxn>
                <a:cxn ang="0">
                  <a:pos x="395" y="129"/>
                </a:cxn>
                <a:cxn ang="0">
                  <a:pos x="405" y="183"/>
                </a:cxn>
                <a:cxn ang="0">
                  <a:pos x="447" y="181"/>
                </a:cxn>
                <a:cxn ang="0">
                  <a:pos x="447" y="120"/>
                </a:cxn>
                <a:cxn ang="0">
                  <a:pos x="597" y="106"/>
                </a:cxn>
                <a:cxn ang="0">
                  <a:pos x="603" y="186"/>
                </a:cxn>
                <a:cxn ang="0">
                  <a:pos x="658" y="186"/>
                </a:cxn>
                <a:cxn ang="0">
                  <a:pos x="665" y="101"/>
                </a:cxn>
                <a:cxn ang="0">
                  <a:pos x="825" y="122"/>
                </a:cxn>
                <a:cxn ang="0">
                  <a:pos x="814" y="188"/>
                </a:cxn>
                <a:cxn ang="0">
                  <a:pos x="874" y="198"/>
                </a:cxn>
                <a:cxn ang="0">
                  <a:pos x="884" y="129"/>
                </a:cxn>
                <a:cxn ang="0">
                  <a:pos x="1034" y="156"/>
                </a:cxn>
                <a:cxn ang="0">
                  <a:pos x="1007" y="238"/>
                </a:cxn>
                <a:cxn ang="0">
                  <a:pos x="1057" y="247"/>
                </a:cxn>
                <a:cxn ang="0">
                  <a:pos x="1082" y="167"/>
                </a:cxn>
                <a:cxn ang="0">
                  <a:pos x="1209" y="207"/>
                </a:cxn>
                <a:cxn ang="0">
                  <a:pos x="1213" y="114"/>
                </a:cxn>
                <a:cxn ang="0">
                  <a:pos x="1133" y="80"/>
                </a:cxn>
                <a:cxn ang="0">
                  <a:pos x="1038" y="49"/>
                </a:cxn>
                <a:cxn ang="0">
                  <a:pos x="918" y="21"/>
                </a:cxn>
                <a:cxn ang="0">
                  <a:pos x="774" y="4"/>
                </a:cxn>
                <a:cxn ang="0">
                  <a:pos x="662" y="0"/>
                </a:cxn>
                <a:cxn ang="0">
                  <a:pos x="544" y="8"/>
                </a:cxn>
                <a:cxn ang="0">
                  <a:pos x="445" y="23"/>
                </a:cxn>
                <a:cxn ang="0">
                  <a:pos x="340" y="46"/>
                </a:cxn>
                <a:cxn ang="0">
                  <a:pos x="262" y="70"/>
                </a:cxn>
                <a:cxn ang="0">
                  <a:pos x="182" y="97"/>
                </a:cxn>
                <a:cxn ang="0">
                  <a:pos x="97" y="135"/>
                </a:cxn>
                <a:cxn ang="0">
                  <a:pos x="0" y="186"/>
                </a:cxn>
                <a:cxn ang="0">
                  <a:pos x="0" y="186"/>
                </a:cxn>
              </a:cxnLst>
              <a:rect l="0" t="0" r="r" b="b"/>
              <a:pathLst>
                <a:path w="1213" h="247">
                  <a:moveTo>
                    <a:pt x="0" y="186"/>
                  </a:moveTo>
                  <a:lnTo>
                    <a:pt x="36" y="202"/>
                  </a:lnTo>
                  <a:lnTo>
                    <a:pt x="68" y="224"/>
                  </a:lnTo>
                  <a:lnTo>
                    <a:pt x="87" y="245"/>
                  </a:lnTo>
                  <a:lnTo>
                    <a:pt x="78" y="221"/>
                  </a:lnTo>
                  <a:lnTo>
                    <a:pt x="220" y="158"/>
                  </a:lnTo>
                  <a:lnTo>
                    <a:pt x="239" y="226"/>
                  </a:lnTo>
                  <a:lnTo>
                    <a:pt x="276" y="221"/>
                  </a:lnTo>
                  <a:lnTo>
                    <a:pt x="262" y="148"/>
                  </a:lnTo>
                  <a:lnTo>
                    <a:pt x="395" y="129"/>
                  </a:lnTo>
                  <a:lnTo>
                    <a:pt x="405" y="183"/>
                  </a:lnTo>
                  <a:lnTo>
                    <a:pt x="447" y="181"/>
                  </a:lnTo>
                  <a:lnTo>
                    <a:pt x="447" y="120"/>
                  </a:lnTo>
                  <a:lnTo>
                    <a:pt x="597" y="106"/>
                  </a:lnTo>
                  <a:lnTo>
                    <a:pt x="603" y="186"/>
                  </a:lnTo>
                  <a:lnTo>
                    <a:pt x="658" y="186"/>
                  </a:lnTo>
                  <a:lnTo>
                    <a:pt x="665" y="101"/>
                  </a:lnTo>
                  <a:lnTo>
                    <a:pt x="825" y="122"/>
                  </a:lnTo>
                  <a:lnTo>
                    <a:pt x="814" y="188"/>
                  </a:lnTo>
                  <a:lnTo>
                    <a:pt x="874" y="198"/>
                  </a:lnTo>
                  <a:lnTo>
                    <a:pt x="884" y="129"/>
                  </a:lnTo>
                  <a:lnTo>
                    <a:pt x="1034" y="156"/>
                  </a:lnTo>
                  <a:lnTo>
                    <a:pt x="1007" y="238"/>
                  </a:lnTo>
                  <a:lnTo>
                    <a:pt x="1057" y="247"/>
                  </a:lnTo>
                  <a:lnTo>
                    <a:pt x="1082" y="167"/>
                  </a:lnTo>
                  <a:lnTo>
                    <a:pt x="1209" y="207"/>
                  </a:lnTo>
                  <a:lnTo>
                    <a:pt x="1213" y="114"/>
                  </a:lnTo>
                  <a:lnTo>
                    <a:pt x="1133" y="80"/>
                  </a:lnTo>
                  <a:lnTo>
                    <a:pt x="1038" y="49"/>
                  </a:lnTo>
                  <a:lnTo>
                    <a:pt x="918" y="21"/>
                  </a:lnTo>
                  <a:lnTo>
                    <a:pt x="774" y="4"/>
                  </a:lnTo>
                  <a:lnTo>
                    <a:pt x="662" y="0"/>
                  </a:lnTo>
                  <a:lnTo>
                    <a:pt x="544" y="8"/>
                  </a:lnTo>
                  <a:lnTo>
                    <a:pt x="445" y="23"/>
                  </a:lnTo>
                  <a:lnTo>
                    <a:pt x="340" y="46"/>
                  </a:lnTo>
                  <a:lnTo>
                    <a:pt x="262" y="70"/>
                  </a:lnTo>
                  <a:lnTo>
                    <a:pt x="182" y="97"/>
                  </a:lnTo>
                  <a:lnTo>
                    <a:pt x="97" y="135"/>
                  </a:lnTo>
                  <a:lnTo>
                    <a:pt x="0" y="186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42" name="Freeform 494"/>
            <p:cNvSpPr>
              <a:spLocks/>
            </p:cNvSpPr>
            <p:nvPr/>
          </p:nvSpPr>
          <p:spPr bwMode="auto">
            <a:xfrm>
              <a:off x="7524664" y="665416"/>
              <a:ext cx="174911" cy="75779"/>
            </a:xfrm>
            <a:custGeom>
              <a:avLst/>
              <a:gdLst/>
              <a:ahLst/>
              <a:cxnLst>
                <a:cxn ang="0">
                  <a:pos x="0" y="97"/>
                </a:cxn>
                <a:cxn ang="0">
                  <a:pos x="6" y="207"/>
                </a:cxn>
                <a:cxn ang="0">
                  <a:pos x="135" y="175"/>
                </a:cxn>
                <a:cxn ang="0">
                  <a:pos x="160" y="257"/>
                </a:cxn>
                <a:cxn ang="0">
                  <a:pos x="203" y="242"/>
                </a:cxn>
                <a:cxn ang="0">
                  <a:pos x="188" y="162"/>
                </a:cxn>
                <a:cxn ang="0">
                  <a:pos x="401" y="114"/>
                </a:cxn>
                <a:cxn ang="0">
                  <a:pos x="407" y="200"/>
                </a:cxn>
                <a:cxn ang="0">
                  <a:pos x="481" y="181"/>
                </a:cxn>
                <a:cxn ang="0">
                  <a:pos x="454" y="107"/>
                </a:cxn>
                <a:cxn ang="0">
                  <a:pos x="545" y="76"/>
                </a:cxn>
                <a:cxn ang="0">
                  <a:pos x="532" y="0"/>
                </a:cxn>
                <a:cxn ang="0">
                  <a:pos x="504" y="0"/>
                </a:cxn>
                <a:cxn ang="0">
                  <a:pos x="397" y="15"/>
                </a:cxn>
                <a:cxn ang="0">
                  <a:pos x="268" y="36"/>
                </a:cxn>
                <a:cxn ang="0">
                  <a:pos x="127" y="67"/>
                </a:cxn>
                <a:cxn ang="0">
                  <a:pos x="0" y="97"/>
                </a:cxn>
                <a:cxn ang="0">
                  <a:pos x="0" y="97"/>
                </a:cxn>
              </a:cxnLst>
              <a:rect l="0" t="0" r="r" b="b"/>
              <a:pathLst>
                <a:path w="545" h="257">
                  <a:moveTo>
                    <a:pt x="0" y="97"/>
                  </a:moveTo>
                  <a:lnTo>
                    <a:pt x="6" y="207"/>
                  </a:lnTo>
                  <a:lnTo>
                    <a:pt x="135" y="175"/>
                  </a:lnTo>
                  <a:lnTo>
                    <a:pt x="160" y="257"/>
                  </a:lnTo>
                  <a:lnTo>
                    <a:pt x="203" y="242"/>
                  </a:lnTo>
                  <a:lnTo>
                    <a:pt x="188" y="162"/>
                  </a:lnTo>
                  <a:lnTo>
                    <a:pt x="401" y="114"/>
                  </a:lnTo>
                  <a:lnTo>
                    <a:pt x="407" y="200"/>
                  </a:lnTo>
                  <a:lnTo>
                    <a:pt x="481" y="181"/>
                  </a:lnTo>
                  <a:lnTo>
                    <a:pt x="454" y="107"/>
                  </a:lnTo>
                  <a:lnTo>
                    <a:pt x="545" y="76"/>
                  </a:lnTo>
                  <a:lnTo>
                    <a:pt x="532" y="0"/>
                  </a:lnTo>
                  <a:lnTo>
                    <a:pt x="504" y="0"/>
                  </a:lnTo>
                  <a:lnTo>
                    <a:pt x="397" y="15"/>
                  </a:lnTo>
                  <a:lnTo>
                    <a:pt x="268" y="36"/>
                  </a:lnTo>
                  <a:lnTo>
                    <a:pt x="127" y="67"/>
                  </a:lnTo>
                  <a:lnTo>
                    <a:pt x="0" y="97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43" name="Freeform 495"/>
            <p:cNvSpPr>
              <a:spLocks/>
            </p:cNvSpPr>
            <p:nvPr/>
          </p:nvSpPr>
          <p:spPr bwMode="auto">
            <a:xfrm>
              <a:off x="7636145" y="468863"/>
              <a:ext cx="187725" cy="1740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5" y="0"/>
                </a:cxn>
                <a:cxn ang="0">
                  <a:pos x="184" y="79"/>
                </a:cxn>
                <a:cxn ang="0">
                  <a:pos x="268" y="165"/>
                </a:cxn>
                <a:cxn ang="0">
                  <a:pos x="416" y="317"/>
                </a:cxn>
                <a:cxn ang="0">
                  <a:pos x="496" y="406"/>
                </a:cxn>
                <a:cxn ang="0">
                  <a:pos x="562" y="486"/>
                </a:cxn>
                <a:cxn ang="0">
                  <a:pos x="585" y="519"/>
                </a:cxn>
                <a:cxn ang="0">
                  <a:pos x="549" y="551"/>
                </a:cxn>
                <a:cxn ang="0">
                  <a:pos x="511" y="587"/>
                </a:cxn>
                <a:cxn ang="0">
                  <a:pos x="467" y="532"/>
                </a:cxn>
                <a:cxn ang="0">
                  <a:pos x="408" y="585"/>
                </a:cxn>
                <a:cxn ang="0">
                  <a:pos x="384" y="557"/>
                </a:cxn>
                <a:cxn ang="0">
                  <a:pos x="456" y="498"/>
                </a:cxn>
                <a:cxn ang="0">
                  <a:pos x="374" y="393"/>
                </a:cxn>
                <a:cxn ang="0">
                  <a:pos x="306" y="458"/>
                </a:cxn>
                <a:cxn ang="0">
                  <a:pos x="281" y="418"/>
                </a:cxn>
                <a:cxn ang="0">
                  <a:pos x="363" y="367"/>
                </a:cxn>
                <a:cxn ang="0">
                  <a:pos x="264" y="239"/>
                </a:cxn>
                <a:cxn ang="0">
                  <a:pos x="188" y="302"/>
                </a:cxn>
                <a:cxn ang="0">
                  <a:pos x="152" y="247"/>
                </a:cxn>
                <a:cxn ang="0">
                  <a:pos x="222" y="190"/>
                </a:cxn>
                <a:cxn ang="0">
                  <a:pos x="123" y="85"/>
                </a:cxn>
                <a:cxn ang="0">
                  <a:pos x="59" y="152"/>
                </a:cxn>
                <a:cxn ang="0">
                  <a:pos x="30" y="116"/>
                </a:cxn>
                <a:cxn ang="0">
                  <a:pos x="91" y="60"/>
                </a:cxn>
                <a:cxn ang="0">
                  <a:pos x="38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85" h="587">
                  <a:moveTo>
                    <a:pt x="0" y="0"/>
                  </a:moveTo>
                  <a:lnTo>
                    <a:pt x="95" y="0"/>
                  </a:lnTo>
                  <a:lnTo>
                    <a:pt x="184" y="79"/>
                  </a:lnTo>
                  <a:lnTo>
                    <a:pt x="268" y="165"/>
                  </a:lnTo>
                  <a:lnTo>
                    <a:pt x="416" y="317"/>
                  </a:lnTo>
                  <a:lnTo>
                    <a:pt x="496" y="406"/>
                  </a:lnTo>
                  <a:lnTo>
                    <a:pt x="562" y="486"/>
                  </a:lnTo>
                  <a:lnTo>
                    <a:pt x="585" y="519"/>
                  </a:lnTo>
                  <a:lnTo>
                    <a:pt x="549" y="551"/>
                  </a:lnTo>
                  <a:lnTo>
                    <a:pt x="511" y="587"/>
                  </a:lnTo>
                  <a:lnTo>
                    <a:pt x="467" y="532"/>
                  </a:lnTo>
                  <a:lnTo>
                    <a:pt x="408" y="585"/>
                  </a:lnTo>
                  <a:lnTo>
                    <a:pt x="384" y="557"/>
                  </a:lnTo>
                  <a:lnTo>
                    <a:pt x="456" y="498"/>
                  </a:lnTo>
                  <a:lnTo>
                    <a:pt x="374" y="393"/>
                  </a:lnTo>
                  <a:lnTo>
                    <a:pt x="306" y="458"/>
                  </a:lnTo>
                  <a:lnTo>
                    <a:pt x="281" y="418"/>
                  </a:lnTo>
                  <a:lnTo>
                    <a:pt x="363" y="367"/>
                  </a:lnTo>
                  <a:lnTo>
                    <a:pt x="264" y="239"/>
                  </a:lnTo>
                  <a:lnTo>
                    <a:pt x="188" y="302"/>
                  </a:lnTo>
                  <a:lnTo>
                    <a:pt x="152" y="247"/>
                  </a:lnTo>
                  <a:lnTo>
                    <a:pt x="222" y="190"/>
                  </a:lnTo>
                  <a:lnTo>
                    <a:pt x="123" y="85"/>
                  </a:lnTo>
                  <a:lnTo>
                    <a:pt x="59" y="152"/>
                  </a:lnTo>
                  <a:lnTo>
                    <a:pt x="30" y="116"/>
                  </a:lnTo>
                  <a:lnTo>
                    <a:pt x="91" y="60"/>
                  </a:lnTo>
                  <a:lnTo>
                    <a:pt x="38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44" name="Freeform 496"/>
            <p:cNvSpPr>
              <a:spLocks/>
            </p:cNvSpPr>
            <p:nvPr/>
          </p:nvSpPr>
          <p:spPr bwMode="auto">
            <a:xfrm>
              <a:off x="7739298" y="590820"/>
              <a:ext cx="187725" cy="394290"/>
            </a:xfrm>
            <a:custGeom>
              <a:avLst/>
              <a:gdLst/>
              <a:ahLst/>
              <a:cxnLst>
                <a:cxn ang="0">
                  <a:pos x="327" y="1300"/>
                </a:cxn>
                <a:cxn ang="0">
                  <a:pos x="213" y="1333"/>
                </a:cxn>
                <a:cxn ang="0">
                  <a:pos x="160" y="1272"/>
                </a:cxn>
                <a:cxn ang="0">
                  <a:pos x="110" y="1194"/>
                </a:cxn>
                <a:cxn ang="0">
                  <a:pos x="65" y="1108"/>
                </a:cxn>
                <a:cxn ang="0">
                  <a:pos x="29" y="1012"/>
                </a:cxn>
                <a:cxn ang="0">
                  <a:pos x="8" y="909"/>
                </a:cxn>
                <a:cxn ang="0">
                  <a:pos x="0" y="806"/>
                </a:cxn>
                <a:cxn ang="0">
                  <a:pos x="11" y="686"/>
                </a:cxn>
                <a:cxn ang="0">
                  <a:pos x="49" y="553"/>
                </a:cxn>
                <a:cxn ang="0">
                  <a:pos x="108" y="422"/>
                </a:cxn>
                <a:cxn ang="0">
                  <a:pos x="175" y="316"/>
                </a:cxn>
                <a:cxn ang="0">
                  <a:pos x="247" y="226"/>
                </a:cxn>
                <a:cxn ang="0">
                  <a:pos x="329" y="150"/>
                </a:cxn>
                <a:cxn ang="0">
                  <a:pos x="430" y="74"/>
                </a:cxn>
                <a:cxn ang="0">
                  <a:pos x="521" y="23"/>
                </a:cxn>
                <a:cxn ang="0">
                  <a:pos x="567" y="0"/>
                </a:cxn>
                <a:cxn ang="0">
                  <a:pos x="587" y="15"/>
                </a:cxn>
                <a:cxn ang="0">
                  <a:pos x="540" y="46"/>
                </a:cxn>
                <a:cxn ang="0">
                  <a:pos x="587" y="110"/>
                </a:cxn>
                <a:cxn ang="0">
                  <a:pos x="561" y="126"/>
                </a:cxn>
                <a:cxn ang="0">
                  <a:pos x="509" y="70"/>
                </a:cxn>
                <a:cxn ang="0">
                  <a:pos x="384" y="167"/>
                </a:cxn>
                <a:cxn ang="0">
                  <a:pos x="481" y="228"/>
                </a:cxn>
                <a:cxn ang="0">
                  <a:pos x="447" y="264"/>
                </a:cxn>
                <a:cxn ang="0">
                  <a:pos x="367" y="194"/>
                </a:cxn>
                <a:cxn ang="0">
                  <a:pos x="255" y="339"/>
                </a:cxn>
                <a:cxn ang="0">
                  <a:pos x="356" y="394"/>
                </a:cxn>
                <a:cxn ang="0">
                  <a:pos x="335" y="447"/>
                </a:cxn>
                <a:cxn ang="0">
                  <a:pos x="228" y="394"/>
                </a:cxn>
                <a:cxn ang="0">
                  <a:pos x="175" y="563"/>
                </a:cxn>
                <a:cxn ang="0">
                  <a:pos x="285" y="599"/>
                </a:cxn>
                <a:cxn ang="0">
                  <a:pos x="270" y="639"/>
                </a:cxn>
                <a:cxn ang="0">
                  <a:pos x="162" y="616"/>
                </a:cxn>
                <a:cxn ang="0">
                  <a:pos x="146" y="768"/>
                </a:cxn>
                <a:cxn ang="0">
                  <a:pos x="268" y="770"/>
                </a:cxn>
                <a:cxn ang="0">
                  <a:pos x="268" y="818"/>
                </a:cxn>
                <a:cxn ang="0">
                  <a:pos x="143" y="825"/>
                </a:cxn>
                <a:cxn ang="0">
                  <a:pos x="175" y="979"/>
                </a:cxn>
                <a:cxn ang="0">
                  <a:pos x="312" y="951"/>
                </a:cxn>
                <a:cxn ang="0">
                  <a:pos x="316" y="977"/>
                </a:cxn>
                <a:cxn ang="0">
                  <a:pos x="184" y="1021"/>
                </a:cxn>
                <a:cxn ang="0">
                  <a:pos x="251" y="1166"/>
                </a:cxn>
                <a:cxn ang="0">
                  <a:pos x="365" y="1124"/>
                </a:cxn>
                <a:cxn ang="0">
                  <a:pos x="376" y="1152"/>
                </a:cxn>
                <a:cxn ang="0">
                  <a:pos x="270" y="1198"/>
                </a:cxn>
                <a:cxn ang="0">
                  <a:pos x="327" y="1300"/>
                </a:cxn>
                <a:cxn ang="0">
                  <a:pos x="327" y="1300"/>
                </a:cxn>
              </a:cxnLst>
              <a:rect l="0" t="0" r="r" b="b"/>
              <a:pathLst>
                <a:path w="587" h="1333">
                  <a:moveTo>
                    <a:pt x="327" y="1300"/>
                  </a:moveTo>
                  <a:lnTo>
                    <a:pt x="213" y="1333"/>
                  </a:lnTo>
                  <a:lnTo>
                    <a:pt x="160" y="1272"/>
                  </a:lnTo>
                  <a:lnTo>
                    <a:pt x="110" y="1194"/>
                  </a:lnTo>
                  <a:lnTo>
                    <a:pt x="65" y="1108"/>
                  </a:lnTo>
                  <a:lnTo>
                    <a:pt x="29" y="1012"/>
                  </a:lnTo>
                  <a:lnTo>
                    <a:pt x="8" y="909"/>
                  </a:lnTo>
                  <a:lnTo>
                    <a:pt x="0" y="806"/>
                  </a:lnTo>
                  <a:lnTo>
                    <a:pt x="11" y="686"/>
                  </a:lnTo>
                  <a:lnTo>
                    <a:pt x="49" y="553"/>
                  </a:lnTo>
                  <a:lnTo>
                    <a:pt x="108" y="422"/>
                  </a:lnTo>
                  <a:lnTo>
                    <a:pt x="175" y="316"/>
                  </a:lnTo>
                  <a:lnTo>
                    <a:pt x="247" y="226"/>
                  </a:lnTo>
                  <a:lnTo>
                    <a:pt x="329" y="150"/>
                  </a:lnTo>
                  <a:lnTo>
                    <a:pt x="430" y="74"/>
                  </a:lnTo>
                  <a:lnTo>
                    <a:pt x="521" y="23"/>
                  </a:lnTo>
                  <a:lnTo>
                    <a:pt x="567" y="0"/>
                  </a:lnTo>
                  <a:lnTo>
                    <a:pt x="587" y="15"/>
                  </a:lnTo>
                  <a:lnTo>
                    <a:pt x="540" y="46"/>
                  </a:lnTo>
                  <a:lnTo>
                    <a:pt x="587" y="110"/>
                  </a:lnTo>
                  <a:lnTo>
                    <a:pt x="561" y="126"/>
                  </a:lnTo>
                  <a:lnTo>
                    <a:pt x="509" y="70"/>
                  </a:lnTo>
                  <a:lnTo>
                    <a:pt x="384" y="167"/>
                  </a:lnTo>
                  <a:lnTo>
                    <a:pt x="481" y="228"/>
                  </a:lnTo>
                  <a:lnTo>
                    <a:pt x="447" y="264"/>
                  </a:lnTo>
                  <a:lnTo>
                    <a:pt x="367" y="194"/>
                  </a:lnTo>
                  <a:lnTo>
                    <a:pt x="255" y="339"/>
                  </a:lnTo>
                  <a:lnTo>
                    <a:pt x="356" y="394"/>
                  </a:lnTo>
                  <a:lnTo>
                    <a:pt x="335" y="447"/>
                  </a:lnTo>
                  <a:lnTo>
                    <a:pt x="228" y="394"/>
                  </a:lnTo>
                  <a:lnTo>
                    <a:pt x="175" y="563"/>
                  </a:lnTo>
                  <a:lnTo>
                    <a:pt x="285" y="599"/>
                  </a:lnTo>
                  <a:lnTo>
                    <a:pt x="270" y="639"/>
                  </a:lnTo>
                  <a:lnTo>
                    <a:pt x="162" y="616"/>
                  </a:lnTo>
                  <a:lnTo>
                    <a:pt x="146" y="768"/>
                  </a:lnTo>
                  <a:lnTo>
                    <a:pt x="268" y="770"/>
                  </a:lnTo>
                  <a:lnTo>
                    <a:pt x="268" y="818"/>
                  </a:lnTo>
                  <a:lnTo>
                    <a:pt x="143" y="825"/>
                  </a:lnTo>
                  <a:lnTo>
                    <a:pt x="175" y="979"/>
                  </a:lnTo>
                  <a:lnTo>
                    <a:pt x="312" y="951"/>
                  </a:lnTo>
                  <a:lnTo>
                    <a:pt x="316" y="977"/>
                  </a:lnTo>
                  <a:lnTo>
                    <a:pt x="184" y="1021"/>
                  </a:lnTo>
                  <a:lnTo>
                    <a:pt x="251" y="1166"/>
                  </a:lnTo>
                  <a:lnTo>
                    <a:pt x="365" y="1124"/>
                  </a:lnTo>
                  <a:lnTo>
                    <a:pt x="376" y="1152"/>
                  </a:lnTo>
                  <a:lnTo>
                    <a:pt x="270" y="1198"/>
                  </a:lnTo>
                  <a:lnTo>
                    <a:pt x="327" y="1300"/>
                  </a:lnTo>
                  <a:lnTo>
                    <a:pt x="327" y="130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45" name="Freeform 497"/>
            <p:cNvSpPr>
              <a:spLocks/>
            </p:cNvSpPr>
            <p:nvPr/>
          </p:nvSpPr>
          <p:spPr bwMode="auto">
            <a:xfrm>
              <a:off x="7927023" y="1114172"/>
              <a:ext cx="142876" cy="132022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92" y="0"/>
                </a:cxn>
                <a:cxn ang="0">
                  <a:pos x="149" y="72"/>
                </a:cxn>
                <a:cxn ang="0">
                  <a:pos x="206" y="135"/>
                </a:cxn>
                <a:cxn ang="0">
                  <a:pos x="297" y="253"/>
                </a:cxn>
                <a:cxn ang="0">
                  <a:pos x="362" y="335"/>
                </a:cxn>
                <a:cxn ang="0">
                  <a:pos x="428" y="416"/>
                </a:cxn>
                <a:cxn ang="0">
                  <a:pos x="445" y="439"/>
                </a:cxn>
                <a:cxn ang="0">
                  <a:pos x="297" y="447"/>
                </a:cxn>
                <a:cxn ang="0">
                  <a:pos x="240" y="367"/>
                </a:cxn>
                <a:cxn ang="0">
                  <a:pos x="162" y="259"/>
                </a:cxn>
                <a:cxn ang="0">
                  <a:pos x="90" y="158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445" h="447">
                  <a:moveTo>
                    <a:pt x="0" y="44"/>
                  </a:moveTo>
                  <a:lnTo>
                    <a:pt x="92" y="0"/>
                  </a:lnTo>
                  <a:lnTo>
                    <a:pt x="149" y="72"/>
                  </a:lnTo>
                  <a:lnTo>
                    <a:pt x="206" y="135"/>
                  </a:lnTo>
                  <a:lnTo>
                    <a:pt x="297" y="253"/>
                  </a:lnTo>
                  <a:lnTo>
                    <a:pt x="362" y="335"/>
                  </a:lnTo>
                  <a:lnTo>
                    <a:pt x="428" y="416"/>
                  </a:lnTo>
                  <a:lnTo>
                    <a:pt x="445" y="439"/>
                  </a:lnTo>
                  <a:lnTo>
                    <a:pt x="297" y="447"/>
                  </a:lnTo>
                  <a:lnTo>
                    <a:pt x="240" y="367"/>
                  </a:lnTo>
                  <a:lnTo>
                    <a:pt x="162" y="259"/>
                  </a:lnTo>
                  <a:lnTo>
                    <a:pt x="90" y="158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46" name="Freeform 498"/>
            <p:cNvSpPr>
              <a:spLocks/>
            </p:cNvSpPr>
            <p:nvPr/>
          </p:nvSpPr>
          <p:spPr bwMode="auto">
            <a:xfrm>
              <a:off x="7972513" y="1089899"/>
              <a:ext cx="205024" cy="156295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78" y="116"/>
                </a:cxn>
                <a:cxn ang="0">
                  <a:pos x="17" y="54"/>
                </a:cxn>
                <a:cxn ang="0">
                  <a:pos x="131" y="0"/>
                </a:cxn>
                <a:cxn ang="0">
                  <a:pos x="224" y="103"/>
                </a:cxn>
                <a:cxn ang="0">
                  <a:pos x="356" y="230"/>
                </a:cxn>
                <a:cxn ang="0">
                  <a:pos x="500" y="383"/>
                </a:cxn>
                <a:cxn ang="0">
                  <a:pos x="641" y="516"/>
                </a:cxn>
                <a:cxn ang="0">
                  <a:pos x="407" y="529"/>
                </a:cxn>
                <a:cxn ang="0">
                  <a:pos x="416" y="517"/>
                </a:cxn>
                <a:cxn ang="0">
                  <a:pos x="325" y="413"/>
                </a:cxn>
                <a:cxn ang="0">
                  <a:pos x="232" y="478"/>
                </a:cxn>
                <a:cxn ang="0">
                  <a:pos x="226" y="460"/>
                </a:cxn>
                <a:cxn ang="0">
                  <a:pos x="312" y="392"/>
                </a:cxn>
                <a:cxn ang="0">
                  <a:pos x="209" y="280"/>
                </a:cxn>
                <a:cxn ang="0">
                  <a:pos x="133" y="341"/>
                </a:cxn>
                <a:cxn ang="0">
                  <a:pos x="116" y="312"/>
                </a:cxn>
                <a:cxn ang="0">
                  <a:pos x="192" y="248"/>
                </a:cxn>
                <a:cxn ang="0">
                  <a:pos x="89" y="145"/>
                </a:cxn>
                <a:cxn ang="0">
                  <a:pos x="15" y="204"/>
                </a:cxn>
                <a:cxn ang="0">
                  <a:pos x="0" y="170"/>
                </a:cxn>
                <a:cxn ang="0">
                  <a:pos x="0" y="170"/>
                </a:cxn>
              </a:cxnLst>
              <a:rect l="0" t="0" r="r" b="b"/>
              <a:pathLst>
                <a:path w="641" h="529">
                  <a:moveTo>
                    <a:pt x="0" y="170"/>
                  </a:moveTo>
                  <a:lnTo>
                    <a:pt x="78" y="116"/>
                  </a:lnTo>
                  <a:lnTo>
                    <a:pt x="17" y="54"/>
                  </a:lnTo>
                  <a:lnTo>
                    <a:pt x="131" y="0"/>
                  </a:lnTo>
                  <a:lnTo>
                    <a:pt x="224" y="103"/>
                  </a:lnTo>
                  <a:lnTo>
                    <a:pt x="356" y="230"/>
                  </a:lnTo>
                  <a:lnTo>
                    <a:pt x="500" y="383"/>
                  </a:lnTo>
                  <a:lnTo>
                    <a:pt x="641" y="516"/>
                  </a:lnTo>
                  <a:lnTo>
                    <a:pt x="407" y="529"/>
                  </a:lnTo>
                  <a:lnTo>
                    <a:pt x="416" y="517"/>
                  </a:lnTo>
                  <a:lnTo>
                    <a:pt x="325" y="413"/>
                  </a:lnTo>
                  <a:lnTo>
                    <a:pt x="232" y="478"/>
                  </a:lnTo>
                  <a:lnTo>
                    <a:pt x="226" y="460"/>
                  </a:lnTo>
                  <a:lnTo>
                    <a:pt x="312" y="392"/>
                  </a:lnTo>
                  <a:lnTo>
                    <a:pt x="209" y="280"/>
                  </a:lnTo>
                  <a:lnTo>
                    <a:pt x="133" y="341"/>
                  </a:lnTo>
                  <a:lnTo>
                    <a:pt x="116" y="312"/>
                  </a:lnTo>
                  <a:lnTo>
                    <a:pt x="192" y="248"/>
                  </a:lnTo>
                  <a:lnTo>
                    <a:pt x="89" y="145"/>
                  </a:lnTo>
                  <a:lnTo>
                    <a:pt x="15" y="204"/>
                  </a:lnTo>
                  <a:lnTo>
                    <a:pt x="0" y="170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47" name="Freeform 499"/>
            <p:cNvSpPr>
              <a:spLocks/>
            </p:cNvSpPr>
            <p:nvPr/>
          </p:nvSpPr>
          <p:spPr bwMode="auto">
            <a:xfrm>
              <a:off x="8216619" y="944852"/>
              <a:ext cx="377372" cy="16932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73" y="0"/>
                </a:cxn>
                <a:cxn ang="0">
                  <a:pos x="206" y="85"/>
                </a:cxn>
                <a:cxn ang="0">
                  <a:pos x="358" y="177"/>
                </a:cxn>
                <a:cxn ang="0">
                  <a:pos x="540" y="251"/>
                </a:cxn>
                <a:cxn ang="0">
                  <a:pos x="797" y="325"/>
                </a:cxn>
                <a:cxn ang="0">
                  <a:pos x="995" y="374"/>
                </a:cxn>
                <a:cxn ang="0">
                  <a:pos x="1175" y="409"/>
                </a:cxn>
                <a:cxn ang="0">
                  <a:pos x="1179" y="572"/>
                </a:cxn>
                <a:cxn ang="0">
                  <a:pos x="1063" y="559"/>
                </a:cxn>
                <a:cxn ang="0">
                  <a:pos x="909" y="528"/>
                </a:cxn>
                <a:cxn ang="0">
                  <a:pos x="725" y="479"/>
                </a:cxn>
                <a:cxn ang="0">
                  <a:pos x="573" y="426"/>
                </a:cxn>
                <a:cxn ang="0">
                  <a:pos x="413" y="357"/>
                </a:cxn>
                <a:cxn ang="0">
                  <a:pos x="270" y="279"/>
                </a:cxn>
                <a:cxn ang="0">
                  <a:pos x="139" y="186"/>
                </a:cxn>
                <a:cxn ang="0">
                  <a:pos x="42" y="108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1179" h="572">
                  <a:moveTo>
                    <a:pt x="0" y="70"/>
                  </a:moveTo>
                  <a:lnTo>
                    <a:pt x="73" y="0"/>
                  </a:lnTo>
                  <a:lnTo>
                    <a:pt x="206" y="85"/>
                  </a:lnTo>
                  <a:lnTo>
                    <a:pt x="358" y="177"/>
                  </a:lnTo>
                  <a:lnTo>
                    <a:pt x="540" y="251"/>
                  </a:lnTo>
                  <a:lnTo>
                    <a:pt x="797" y="325"/>
                  </a:lnTo>
                  <a:lnTo>
                    <a:pt x="995" y="374"/>
                  </a:lnTo>
                  <a:lnTo>
                    <a:pt x="1175" y="409"/>
                  </a:lnTo>
                  <a:lnTo>
                    <a:pt x="1179" y="572"/>
                  </a:lnTo>
                  <a:lnTo>
                    <a:pt x="1063" y="559"/>
                  </a:lnTo>
                  <a:lnTo>
                    <a:pt x="909" y="528"/>
                  </a:lnTo>
                  <a:lnTo>
                    <a:pt x="725" y="479"/>
                  </a:lnTo>
                  <a:lnTo>
                    <a:pt x="573" y="426"/>
                  </a:lnTo>
                  <a:lnTo>
                    <a:pt x="413" y="357"/>
                  </a:lnTo>
                  <a:lnTo>
                    <a:pt x="270" y="279"/>
                  </a:lnTo>
                  <a:lnTo>
                    <a:pt x="139" y="186"/>
                  </a:lnTo>
                  <a:lnTo>
                    <a:pt x="42" y="108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48" name="Freeform 500"/>
            <p:cNvSpPr>
              <a:spLocks/>
            </p:cNvSpPr>
            <p:nvPr/>
          </p:nvSpPr>
          <p:spPr bwMode="auto">
            <a:xfrm>
              <a:off x="8255702" y="901042"/>
              <a:ext cx="337008" cy="171688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38" y="34"/>
                </a:cxn>
                <a:cxn ang="0">
                  <a:pos x="59" y="0"/>
                </a:cxn>
                <a:cxn ang="0">
                  <a:pos x="135" y="45"/>
                </a:cxn>
                <a:cxn ang="0">
                  <a:pos x="228" y="89"/>
                </a:cxn>
                <a:cxn ang="0">
                  <a:pos x="352" y="140"/>
                </a:cxn>
                <a:cxn ang="0">
                  <a:pos x="466" y="175"/>
                </a:cxn>
                <a:cxn ang="0">
                  <a:pos x="654" y="213"/>
                </a:cxn>
                <a:cxn ang="0">
                  <a:pos x="810" y="243"/>
                </a:cxn>
                <a:cxn ang="0">
                  <a:pos x="983" y="266"/>
                </a:cxn>
                <a:cxn ang="0">
                  <a:pos x="1053" y="275"/>
                </a:cxn>
                <a:cxn ang="0">
                  <a:pos x="1053" y="456"/>
                </a:cxn>
                <a:cxn ang="0">
                  <a:pos x="992" y="441"/>
                </a:cxn>
                <a:cxn ang="0">
                  <a:pos x="968" y="579"/>
                </a:cxn>
                <a:cxn ang="0">
                  <a:pos x="935" y="576"/>
                </a:cxn>
                <a:cxn ang="0">
                  <a:pos x="958" y="441"/>
                </a:cxn>
                <a:cxn ang="0">
                  <a:pos x="800" y="410"/>
                </a:cxn>
                <a:cxn ang="0">
                  <a:pos x="764" y="538"/>
                </a:cxn>
                <a:cxn ang="0">
                  <a:pos x="715" y="522"/>
                </a:cxn>
                <a:cxn ang="0">
                  <a:pos x="743" y="399"/>
                </a:cxn>
                <a:cxn ang="0">
                  <a:pos x="588" y="357"/>
                </a:cxn>
                <a:cxn ang="0">
                  <a:pos x="550" y="473"/>
                </a:cxn>
                <a:cxn ang="0">
                  <a:pos x="498" y="454"/>
                </a:cxn>
                <a:cxn ang="0">
                  <a:pos x="532" y="334"/>
                </a:cxn>
                <a:cxn ang="0">
                  <a:pos x="380" y="277"/>
                </a:cxn>
                <a:cxn ang="0">
                  <a:pos x="325" y="391"/>
                </a:cxn>
                <a:cxn ang="0">
                  <a:pos x="285" y="367"/>
                </a:cxn>
                <a:cxn ang="0">
                  <a:pos x="325" y="260"/>
                </a:cxn>
                <a:cxn ang="0">
                  <a:pos x="181" y="184"/>
                </a:cxn>
                <a:cxn ang="0">
                  <a:pos x="124" y="283"/>
                </a:cxn>
                <a:cxn ang="0">
                  <a:pos x="78" y="251"/>
                </a:cxn>
                <a:cxn ang="0">
                  <a:pos x="131" y="161"/>
                </a:cxn>
                <a:cxn ang="0">
                  <a:pos x="0" y="81"/>
                </a:cxn>
                <a:cxn ang="0">
                  <a:pos x="0" y="81"/>
                </a:cxn>
              </a:cxnLst>
              <a:rect l="0" t="0" r="r" b="b"/>
              <a:pathLst>
                <a:path w="1053" h="579">
                  <a:moveTo>
                    <a:pt x="0" y="81"/>
                  </a:moveTo>
                  <a:lnTo>
                    <a:pt x="38" y="34"/>
                  </a:lnTo>
                  <a:lnTo>
                    <a:pt x="59" y="0"/>
                  </a:lnTo>
                  <a:lnTo>
                    <a:pt x="135" y="45"/>
                  </a:lnTo>
                  <a:lnTo>
                    <a:pt x="228" y="89"/>
                  </a:lnTo>
                  <a:lnTo>
                    <a:pt x="352" y="140"/>
                  </a:lnTo>
                  <a:lnTo>
                    <a:pt x="466" y="175"/>
                  </a:lnTo>
                  <a:lnTo>
                    <a:pt x="654" y="213"/>
                  </a:lnTo>
                  <a:lnTo>
                    <a:pt x="810" y="243"/>
                  </a:lnTo>
                  <a:lnTo>
                    <a:pt x="983" y="266"/>
                  </a:lnTo>
                  <a:lnTo>
                    <a:pt x="1053" y="275"/>
                  </a:lnTo>
                  <a:lnTo>
                    <a:pt x="1053" y="456"/>
                  </a:lnTo>
                  <a:lnTo>
                    <a:pt x="992" y="441"/>
                  </a:lnTo>
                  <a:lnTo>
                    <a:pt x="968" y="579"/>
                  </a:lnTo>
                  <a:lnTo>
                    <a:pt x="935" y="576"/>
                  </a:lnTo>
                  <a:lnTo>
                    <a:pt x="958" y="441"/>
                  </a:lnTo>
                  <a:lnTo>
                    <a:pt x="800" y="410"/>
                  </a:lnTo>
                  <a:lnTo>
                    <a:pt x="764" y="538"/>
                  </a:lnTo>
                  <a:lnTo>
                    <a:pt x="715" y="522"/>
                  </a:lnTo>
                  <a:lnTo>
                    <a:pt x="743" y="399"/>
                  </a:lnTo>
                  <a:lnTo>
                    <a:pt x="588" y="357"/>
                  </a:lnTo>
                  <a:lnTo>
                    <a:pt x="550" y="473"/>
                  </a:lnTo>
                  <a:lnTo>
                    <a:pt x="498" y="454"/>
                  </a:lnTo>
                  <a:lnTo>
                    <a:pt x="532" y="334"/>
                  </a:lnTo>
                  <a:lnTo>
                    <a:pt x="380" y="277"/>
                  </a:lnTo>
                  <a:lnTo>
                    <a:pt x="325" y="391"/>
                  </a:lnTo>
                  <a:lnTo>
                    <a:pt x="285" y="367"/>
                  </a:lnTo>
                  <a:lnTo>
                    <a:pt x="325" y="260"/>
                  </a:lnTo>
                  <a:lnTo>
                    <a:pt x="181" y="184"/>
                  </a:lnTo>
                  <a:lnTo>
                    <a:pt x="124" y="283"/>
                  </a:lnTo>
                  <a:lnTo>
                    <a:pt x="78" y="251"/>
                  </a:lnTo>
                  <a:lnTo>
                    <a:pt x="131" y="161"/>
                  </a:lnTo>
                  <a:lnTo>
                    <a:pt x="0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49" name="Freeform 501"/>
            <p:cNvSpPr>
              <a:spLocks/>
            </p:cNvSpPr>
            <p:nvPr/>
          </p:nvSpPr>
          <p:spPr bwMode="auto">
            <a:xfrm>
              <a:off x="8501731" y="799214"/>
              <a:ext cx="95464" cy="34929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99" y="0"/>
                </a:cxn>
                <a:cxn ang="0">
                  <a:pos x="194" y="13"/>
                </a:cxn>
                <a:cxn ang="0">
                  <a:pos x="293" y="28"/>
                </a:cxn>
                <a:cxn ang="0">
                  <a:pos x="299" y="117"/>
                </a:cxn>
                <a:cxn ang="0">
                  <a:pos x="202" y="93"/>
                </a:cxn>
                <a:cxn ang="0">
                  <a:pos x="46" y="62"/>
                </a:cxn>
                <a:cxn ang="0">
                  <a:pos x="0" y="57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299" h="117">
                  <a:moveTo>
                    <a:pt x="19" y="0"/>
                  </a:moveTo>
                  <a:lnTo>
                    <a:pt x="99" y="0"/>
                  </a:lnTo>
                  <a:lnTo>
                    <a:pt x="194" y="13"/>
                  </a:lnTo>
                  <a:lnTo>
                    <a:pt x="293" y="28"/>
                  </a:lnTo>
                  <a:lnTo>
                    <a:pt x="299" y="117"/>
                  </a:lnTo>
                  <a:lnTo>
                    <a:pt x="202" y="93"/>
                  </a:lnTo>
                  <a:lnTo>
                    <a:pt x="46" y="62"/>
                  </a:lnTo>
                  <a:lnTo>
                    <a:pt x="0" y="57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50" name="Freeform 502"/>
            <p:cNvSpPr>
              <a:spLocks/>
            </p:cNvSpPr>
            <p:nvPr/>
          </p:nvSpPr>
          <p:spPr bwMode="auto">
            <a:xfrm>
              <a:off x="8480587" y="815199"/>
              <a:ext cx="116607" cy="65123"/>
            </a:xfrm>
            <a:custGeom>
              <a:avLst/>
              <a:gdLst/>
              <a:ahLst/>
              <a:cxnLst>
                <a:cxn ang="0">
                  <a:pos x="25" y="72"/>
                </a:cxn>
                <a:cxn ang="0">
                  <a:pos x="135" y="87"/>
                </a:cxn>
                <a:cxn ang="0">
                  <a:pos x="158" y="0"/>
                </a:cxn>
                <a:cxn ang="0">
                  <a:pos x="198" y="7"/>
                </a:cxn>
                <a:cxn ang="0">
                  <a:pos x="183" y="97"/>
                </a:cxn>
                <a:cxn ang="0">
                  <a:pos x="322" y="125"/>
                </a:cxn>
                <a:cxn ang="0">
                  <a:pos x="345" y="36"/>
                </a:cxn>
                <a:cxn ang="0">
                  <a:pos x="360" y="36"/>
                </a:cxn>
                <a:cxn ang="0">
                  <a:pos x="364" y="119"/>
                </a:cxn>
                <a:cxn ang="0">
                  <a:pos x="364" y="218"/>
                </a:cxn>
                <a:cxn ang="0">
                  <a:pos x="270" y="197"/>
                </a:cxn>
                <a:cxn ang="0">
                  <a:pos x="154" y="173"/>
                </a:cxn>
                <a:cxn ang="0">
                  <a:pos x="52" y="150"/>
                </a:cxn>
                <a:cxn ang="0">
                  <a:pos x="0" y="140"/>
                </a:cxn>
                <a:cxn ang="0">
                  <a:pos x="20" y="91"/>
                </a:cxn>
                <a:cxn ang="0">
                  <a:pos x="25" y="72"/>
                </a:cxn>
                <a:cxn ang="0">
                  <a:pos x="25" y="72"/>
                </a:cxn>
              </a:cxnLst>
              <a:rect l="0" t="0" r="r" b="b"/>
              <a:pathLst>
                <a:path w="364" h="218">
                  <a:moveTo>
                    <a:pt x="25" y="72"/>
                  </a:moveTo>
                  <a:lnTo>
                    <a:pt x="135" y="87"/>
                  </a:lnTo>
                  <a:lnTo>
                    <a:pt x="158" y="0"/>
                  </a:lnTo>
                  <a:lnTo>
                    <a:pt x="198" y="7"/>
                  </a:lnTo>
                  <a:lnTo>
                    <a:pt x="183" y="97"/>
                  </a:lnTo>
                  <a:lnTo>
                    <a:pt x="322" y="125"/>
                  </a:lnTo>
                  <a:lnTo>
                    <a:pt x="345" y="36"/>
                  </a:lnTo>
                  <a:lnTo>
                    <a:pt x="360" y="36"/>
                  </a:lnTo>
                  <a:lnTo>
                    <a:pt x="364" y="119"/>
                  </a:lnTo>
                  <a:lnTo>
                    <a:pt x="364" y="218"/>
                  </a:lnTo>
                  <a:lnTo>
                    <a:pt x="270" y="197"/>
                  </a:lnTo>
                  <a:lnTo>
                    <a:pt x="154" y="173"/>
                  </a:lnTo>
                  <a:lnTo>
                    <a:pt x="52" y="150"/>
                  </a:lnTo>
                  <a:lnTo>
                    <a:pt x="0" y="140"/>
                  </a:lnTo>
                  <a:lnTo>
                    <a:pt x="20" y="91"/>
                  </a:lnTo>
                  <a:lnTo>
                    <a:pt x="25" y="72"/>
                  </a:lnTo>
                  <a:lnTo>
                    <a:pt x="25" y="72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51" name="Freeform 503"/>
            <p:cNvSpPr>
              <a:spLocks/>
            </p:cNvSpPr>
            <p:nvPr/>
          </p:nvSpPr>
          <p:spPr bwMode="auto">
            <a:xfrm>
              <a:off x="8299910" y="684953"/>
              <a:ext cx="168504" cy="216682"/>
            </a:xfrm>
            <a:custGeom>
              <a:avLst/>
              <a:gdLst/>
              <a:ahLst/>
              <a:cxnLst>
                <a:cxn ang="0">
                  <a:pos x="0" y="673"/>
                </a:cxn>
                <a:cxn ang="0">
                  <a:pos x="131" y="732"/>
                </a:cxn>
                <a:cxn ang="0">
                  <a:pos x="182" y="673"/>
                </a:cxn>
                <a:cxn ang="0">
                  <a:pos x="247" y="587"/>
                </a:cxn>
                <a:cxn ang="0">
                  <a:pos x="325" y="502"/>
                </a:cxn>
                <a:cxn ang="0">
                  <a:pos x="382" y="420"/>
                </a:cxn>
                <a:cxn ang="0">
                  <a:pos x="443" y="310"/>
                </a:cxn>
                <a:cxn ang="0">
                  <a:pos x="479" y="205"/>
                </a:cxn>
                <a:cxn ang="0">
                  <a:pos x="509" y="91"/>
                </a:cxn>
                <a:cxn ang="0">
                  <a:pos x="526" y="7"/>
                </a:cxn>
                <a:cxn ang="0">
                  <a:pos x="471" y="0"/>
                </a:cxn>
                <a:cxn ang="0">
                  <a:pos x="466" y="53"/>
                </a:cxn>
                <a:cxn ang="0">
                  <a:pos x="441" y="144"/>
                </a:cxn>
                <a:cxn ang="0">
                  <a:pos x="405" y="241"/>
                </a:cxn>
                <a:cxn ang="0">
                  <a:pos x="355" y="340"/>
                </a:cxn>
                <a:cxn ang="0">
                  <a:pos x="283" y="441"/>
                </a:cxn>
                <a:cxn ang="0">
                  <a:pos x="198" y="538"/>
                </a:cxn>
                <a:cxn ang="0">
                  <a:pos x="99" y="617"/>
                </a:cxn>
                <a:cxn ang="0">
                  <a:pos x="0" y="673"/>
                </a:cxn>
                <a:cxn ang="0">
                  <a:pos x="0" y="673"/>
                </a:cxn>
              </a:cxnLst>
              <a:rect l="0" t="0" r="r" b="b"/>
              <a:pathLst>
                <a:path w="526" h="732">
                  <a:moveTo>
                    <a:pt x="0" y="673"/>
                  </a:moveTo>
                  <a:lnTo>
                    <a:pt x="131" y="732"/>
                  </a:lnTo>
                  <a:lnTo>
                    <a:pt x="182" y="673"/>
                  </a:lnTo>
                  <a:lnTo>
                    <a:pt x="247" y="587"/>
                  </a:lnTo>
                  <a:lnTo>
                    <a:pt x="325" y="502"/>
                  </a:lnTo>
                  <a:lnTo>
                    <a:pt x="382" y="420"/>
                  </a:lnTo>
                  <a:lnTo>
                    <a:pt x="443" y="310"/>
                  </a:lnTo>
                  <a:lnTo>
                    <a:pt x="479" y="205"/>
                  </a:lnTo>
                  <a:lnTo>
                    <a:pt x="509" y="91"/>
                  </a:lnTo>
                  <a:lnTo>
                    <a:pt x="526" y="7"/>
                  </a:lnTo>
                  <a:lnTo>
                    <a:pt x="471" y="0"/>
                  </a:lnTo>
                  <a:lnTo>
                    <a:pt x="466" y="53"/>
                  </a:lnTo>
                  <a:lnTo>
                    <a:pt x="441" y="144"/>
                  </a:lnTo>
                  <a:lnTo>
                    <a:pt x="405" y="241"/>
                  </a:lnTo>
                  <a:lnTo>
                    <a:pt x="355" y="340"/>
                  </a:lnTo>
                  <a:lnTo>
                    <a:pt x="283" y="441"/>
                  </a:lnTo>
                  <a:lnTo>
                    <a:pt x="198" y="538"/>
                  </a:lnTo>
                  <a:lnTo>
                    <a:pt x="99" y="617"/>
                  </a:lnTo>
                  <a:lnTo>
                    <a:pt x="0" y="673"/>
                  </a:lnTo>
                  <a:lnTo>
                    <a:pt x="0" y="673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52" name="Freeform 504"/>
            <p:cNvSpPr>
              <a:spLocks/>
            </p:cNvSpPr>
            <p:nvPr/>
          </p:nvSpPr>
          <p:spPr bwMode="auto">
            <a:xfrm>
              <a:off x="8346041" y="686137"/>
              <a:ext cx="167863" cy="234443"/>
            </a:xfrm>
            <a:custGeom>
              <a:avLst/>
              <a:gdLst/>
              <a:ahLst/>
              <a:cxnLst>
                <a:cxn ang="0">
                  <a:pos x="453" y="18"/>
                </a:cxn>
                <a:cxn ang="0">
                  <a:pos x="428" y="134"/>
                </a:cxn>
                <a:cxn ang="0">
                  <a:pos x="344" y="111"/>
                </a:cxn>
                <a:cxn ang="0">
                  <a:pos x="329" y="143"/>
                </a:cxn>
                <a:cxn ang="0">
                  <a:pos x="417" y="172"/>
                </a:cxn>
                <a:cxn ang="0">
                  <a:pos x="367" y="287"/>
                </a:cxn>
                <a:cxn ang="0">
                  <a:pos x="299" y="259"/>
                </a:cxn>
                <a:cxn ang="0">
                  <a:pos x="286" y="284"/>
                </a:cxn>
                <a:cxn ang="0">
                  <a:pos x="360" y="318"/>
                </a:cxn>
                <a:cxn ang="0">
                  <a:pos x="305" y="434"/>
                </a:cxn>
                <a:cxn ang="0">
                  <a:pos x="238" y="396"/>
                </a:cxn>
                <a:cxn ang="0">
                  <a:pos x="223" y="417"/>
                </a:cxn>
                <a:cxn ang="0">
                  <a:pos x="278" y="474"/>
                </a:cxn>
                <a:cxn ang="0">
                  <a:pos x="204" y="580"/>
                </a:cxn>
                <a:cxn ang="0">
                  <a:pos x="133" y="529"/>
                </a:cxn>
                <a:cxn ang="0">
                  <a:pos x="107" y="556"/>
                </a:cxn>
                <a:cxn ang="0">
                  <a:pos x="175" y="630"/>
                </a:cxn>
                <a:cxn ang="0">
                  <a:pos x="78" y="729"/>
                </a:cxn>
                <a:cxn ang="0">
                  <a:pos x="16" y="672"/>
                </a:cxn>
                <a:cxn ang="0">
                  <a:pos x="0" y="691"/>
                </a:cxn>
                <a:cxn ang="0">
                  <a:pos x="65" y="746"/>
                </a:cxn>
                <a:cxn ang="0">
                  <a:pos x="52" y="755"/>
                </a:cxn>
                <a:cxn ang="0">
                  <a:pos x="97" y="772"/>
                </a:cxn>
                <a:cxn ang="0">
                  <a:pos x="177" y="793"/>
                </a:cxn>
                <a:cxn ang="0">
                  <a:pos x="213" y="759"/>
                </a:cxn>
                <a:cxn ang="0">
                  <a:pos x="255" y="704"/>
                </a:cxn>
                <a:cxn ang="0">
                  <a:pos x="305" y="633"/>
                </a:cxn>
                <a:cxn ang="0">
                  <a:pos x="341" y="569"/>
                </a:cxn>
                <a:cxn ang="0">
                  <a:pos x="379" y="495"/>
                </a:cxn>
                <a:cxn ang="0">
                  <a:pos x="411" y="411"/>
                </a:cxn>
                <a:cxn ang="0">
                  <a:pos x="445" y="324"/>
                </a:cxn>
                <a:cxn ang="0">
                  <a:pos x="470" y="249"/>
                </a:cxn>
                <a:cxn ang="0">
                  <a:pos x="491" y="170"/>
                </a:cxn>
                <a:cxn ang="0">
                  <a:pos x="510" y="94"/>
                </a:cxn>
                <a:cxn ang="0">
                  <a:pos x="523" y="27"/>
                </a:cxn>
                <a:cxn ang="0">
                  <a:pos x="415" y="0"/>
                </a:cxn>
                <a:cxn ang="0">
                  <a:pos x="453" y="18"/>
                </a:cxn>
                <a:cxn ang="0">
                  <a:pos x="453" y="18"/>
                </a:cxn>
              </a:cxnLst>
              <a:rect l="0" t="0" r="r" b="b"/>
              <a:pathLst>
                <a:path w="523" h="793">
                  <a:moveTo>
                    <a:pt x="453" y="18"/>
                  </a:moveTo>
                  <a:lnTo>
                    <a:pt x="428" y="134"/>
                  </a:lnTo>
                  <a:lnTo>
                    <a:pt x="344" y="111"/>
                  </a:lnTo>
                  <a:lnTo>
                    <a:pt x="329" y="143"/>
                  </a:lnTo>
                  <a:lnTo>
                    <a:pt x="417" y="172"/>
                  </a:lnTo>
                  <a:lnTo>
                    <a:pt x="367" y="287"/>
                  </a:lnTo>
                  <a:lnTo>
                    <a:pt x="299" y="259"/>
                  </a:lnTo>
                  <a:lnTo>
                    <a:pt x="286" y="284"/>
                  </a:lnTo>
                  <a:lnTo>
                    <a:pt x="360" y="318"/>
                  </a:lnTo>
                  <a:lnTo>
                    <a:pt x="305" y="434"/>
                  </a:lnTo>
                  <a:lnTo>
                    <a:pt x="238" y="396"/>
                  </a:lnTo>
                  <a:lnTo>
                    <a:pt x="223" y="417"/>
                  </a:lnTo>
                  <a:lnTo>
                    <a:pt x="278" y="474"/>
                  </a:lnTo>
                  <a:lnTo>
                    <a:pt x="204" y="580"/>
                  </a:lnTo>
                  <a:lnTo>
                    <a:pt x="133" y="529"/>
                  </a:lnTo>
                  <a:lnTo>
                    <a:pt x="107" y="556"/>
                  </a:lnTo>
                  <a:lnTo>
                    <a:pt x="175" y="630"/>
                  </a:lnTo>
                  <a:lnTo>
                    <a:pt x="78" y="729"/>
                  </a:lnTo>
                  <a:lnTo>
                    <a:pt x="16" y="672"/>
                  </a:lnTo>
                  <a:lnTo>
                    <a:pt x="0" y="691"/>
                  </a:lnTo>
                  <a:lnTo>
                    <a:pt x="65" y="746"/>
                  </a:lnTo>
                  <a:lnTo>
                    <a:pt x="52" y="755"/>
                  </a:lnTo>
                  <a:lnTo>
                    <a:pt x="97" y="772"/>
                  </a:lnTo>
                  <a:lnTo>
                    <a:pt x="177" y="793"/>
                  </a:lnTo>
                  <a:lnTo>
                    <a:pt x="213" y="759"/>
                  </a:lnTo>
                  <a:lnTo>
                    <a:pt x="255" y="704"/>
                  </a:lnTo>
                  <a:lnTo>
                    <a:pt x="305" y="633"/>
                  </a:lnTo>
                  <a:lnTo>
                    <a:pt x="341" y="569"/>
                  </a:lnTo>
                  <a:lnTo>
                    <a:pt x="379" y="495"/>
                  </a:lnTo>
                  <a:lnTo>
                    <a:pt x="411" y="411"/>
                  </a:lnTo>
                  <a:lnTo>
                    <a:pt x="445" y="324"/>
                  </a:lnTo>
                  <a:lnTo>
                    <a:pt x="470" y="249"/>
                  </a:lnTo>
                  <a:lnTo>
                    <a:pt x="491" y="170"/>
                  </a:lnTo>
                  <a:lnTo>
                    <a:pt x="510" y="94"/>
                  </a:lnTo>
                  <a:lnTo>
                    <a:pt x="523" y="27"/>
                  </a:lnTo>
                  <a:lnTo>
                    <a:pt x="415" y="0"/>
                  </a:lnTo>
                  <a:lnTo>
                    <a:pt x="453" y="18"/>
                  </a:lnTo>
                  <a:lnTo>
                    <a:pt x="453" y="1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53" name="Freeform 505"/>
            <p:cNvSpPr>
              <a:spLocks/>
            </p:cNvSpPr>
            <p:nvPr/>
          </p:nvSpPr>
          <p:spPr bwMode="auto">
            <a:xfrm>
              <a:off x="8246732" y="631078"/>
              <a:ext cx="353666" cy="65123"/>
            </a:xfrm>
            <a:custGeom>
              <a:avLst/>
              <a:gdLst/>
              <a:ahLst/>
              <a:cxnLst>
                <a:cxn ang="0">
                  <a:pos x="0" y="88"/>
                </a:cxn>
                <a:cxn ang="0">
                  <a:pos x="35" y="116"/>
                </a:cxn>
                <a:cxn ang="0">
                  <a:pos x="65" y="148"/>
                </a:cxn>
                <a:cxn ang="0">
                  <a:pos x="137" y="131"/>
                </a:cxn>
                <a:cxn ang="0">
                  <a:pos x="225" y="112"/>
                </a:cxn>
                <a:cxn ang="0">
                  <a:pos x="310" y="103"/>
                </a:cxn>
                <a:cxn ang="0">
                  <a:pos x="383" y="93"/>
                </a:cxn>
                <a:cxn ang="0">
                  <a:pos x="478" y="89"/>
                </a:cxn>
                <a:cxn ang="0">
                  <a:pos x="552" y="91"/>
                </a:cxn>
                <a:cxn ang="0">
                  <a:pos x="670" y="101"/>
                </a:cxn>
                <a:cxn ang="0">
                  <a:pos x="757" y="112"/>
                </a:cxn>
                <a:cxn ang="0">
                  <a:pos x="856" y="133"/>
                </a:cxn>
                <a:cxn ang="0">
                  <a:pos x="959" y="164"/>
                </a:cxn>
                <a:cxn ang="0">
                  <a:pos x="1038" y="192"/>
                </a:cxn>
                <a:cxn ang="0">
                  <a:pos x="1103" y="221"/>
                </a:cxn>
                <a:cxn ang="0">
                  <a:pos x="1099" y="55"/>
                </a:cxn>
                <a:cxn ang="0">
                  <a:pos x="1088" y="93"/>
                </a:cxn>
                <a:cxn ang="0">
                  <a:pos x="945" y="59"/>
                </a:cxn>
                <a:cxn ang="0">
                  <a:pos x="837" y="36"/>
                </a:cxn>
                <a:cxn ang="0">
                  <a:pos x="738" y="17"/>
                </a:cxn>
                <a:cxn ang="0">
                  <a:pos x="575" y="2"/>
                </a:cxn>
                <a:cxn ang="0">
                  <a:pos x="493" y="0"/>
                </a:cxn>
                <a:cxn ang="0">
                  <a:pos x="324" y="4"/>
                </a:cxn>
                <a:cxn ang="0">
                  <a:pos x="158" y="36"/>
                </a:cxn>
                <a:cxn ang="0">
                  <a:pos x="73" y="67"/>
                </a:cxn>
                <a:cxn ang="0">
                  <a:pos x="0" y="88"/>
                </a:cxn>
                <a:cxn ang="0">
                  <a:pos x="0" y="88"/>
                </a:cxn>
              </a:cxnLst>
              <a:rect l="0" t="0" r="r" b="b"/>
              <a:pathLst>
                <a:path w="1103" h="221">
                  <a:moveTo>
                    <a:pt x="0" y="88"/>
                  </a:moveTo>
                  <a:lnTo>
                    <a:pt x="35" y="116"/>
                  </a:lnTo>
                  <a:lnTo>
                    <a:pt x="65" y="148"/>
                  </a:lnTo>
                  <a:lnTo>
                    <a:pt x="137" y="131"/>
                  </a:lnTo>
                  <a:lnTo>
                    <a:pt x="225" y="112"/>
                  </a:lnTo>
                  <a:lnTo>
                    <a:pt x="310" y="103"/>
                  </a:lnTo>
                  <a:lnTo>
                    <a:pt x="383" y="93"/>
                  </a:lnTo>
                  <a:lnTo>
                    <a:pt x="478" y="89"/>
                  </a:lnTo>
                  <a:lnTo>
                    <a:pt x="552" y="91"/>
                  </a:lnTo>
                  <a:lnTo>
                    <a:pt x="670" y="101"/>
                  </a:lnTo>
                  <a:lnTo>
                    <a:pt x="757" y="112"/>
                  </a:lnTo>
                  <a:lnTo>
                    <a:pt x="856" y="133"/>
                  </a:lnTo>
                  <a:lnTo>
                    <a:pt x="959" y="164"/>
                  </a:lnTo>
                  <a:lnTo>
                    <a:pt x="1038" y="192"/>
                  </a:lnTo>
                  <a:lnTo>
                    <a:pt x="1103" y="221"/>
                  </a:lnTo>
                  <a:lnTo>
                    <a:pt x="1099" y="55"/>
                  </a:lnTo>
                  <a:lnTo>
                    <a:pt x="1088" y="93"/>
                  </a:lnTo>
                  <a:lnTo>
                    <a:pt x="945" y="59"/>
                  </a:lnTo>
                  <a:lnTo>
                    <a:pt x="837" y="36"/>
                  </a:lnTo>
                  <a:lnTo>
                    <a:pt x="738" y="17"/>
                  </a:lnTo>
                  <a:lnTo>
                    <a:pt x="575" y="2"/>
                  </a:lnTo>
                  <a:lnTo>
                    <a:pt x="493" y="0"/>
                  </a:lnTo>
                  <a:lnTo>
                    <a:pt x="324" y="4"/>
                  </a:lnTo>
                  <a:lnTo>
                    <a:pt x="158" y="36"/>
                  </a:lnTo>
                  <a:lnTo>
                    <a:pt x="73" y="67"/>
                  </a:lnTo>
                  <a:lnTo>
                    <a:pt x="0" y="88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54" name="Freeform 506"/>
            <p:cNvSpPr>
              <a:spLocks/>
            </p:cNvSpPr>
            <p:nvPr/>
          </p:nvSpPr>
          <p:spPr bwMode="auto">
            <a:xfrm>
              <a:off x="8448552" y="503200"/>
              <a:ext cx="44208" cy="574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80"/>
                </a:cxn>
                <a:cxn ang="0">
                  <a:pos x="51" y="188"/>
                </a:cxn>
                <a:cxn ang="0">
                  <a:pos x="80" y="193"/>
                </a:cxn>
                <a:cxn ang="0">
                  <a:pos x="81" y="154"/>
                </a:cxn>
                <a:cxn ang="0">
                  <a:pos x="139" y="154"/>
                </a:cxn>
                <a:cxn ang="0">
                  <a:pos x="139" y="136"/>
                </a:cxn>
                <a:cxn ang="0">
                  <a:pos x="80" y="129"/>
                </a:cxn>
                <a:cxn ang="0">
                  <a:pos x="81" y="20"/>
                </a:cxn>
                <a:cxn ang="0">
                  <a:pos x="131" y="19"/>
                </a:cxn>
                <a:cxn ang="0">
                  <a:pos x="80" y="7"/>
                </a:cxn>
                <a:cxn ang="0">
                  <a:pos x="36" y="3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39" h="193">
                  <a:moveTo>
                    <a:pt x="5" y="0"/>
                  </a:moveTo>
                  <a:lnTo>
                    <a:pt x="0" y="180"/>
                  </a:lnTo>
                  <a:lnTo>
                    <a:pt x="51" y="188"/>
                  </a:lnTo>
                  <a:lnTo>
                    <a:pt x="80" y="193"/>
                  </a:lnTo>
                  <a:lnTo>
                    <a:pt x="81" y="154"/>
                  </a:lnTo>
                  <a:lnTo>
                    <a:pt x="139" y="154"/>
                  </a:lnTo>
                  <a:lnTo>
                    <a:pt x="139" y="136"/>
                  </a:lnTo>
                  <a:lnTo>
                    <a:pt x="80" y="129"/>
                  </a:lnTo>
                  <a:lnTo>
                    <a:pt x="81" y="20"/>
                  </a:lnTo>
                  <a:lnTo>
                    <a:pt x="131" y="19"/>
                  </a:lnTo>
                  <a:lnTo>
                    <a:pt x="80" y="7"/>
                  </a:lnTo>
                  <a:lnTo>
                    <a:pt x="36" y="3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55" name="Freeform 507"/>
            <p:cNvSpPr>
              <a:spLocks/>
            </p:cNvSpPr>
            <p:nvPr/>
          </p:nvSpPr>
          <p:spPr bwMode="auto">
            <a:xfrm>
              <a:off x="8488917" y="508529"/>
              <a:ext cx="36520" cy="59203"/>
            </a:xfrm>
            <a:custGeom>
              <a:avLst/>
              <a:gdLst/>
              <a:ahLst/>
              <a:cxnLst>
                <a:cxn ang="0">
                  <a:pos x="6" y="180"/>
                </a:cxn>
                <a:cxn ang="0">
                  <a:pos x="50" y="188"/>
                </a:cxn>
                <a:cxn ang="0">
                  <a:pos x="91" y="195"/>
                </a:cxn>
                <a:cxn ang="0">
                  <a:pos x="114" y="199"/>
                </a:cxn>
                <a:cxn ang="0">
                  <a:pos x="107" y="15"/>
                </a:cxn>
                <a:cxn ang="0">
                  <a:pos x="6" y="0"/>
                </a:cxn>
                <a:cxn ang="0">
                  <a:pos x="0" y="131"/>
                </a:cxn>
                <a:cxn ang="0">
                  <a:pos x="6" y="180"/>
                </a:cxn>
                <a:cxn ang="0">
                  <a:pos x="6" y="180"/>
                </a:cxn>
              </a:cxnLst>
              <a:rect l="0" t="0" r="r" b="b"/>
              <a:pathLst>
                <a:path w="114" h="199">
                  <a:moveTo>
                    <a:pt x="6" y="180"/>
                  </a:moveTo>
                  <a:lnTo>
                    <a:pt x="50" y="188"/>
                  </a:lnTo>
                  <a:lnTo>
                    <a:pt x="91" y="195"/>
                  </a:lnTo>
                  <a:lnTo>
                    <a:pt x="114" y="199"/>
                  </a:lnTo>
                  <a:lnTo>
                    <a:pt x="107" y="15"/>
                  </a:lnTo>
                  <a:lnTo>
                    <a:pt x="6" y="0"/>
                  </a:lnTo>
                  <a:lnTo>
                    <a:pt x="0" y="131"/>
                  </a:lnTo>
                  <a:lnTo>
                    <a:pt x="6" y="180"/>
                  </a:lnTo>
                  <a:lnTo>
                    <a:pt x="6" y="18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56" name="Freeform 508"/>
            <p:cNvSpPr>
              <a:spLocks/>
            </p:cNvSpPr>
            <p:nvPr/>
          </p:nvSpPr>
          <p:spPr bwMode="auto">
            <a:xfrm>
              <a:off x="7529789" y="841840"/>
              <a:ext cx="225526" cy="1261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4" y="209"/>
                </a:cxn>
                <a:cxn ang="0">
                  <a:pos x="89" y="253"/>
                </a:cxn>
                <a:cxn ang="0">
                  <a:pos x="213" y="297"/>
                </a:cxn>
                <a:cxn ang="0">
                  <a:pos x="348" y="340"/>
                </a:cxn>
                <a:cxn ang="0">
                  <a:pos x="494" y="384"/>
                </a:cxn>
                <a:cxn ang="0">
                  <a:pos x="603" y="409"/>
                </a:cxn>
                <a:cxn ang="0">
                  <a:pos x="705" y="426"/>
                </a:cxn>
                <a:cxn ang="0">
                  <a:pos x="671" y="375"/>
                </a:cxn>
                <a:cxn ang="0">
                  <a:pos x="646" y="325"/>
                </a:cxn>
                <a:cxn ang="0">
                  <a:pos x="631" y="281"/>
                </a:cxn>
                <a:cxn ang="0">
                  <a:pos x="576" y="259"/>
                </a:cxn>
                <a:cxn ang="0">
                  <a:pos x="587" y="186"/>
                </a:cxn>
                <a:cxn ang="0">
                  <a:pos x="559" y="154"/>
                </a:cxn>
                <a:cxn ang="0">
                  <a:pos x="525" y="255"/>
                </a:cxn>
                <a:cxn ang="0">
                  <a:pos x="371" y="200"/>
                </a:cxn>
                <a:cxn ang="0">
                  <a:pos x="397" y="106"/>
                </a:cxn>
                <a:cxn ang="0">
                  <a:pos x="350" y="87"/>
                </a:cxn>
                <a:cxn ang="0">
                  <a:pos x="308" y="183"/>
                </a:cxn>
                <a:cxn ang="0">
                  <a:pos x="146" y="118"/>
                </a:cxn>
                <a:cxn ang="0">
                  <a:pos x="175" y="19"/>
                </a:cxn>
                <a:cxn ang="0">
                  <a:pos x="137" y="0"/>
                </a:cxn>
                <a:cxn ang="0">
                  <a:pos x="80" y="101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705" h="426">
                  <a:moveTo>
                    <a:pt x="0" y="70"/>
                  </a:moveTo>
                  <a:lnTo>
                    <a:pt x="4" y="209"/>
                  </a:lnTo>
                  <a:lnTo>
                    <a:pt x="89" y="253"/>
                  </a:lnTo>
                  <a:lnTo>
                    <a:pt x="213" y="297"/>
                  </a:lnTo>
                  <a:lnTo>
                    <a:pt x="348" y="340"/>
                  </a:lnTo>
                  <a:lnTo>
                    <a:pt x="494" y="384"/>
                  </a:lnTo>
                  <a:lnTo>
                    <a:pt x="603" y="409"/>
                  </a:lnTo>
                  <a:lnTo>
                    <a:pt x="705" y="426"/>
                  </a:lnTo>
                  <a:lnTo>
                    <a:pt x="671" y="375"/>
                  </a:lnTo>
                  <a:lnTo>
                    <a:pt x="646" y="325"/>
                  </a:lnTo>
                  <a:lnTo>
                    <a:pt x="631" y="281"/>
                  </a:lnTo>
                  <a:lnTo>
                    <a:pt x="576" y="259"/>
                  </a:lnTo>
                  <a:lnTo>
                    <a:pt x="587" y="186"/>
                  </a:lnTo>
                  <a:lnTo>
                    <a:pt x="559" y="154"/>
                  </a:lnTo>
                  <a:lnTo>
                    <a:pt x="525" y="255"/>
                  </a:lnTo>
                  <a:lnTo>
                    <a:pt x="371" y="200"/>
                  </a:lnTo>
                  <a:lnTo>
                    <a:pt x="397" y="106"/>
                  </a:lnTo>
                  <a:lnTo>
                    <a:pt x="350" y="87"/>
                  </a:lnTo>
                  <a:lnTo>
                    <a:pt x="308" y="183"/>
                  </a:lnTo>
                  <a:lnTo>
                    <a:pt x="146" y="118"/>
                  </a:lnTo>
                  <a:lnTo>
                    <a:pt x="175" y="19"/>
                  </a:lnTo>
                  <a:lnTo>
                    <a:pt x="137" y="0"/>
                  </a:lnTo>
                  <a:lnTo>
                    <a:pt x="80" y="101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57" name="Freeform 509"/>
            <p:cNvSpPr>
              <a:spLocks/>
            </p:cNvSpPr>
            <p:nvPr/>
          </p:nvSpPr>
          <p:spPr bwMode="auto">
            <a:xfrm>
              <a:off x="7952651" y="642919"/>
              <a:ext cx="40364" cy="37890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31" y="8"/>
                </a:cxn>
                <a:cxn ang="0">
                  <a:pos x="116" y="0"/>
                </a:cxn>
                <a:cxn ang="0">
                  <a:pos x="126" y="28"/>
                </a:cxn>
                <a:cxn ang="0">
                  <a:pos x="61" y="34"/>
                </a:cxn>
                <a:cxn ang="0">
                  <a:pos x="69" y="127"/>
                </a:cxn>
                <a:cxn ang="0">
                  <a:pos x="38" y="127"/>
                </a:cxn>
                <a:cxn ang="0">
                  <a:pos x="35" y="42"/>
                </a:cxn>
                <a:cxn ang="0">
                  <a:pos x="0" y="42"/>
                </a:cxn>
                <a:cxn ang="0">
                  <a:pos x="0" y="42"/>
                </a:cxn>
              </a:cxnLst>
              <a:rect l="0" t="0" r="r" b="b"/>
              <a:pathLst>
                <a:path w="126" h="127">
                  <a:moveTo>
                    <a:pt x="0" y="42"/>
                  </a:moveTo>
                  <a:lnTo>
                    <a:pt x="31" y="8"/>
                  </a:lnTo>
                  <a:lnTo>
                    <a:pt x="116" y="0"/>
                  </a:lnTo>
                  <a:lnTo>
                    <a:pt x="126" y="28"/>
                  </a:lnTo>
                  <a:lnTo>
                    <a:pt x="61" y="34"/>
                  </a:lnTo>
                  <a:lnTo>
                    <a:pt x="69" y="127"/>
                  </a:lnTo>
                  <a:lnTo>
                    <a:pt x="38" y="127"/>
                  </a:lnTo>
                  <a:lnTo>
                    <a:pt x="35" y="42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13" name="Freeform 565"/>
            <p:cNvSpPr>
              <a:spLocks/>
            </p:cNvSpPr>
            <p:nvPr/>
          </p:nvSpPr>
          <p:spPr bwMode="auto">
            <a:xfrm>
              <a:off x="7550292" y="856641"/>
              <a:ext cx="706051" cy="366465"/>
            </a:xfrm>
            <a:custGeom>
              <a:avLst/>
              <a:gdLst/>
              <a:ahLst/>
              <a:cxnLst>
                <a:cxn ang="0">
                  <a:pos x="3" y="1122"/>
                </a:cxn>
                <a:cxn ang="0">
                  <a:pos x="0" y="1240"/>
                </a:cxn>
                <a:cxn ang="0">
                  <a:pos x="72" y="1240"/>
                </a:cxn>
                <a:cxn ang="0">
                  <a:pos x="553" y="1042"/>
                </a:cxn>
                <a:cxn ang="0">
                  <a:pos x="1049" y="829"/>
                </a:cxn>
                <a:cxn ang="0">
                  <a:pos x="1496" y="626"/>
                </a:cxn>
                <a:cxn ang="0">
                  <a:pos x="1722" y="499"/>
                </a:cxn>
                <a:cxn ang="0">
                  <a:pos x="1893" y="377"/>
                </a:cxn>
                <a:cxn ang="0">
                  <a:pos x="2017" y="267"/>
                </a:cxn>
                <a:cxn ang="0">
                  <a:pos x="2114" y="162"/>
                </a:cxn>
                <a:cxn ang="0">
                  <a:pos x="2178" y="67"/>
                </a:cxn>
                <a:cxn ang="0">
                  <a:pos x="2205" y="0"/>
                </a:cxn>
                <a:cxn ang="0">
                  <a:pos x="2114" y="124"/>
                </a:cxn>
                <a:cxn ang="0">
                  <a:pos x="2000" y="236"/>
                </a:cxn>
                <a:cxn ang="0">
                  <a:pos x="1827" y="365"/>
                </a:cxn>
                <a:cxn ang="0">
                  <a:pos x="1591" y="521"/>
                </a:cxn>
                <a:cxn ang="0">
                  <a:pos x="1291" y="660"/>
                </a:cxn>
                <a:cxn ang="0">
                  <a:pos x="882" y="807"/>
                </a:cxn>
                <a:cxn ang="0">
                  <a:pos x="439" y="964"/>
                </a:cxn>
                <a:cxn ang="0">
                  <a:pos x="3" y="1122"/>
                </a:cxn>
                <a:cxn ang="0">
                  <a:pos x="3" y="1122"/>
                </a:cxn>
              </a:cxnLst>
              <a:rect l="0" t="0" r="r" b="b"/>
              <a:pathLst>
                <a:path w="2205" h="1240">
                  <a:moveTo>
                    <a:pt x="3" y="1122"/>
                  </a:moveTo>
                  <a:lnTo>
                    <a:pt x="0" y="1240"/>
                  </a:lnTo>
                  <a:lnTo>
                    <a:pt x="72" y="1240"/>
                  </a:lnTo>
                  <a:lnTo>
                    <a:pt x="553" y="1042"/>
                  </a:lnTo>
                  <a:lnTo>
                    <a:pt x="1049" y="829"/>
                  </a:lnTo>
                  <a:lnTo>
                    <a:pt x="1496" y="626"/>
                  </a:lnTo>
                  <a:lnTo>
                    <a:pt x="1722" y="499"/>
                  </a:lnTo>
                  <a:lnTo>
                    <a:pt x="1893" y="377"/>
                  </a:lnTo>
                  <a:lnTo>
                    <a:pt x="2017" y="267"/>
                  </a:lnTo>
                  <a:lnTo>
                    <a:pt x="2114" y="162"/>
                  </a:lnTo>
                  <a:lnTo>
                    <a:pt x="2178" y="67"/>
                  </a:lnTo>
                  <a:lnTo>
                    <a:pt x="2205" y="0"/>
                  </a:lnTo>
                  <a:lnTo>
                    <a:pt x="2114" y="124"/>
                  </a:lnTo>
                  <a:lnTo>
                    <a:pt x="2000" y="236"/>
                  </a:lnTo>
                  <a:lnTo>
                    <a:pt x="1827" y="365"/>
                  </a:lnTo>
                  <a:lnTo>
                    <a:pt x="1591" y="521"/>
                  </a:lnTo>
                  <a:lnTo>
                    <a:pt x="1291" y="660"/>
                  </a:lnTo>
                  <a:lnTo>
                    <a:pt x="882" y="807"/>
                  </a:lnTo>
                  <a:lnTo>
                    <a:pt x="439" y="964"/>
                  </a:lnTo>
                  <a:lnTo>
                    <a:pt x="3" y="1122"/>
                  </a:lnTo>
                  <a:lnTo>
                    <a:pt x="3" y="11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14" name="Freeform 566"/>
            <p:cNvSpPr>
              <a:spLocks/>
            </p:cNvSpPr>
            <p:nvPr/>
          </p:nvSpPr>
          <p:spPr bwMode="auto">
            <a:xfrm>
              <a:off x="8228152" y="954917"/>
              <a:ext cx="355588" cy="148007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193" y="107"/>
                </a:cxn>
                <a:cxn ang="0">
                  <a:pos x="406" y="211"/>
                </a:cxn>
                <a:cxn ang="0">
                  <a:pos x="646" y="291"/>
                </a:cxn>
                <a:cxn ang="0">
                  <a:pos x="899" y="361"/>
                </a:cxn>
                <a:cxn ang="0">
                  <a:pos x="1108" y="401"/>
                </a:cxn>
                <a:cxn ang="0">
                  <a:pos x="1110" y="500"/>
                </a:cxn>
                <a:cxn ang="0">
                  <a:pos x="899" y="470"/>
                </a:cxn>
                <a:cxn ang="0">
                  <a:pos x="674" y="415"/>
                </a:cxn>
                <a:cxn ang="0">
                  <a:pos x="446" y="325"/>
                </a:cxn>
                <a:cxn ang="0">
                  <a:pos x="224" y="209"/>
                </a:cxn>
                <a:cxn ang="0">
                  <a:pos x="62" y="91"/>
                </a:cxn>
                <a:cxn ang="0">
                  <a:pos x="0" y="36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1110" h="500">
                  <a:moveTo>
                    <a:pt x="34" y="0"/>
                  </a:moveTo>
                  <a:lnTo>
                    <a:pt x="193" y="107"/>
                  </a:lnTo>
                  <a:lnTo>
                    <a:pt x="406" y="211"/>
                  </a:lnTo>
                  <a:lnTo>
                    <a:pt x="646" y="291"/>
                  </a:lnTo>
                  <a:lnTo>
                    <a:pt x="899" y="361"/>
                  </a:lnTo>
                  <a:lnTo>
                    <a:pt x="1108" y="401"/>
                  </a:lnTo>
                  <a:lnTo>
                    <a:pt x="1110" y="500"/>
                  </a:lnTo>
                  <a:lnTo>
                    <a:pt x="899" y="470"/>
                  </a:lnTo>
                  <a:lnTo>
                    <a:pt x="674" y="415"/>
                  </a:lnTo>
                  <a:lnTo>
                    <a:pt x="446" y="325"/>
                  </a:lnTo>
                  <a:lnTo>
                    <a:pt x="224" y="209"/>
                  </a:lnTo>
                  <a:lnTo>
                    <a:pt x="62" y="91"/>
                  </a:lnTo>
                  <a:lnTo>
                    <a:pt x="0" y="36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15" name="Freeform 567"/>
            <p:cNvSpPr>
              <a:spLocks/>
            </p:cNvSpPr>
            <p:nvPr/>
          </p:nvSpPr>
          <p:spPr bwMode="auto">
            <a:xfrm>
              <a:off x="8376154" y="696201"/>
              <a:ext cx="126218" cy="214906"/>
            </a:xfrm>
            <a:custGeom>
              <a:avLst/>
              <a:gdLst/>
              <a:ahLst/>
              <a:cxnLst>
                <a:cxn ang="0">
                  <a:pos x="0" y="709"/>
                </a:cxn>
                <a:cxn ang="0">
                  <a:pos x="79" y="726"/>
                </a:cxn>
                <a:cxn ang="0">
                  <a:pos x="163" y="616"/>
                </a:cxn>
                <a:cxn ang="0">
                  <a:pos x="241" y="490"/>
                </a:cxn>
                <a:cxn ang="0">
                  <a:pos x="292" y="372"/>
                </a:cxn>
                <a:cxn ang="0">
                  <a:pos x="342" y="233"/>
                </a:cxn>
                <a:cxn ang="0">
                  <a:pos x="376" y="116"/>
                </a:cxn>
                <a:cxn ang="0">
                  <a:pos x="393" y="5"/>
                </a:cxn>
                <a:cxn ang="0">
                  <a:pos x="376" y="0"/>
                </a:cxn>
                <a:cxn ang="0">
                  <a:pos x="346" y="121"/>
                </a:cxn>
                <a:cxn ang="0">
                  <a:pos x="292" y="275"/>
                </a:cxn>
                <a:cxn ang="0">
                  <a:pos x="214" y="443"/>
                </a:cxn>
                <a:cxn ang="0">
                  <a:pos x="112" y="593"/>
                </a:cxn>
                <a:cxn ang="0">
                  <a:pos x="0" y="709"/>
                </a:cxn>
                <a:cxn ang="0">
                  <a:pos x="0" y="709"/>
                </a:cxn>
              </a:cxnLst>
              <a:rect l="0" t="0" r="r" b="b"/>
              <a:pathLst>
                <a:path w="393" h="726">
                  <a:moveTo>
                    <a:pt x="0" y="709"/>
                  </a:moveTo>
                  <a:lnTo>
                    <a:pt x="79" y="726"/>
                  </a:lnTo>
                  <a:lnTo>
                    <a:pt x="163" y="616"/>
                  </a:lnTo>
                  <a:lnTo>
                    <a:pt x="241" y="490"/>
                  </a:lnTo>
                  <a:lnTo>
                    <a:pt x="292" y="372"/>
                  </a:lnTo>
                  <a:lnTo>
                    <a:pt x="342" y="233"/>
                  </a:lnTo>
                  <a:lnTo>
                    <a:pt x="376" y="116"/>
                  </a:lnTo>
                  <a:lnTo>
                    <a:pt x="393" y="5"/>
                  </a:lnTo>
                  <a:lnTo>
                    <a:pt x="376" y="0"/>
                  </a:lnTo>
                  <a:lnTo>
                    <a:pt x="346" y="121"/>
                  </a:lnTo>
                  <a:lnTo>
                    <a:pt x="292" y="275"/>
                  </a:lnTo>
                  <a:lnTo>
                    <a:pt x="214" y="443"/>
                  </a:lnTo>
                  <a:lnTo>
                    <a:pt x="112" y="593"/>
                  </a:lnTo>
                  <a:lnTo>
                    <a:pt x="0" y="709"/>
                  </a:lnTo>
                  <a:lnTo>
                    <a:pt x="0" y="70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16" name="Freeform 568"/>
            <p:cNvSpPr>
              <a:spLocks/>
            </p:cNvSpPr>
            <p:nvPr/>
          </p:nvSpPr>
          <p:spPr bwMode="auto">
            <a:xfrm>
              <a:off x="8262750" y="637591"/>
              <a:ext cx="328038" cy="44994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15" y="93"/>
                </a:cxn>
                <a:cxn ang="0">
                  <a:pos x="146" y="61"/>
                </a:cxn>
                <a:cxn ang="0">
                  <a:pos x="314" y="44"/>
                </a:cxn>
                <a:cxn ang="0">
                  <a:pos x="511" y="38"/>
                </a:cxn>
                <a:cxn ang="0">
                  <a:pos x="711" y="59"/>
                </a:cxn>
                <a:cxn ang="0">
                  <a:pos x="873" y="97"/>
                </a:cxn>
                <a:cxn ang="0">
                  <a:pos x="1025" y="152"/>
                </a:cxn>
                <a:cxn ang="0">
                  <a:pos x="1025" y="93"/>
                </a:cxn>
                <a:cxn ang="0">
                  <a:pos x="815" y="38"/>
                </a:cxn>
                <a:cxn ang="0">
                  <a:pos x="597" y="8"/>
                </a:cxn>
                <a:cxn ang="0">
                  <a:pos x="367" y="0"/>
                </a:cxn>
                <a:cxn ang="0">
                  <a:pos x="188" y="17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1025" h="152">
                  <a:moveTo>
                    <a:pt x="0" y="70"/>
                  </a:moveTo>
                  <a:lnTo>
                    <a:pt x="15" y="93"/>
                  </a:lnTo>
                  <a:lnTo>
                    <a:pt x="146" y="61"/>
                  </a:lnTo>
                  <a:lnTo>
                    <a:pt x="314" y="44"/>
                  </a:lnTo>
                  <a:lnTo>
                    <a:pt x="511" y="38"/>
                  </a:lnTo>
                  <a:lnTo>
                    <a:pt x="711" y="59"/>
                  </a:lnTo>
                  <a:lnTo>
                    <a:pt x="873" y="97"/>
                  </a:lnTo>
                  <a:lnTo>
                    <a:pt x="1025" y="152"/>
                  </a:lnTo>
                  <a:lnTo>
                    <a:pt x="1025" y="93"/>
                  </a:lnTo>
                  <a:lnTo>
                    <a:pt x="815" y="38"/>
                  </a:lnTo>
                  <a:lnTo>
                    <a:pt x="597" y="8"/>
                  </a:lnTo>
                  <a:lnTo>
                    <a:pt x="367" y="0"/>
                  </a:lnTo>
                  <a:lnTo>
                    <a:pt x="188" y="17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17" name="Freeform 569"/>
            <p:cNvSpPr>
              <a:spLocks/>
            </p:cNvSpPr>
            <p:nvPr/>
          </p:nvSpPr>
          <p:spPr bwMode="auto">
            <a:xfrm>
              <a:off x="8497246" y="516225"/>
              <a:ext cx="17299" cy="420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0"/>
                </a:cxn>
                <a:cxn ang="0">
                  <a:pos x="53" y="143"/>
                </a:cxn>
                <a:cxn ang="0">
                  <a:pos x="53" y="1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" h="143">
                  <a:moveTo>
                    <a:pt x="0" y="0"/>
                  </a:moveTo>
                  <a:lnTo>
                    <a:pt x="0" y="130"/>
                  </a:lnTo>
                  <a:lnTo>
                    <a:pt x="53" y="143"/>
                  </a:lnTo>
                  <a:lnTo>
                    <a:pt x="53" y="1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18" name="Freeform 570"/>
            <p:cNvSpPr>
              <a:spLocks/>
            </p:cNvSpPr>
            <p:nvPr/>
          </p:nvSpPr>
          <p:spPr bwMode="auto">
            <a:xfrm>
              <a:off x="8153831" y="1010568"/>
              <a:ext cx="62789" cy="8880"/>
            </a:xfrm>
            <a:custGeom>
              <a:avLst/>
              <a:gdLst/>
              <a:ahLst/>
              <a:cxnLst>
                <a:cxn ang="0">
                  <a:pos x="40" y="12"/>
                </a:cxn>
                <a:cxn ang="0">
                  <a:pos x="180" y="0"/>
                </a:cxn>
                <a:cxn ang="0">
                  <a:pos x="195" y="16"/>
                </a:cxn>
                <a:cxn ang="0">
                  <a:pos x="0" y="31"/>
                </a:cxn>
                <a:cxn ang="0">
                  <a:pos x="40" y="12"/>
                </a:cxn>
                <a:cxn ang="0">
                  <a:pos x="40" y="12"/>
                </a:cxn>
              </a:cxnLst>
              <a:rect l="0" t="0" r="r" b="b"/>
              <a:pathLst>
                <a:path w="195" h="31">
                  <a:moveTo>
                    <a:pt x="40" y="12"/>
                  </a:moveTo>
                  <a:lnTo>
                    <a:pt x="180" y="0"/>
                  </a:lnTo>
                  <a:lnTo>
                    <a:pt x="195" y="16"/>
                  </a:lnTo>
                  <a:lnTo>
                    <a:pt x="0" y="31"/>
                  </a:lnTo>
                  <a:lnTo>
                    <a:pt x="40" y="12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19" name="Freeform 571"/>
            <p:cNvSpPr>
              <a:spLocks/>
            </p:cNvSpPr>
            <p:nvPr/>
          </p:nvSpPr>
          <p:spPr bwMode="auto">
            <a:xfrm>
              <a:off x="7939196" y="1123645"/>
              <a:ext cx="112123" cy="111893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143" y="208"/>
                </a:cxn>
                <a:cxn ang="0">
                  <a:pos x="263" y="379"/>
                </a:cxn>
                <a:cxn ang="0">
                  <a:pos x="350" y="375"/>
                </a:cxn>
                <a:cxn ang="0">
                  <a:pos x="192" y="172"/>
                </a:cxn>
                <a:cxn ang="0">
                  <a:pos x="38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350" h="379">
                  <a:moveTo>
                    <a:pt x="0" y="23"/>
                  </a:moveTo>
                  <a:lnTo>
                    <a:pt x="143" y="208"/>
                  </a:lnTo>
                  <a:lnTo>
                    <a:pt x="263" y="379"/>
                  </a:lnTo>
                  <a:lnTo>
                    <a:pt x="350" y="375"/>
                  </a:lnTo>
                  <a:lnTo>
                    <a:pt x="192" y="172"/>
                  </a:lnTo>
                  <a:lnTo>
                    <a:pt x="38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20" name="Freeform 572"/>
            <p:cNvSpPr>
              <a:spLocks/>
            </p:cNvSpPr>
            <p:nvPr/>
          </p:nvSpPr>
          <p:spPr bwMode="auto">
            <a:xfrm>
              <a:off x="7536196" y="873809"/>
              <a:ext cx="198617" cy="8170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78"/>
                </a:cxn>
                <a:cxn ang="0">
                  <a:pos x="86" y="116"/>
                </a:cxn>
                <a:cxn ang="0">
                  <a:pos x="262" y="177"/>
                </a:cxn>
                <a:cxn ang="0">
                  <a:pos x="428" y="232"/>
                </a:cxn>
                <a:cxn ang="0">
                  <a:pos x="620" y="276"/>
                </a:cxn>
                <a:cxn ang="0">
                  <a:pos x="585" y="200"/>
                </a:cxn>
                <a:cxn ang="0">
                  <a:pos x="312" y="11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620" h="276">
                  <a:moveTo>
                    <a:pt x="2" y="0"/>
                  </a:moveTo>
                  <a:lnTo>
                    <a:pt x="0" y="78"/>
                  </a:lnTo>
                  <a:lnTo>
                    <a:pt x="86" y="116"/>
                  </a:lnTo>
                  <a:lnTo>
                    <a:pt x="262" y="177"/>
                  </a:lnTo>
                  <a:lnTo>
                    <a:pt x="428" y="232"/>
                  </a:lnTo>
                  <a:lnTo>
                    <a:pt x="620" y="276"/>
                  </a:lnTo>
                  <a:lnTo>
                    <a:pt x="585" y="200"/>
                  </a:lnTo>
                  <a:lnTo>
                    <a:pt x="312" y="11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21" name="Freeform 573"/>
            <p:cNvSpPr>
              <a:spLocks/>
            </p:cNvSpPr>
            <p:nvPr/>
          </p:nvSpPr>
          <p:spPr bwMode="auto">
            <a:xfrm>
              <a:off x="7747627" y="620422"/>
              <a:ext cx="124937" cy="355216"/>
            </a:xfrm>
            <a:custGeom>
              <a:avLst/>
              <a:gdLst/>
              <a:ahLst/>
              <a:cxnLst>
                <a:cxn ang="0">
                  <a:pos x="195" y="1199"/>
                </a:cxn>
                <a:cxn ang="0">
                  <a:pos x="133" y="1114"/>
                </a:cxn>
                <a:cxn ang="0">
                  <a:pos x="70" y="1006"/>
                </a:cxn>
                <a:cxn ang="0">
                  <a:pos x="24" y="897"/>
                </a:cxn>
                <a:cxn ang="0">
                  <a:pos x="3" y="785"/>
                </a:cxn>
                <a:cxn ang="0">
                  <a:pos x="0" y="658"/>
                </a:cxn>
                <a:cxn ang="0">
                  <a:pos x="22" y="528"/>
                </a:cxn>
                <a:cxn ang="0">
                  <a:pos x="70" y="395"/>
                </a:cxn>
                <a:cxn ang="0">
                  <a:pos x="146" y="266"/>
                </a:cxn>
                <a:cxn ang="0">
                  <a:pos x="211" y="169"/>
                </a:cxn>
                <a:cxn ang="0">
                  <a:pos x="292" y="84"/>
                </a:cxn>
                <a:cxn ang="0">
                  <a:pos x="389" y="0"/>
                </a:cxn>
                <a:cxn ang="0">
                  <a:pos x="289" y="110"/>
                </a:cxn>
                <a:cxn ang="0">
                  <a:pos x="211" y="224"/>
                </a:cxn>
                <a:cxn ang="0">
                  <a:pos x="163" y="319"/>
                </a:cxn>
                <a:cxn ang="0">
                  <a:pos x="106" y="515"/>
                </a:cxn>
                <a:cxn ang="0">
                  <a:pos x="89" y="633"/>
                </a:cxn>
                <a:cxn ang="0">
                  <a:pos x="93" y="766"/>
                </a:cxn>
                <a:cxn ang="0">
                  <a:pos x="125" y="914"/>
                </a:cxn>
                <a:cxn ang="0">
                  <a:pos x="192" y="1065"/>
                </a:cxn>
                <a:cxn ang="0">
                  <a:pos x="254" y="1182"/>
                </a:cxn>
                <a:cxn ang="0">
                  <a:pos x="195" y="1199"/>
                </a:cxn>
                <a:cxn ang="0">
                  <a:pos x="195" y="1199"/>
                </a:cxn>
              </a:cxnLst>
              <a:rect l="0" t="0" r="r" b="b"/>
              <a:pathLst>
                <a:path w="389" h="1199">
                  <a:moveTo>
                    <a:pt x="195" y="1199"/>
                  </a:moveTo>
                  <a:lnTo>
                    <a:pt x="133" y="1114"/>
                  </a:lnTo>
                  <a:lnTo>
                    <a:pt x="70" y="1006"/>
                  </a:lnTo>
                  <a:lnTo>
                    <a:pt x="24" y="897"/>
                  </a:lnTo>
                  <a:lnTo>
                    <a:pt x="3" y="785"/>
                  </a:lnTo>
                  <a:lnTo>
                    <a:pt x="0" y="658"/>
                  </a:lnTo>
                  <a:lnTo>
                    <a:pt x="22" y="528"/>
                  </a:lnTo>
                  <a:lnTo>
                    <a:pt x="70" y="395"/>
                  </a:lnTo>
                  <a:lnTo>
                    <a:pt x="146" y="266"/>
                  </a:lnTo>
                  <a:lnTo>
                    <a:pt x="211" y="169"/>
                  </a:lnTo>
                  <a:lnTo>
                    <a:pt x="292" y="84"/>
                  </a:lnTo>
                  <a:lnTo>
                    <a:pt x="389" y="0"/>
                  </a:lnTo>
                  <a:lnTo>
                    <a:pt x="289" y="110"/>
                  </a:lnTo>
                  <a:lnTo>
                    <a:pt x="211" y="224"/>
                  </a:lnTo>
                  <a:lnTo>
                    <a:pt x="163" y="319"/>
                  </a:lnTo>
                  <a:lnTo>
                    <a:pt x="106" y="515"/>
                  </a:lnTo>
                  <a:lnTo>
                    <a:pt x="89" y="633"/>
                  </a:lnTo>
                  <a:lnTo>
                    <a:pt x="93" y="766"/>
                  </a:lnTo>
                  <a:lnTo>
                    <a:pt x="125" y="914"/>
                  </a:lnTo>
                  <a:lnTo>
                    <a:pt x="192" y="1065"/>
                  </a:lnTo>
                  <a:lnTo>
                    <a:pt x="254" y="1182"/>
                  </a:lnTo>
                  <a:lnTo>
                    <a:pt x="195" y="1199"/>
                  </a:lnTo>
                  <a:lnTo>
                    <a:pt x="195" y="119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22" name="Freeform 574"/>
            <p:cNvSpPr>
              <a:spLocks/>
            </p:cNvSpPr>
            <p:nvPr/>
          </p:nvSpPr>
          <p:spPr bwMode="auto">
            <a:xfrm>
              <a:off x="7535556" y="711594"/>
              <a:ext cx="192210" cy="56242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2" y="190"/>
                </a:cxn>
                <a:cxn ang="0">
                  <a:pos x="177" y="135"/>
                </a:cxn>
                <a:cxn ang="0">
                  <a:pos x="430" y="61"/>
                </a:cxn>
                <a:cxn ang="0">
                  <a:pos x="601" y="19"/>
                </a:cxn>
                <a:cxn ang="0">
                  <a:pos x="586" y="0"/>
                </a:cxn>
                <a:cxn ang="0">
                  <a:pos x="378" y="47"/>
                </a:cxn>
                <a:cxn ang="0">
                  <a:pos x="133" y="104"/>
                </a:cxn>
                <a:cxn ang="0">
                  <a:pos x="0" y="142"/>
                </a:cxn>
                <a:cxn ang="0">
                  <a:pos x="0" y="142"/>
                </a:cxn>
              </a:cxnLst>
              <a:rect l="0" t="0" r="r" b="b"/>
              <a:pathLst>
                <a:path w="601" h="190">
                  <a:moveTo>
                    <a:pt x="0" y="142"/>
                  </a:moveTo>
                  <a:lnTo>
                    <a:pt x="2" y="190"/>
                  </a:lnTo>
                  <a:lnTo>
                    <a:pt x="177" y="135"/>
                  </a:lnTo>
                  <a:lnTo>
                    <a:pt x="430" y="61"/>
                  </a:lnTo>
                  <a:lnTo>
                    <a:pt x="601" y="19"/>
                  </a:lnTo>
                  <a:lnTo>
                    <a:pt x="586" y="0"/>
                  </a:lnTo>
                  <a:lnTo>
                    <a:pt x="378" y="47"/>
                  </a:lnTo>
                  <a:lnTo>
                    <a:pt x="133" y="104"/>
                  </a:lnTo>
                  <a:lnTo>
                    <a:pt x="0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23" name="Freeform 575"/>
            <p:cNvSpPr>
              <a:spLocks/>
            </p:cNvSpPr>
            <p:nvPr/>
          </p:nvSpPr>
          <p:spPr bwMode="auto">
            <a:xfrm>
              <a:off x="7705341" y="571875"/>
              <a:ext cx="67914" cy="100645"/>
            </a:xfrm>
            <a:custGeom>
              <a:avLst/>
              <a:gdLst/>
              <a:ahLst/>
              <a:cxnLst>
                <a:cxn ang="0">
                  <a:pos x="172" y="340"/>
                </a:cxn>
                <a:cxn ang="0">
                  <a:pos x="211" y="288"/>
                </a:cxn>
                <a:cxn ang="0">
                  <a:pos x="137" y="193"/>
                </a:cxn>
                <a:cxn ang="0">
                  <a:pos x="31" y="43"/>
                </a:cxn>
                <a:cxn ang="0">
                  <a:pos x="0" y="0"/>
                </a:cxn>
                <a:cxn ang="0">
                  <a:pos x="42" y="79"/>
                </a:cxn>
                <a:cxn ang="0">
                  <a:pos x="99" y="174"/>
                </a:cxn>
                <a:cxn ang="0">
                  <a:pos x="154" y="288"/>
                </a:cxn>
                <a:cxn ang="0">
                  <a:pos x="172" y="340"/>
                </a:cxn>
                <a:cxn ang="0">
                  <a:pos x="172" y="340"/>
                </a:cxn>
              </a:cxnLst>
              <a:rect l="0" t="0" r="r" b="b"/>
              <a:pathLst>
                <a:path w="211" h="340">
                  <a:moveTo>
                    <a:pt x="172" y="340"/>
                  </a:moveTo>
                  <a:lnTo>
                    <a:pt x="211" y="288"/>
                  </a:lnTo>
                  <a:lnTo>
                    <a:pt x="137" y="193"/>
                  </a:lnTo>
                  <a:lnTo>
                    <a:pt x="31" y="43"/>
                  </a:lnTo>
                  <a:lnTo>
                    <a:pt x="0" y="0"/>
                  </a:lnTo>
                  <a:lnTo>
                    <a:pt x="42" y="79"/>
                  </a:lnTo>
                  <a:lnTo>
                    <a:pt x="99" y="174"/>
                  </a:lnTo>
                  <a:lnTo>
                    <a:pt x="154" y="288"/>
                  </a:lnTo>
                  <a:lnTo>
                    <a:pt x="172" y="340"/>
                  </a:lnTo>
                  <a:lnTo>
                    <a:pt x="172" y="3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24" name="Freeform 576"/>
            <p:cNvSpPr>
              <a:spLocks/>
            </p:cNvSpPr>
            <p:nvPr/>
          </p:nvSpPr>
          <p:spPr bwMode="auto">
            <a:xfrm>
              <a:off x="7935993" y="680808"/>
              <a:ext cx="51897" cy="8880"/>
            </a:xfrm>
            <a:custGeom>
              <a:avLst/>
              <a:gdLst/>
              <a:ahLst/>
              <a:cxnLst>
                <a:cxn ang="0">
                  <a:pos x="13" y="8"/>
                </a:cxn>
                <a:cxn ang="0">
                  <a:pos x="0" y="31"/>
                </a:cxn>
                <a:cxn ang="0">
                  <a:pos x="164" y="0"/>
                </a:cxn>
                <a:cxn ang="0">
                  <a:pos x="13" y="8"/>
                </a:cxn>
                <a:cxn ang="0">
                  <a:pos x="13" y="8"/>
                </a:cxn>
              </a:cxnLst>
              <a:rect l="0" t="0" r="r" b="b"/>
              <a:pathLst>
                <a:path w="164" h="31">
                  <a:moveTo>
                    <a:pt x="13" y="8"/>
                  </a:moveTo>
                  <a:lnTo>
                    <a:pt x="0" y="31"/>
                  </a:lnTo>
                  <a:lnTo>
                    <a:pt x="164" y="0"/>
                  </a:lnTo>
                  <a:lnTo>
                    <a:pt x="13" y="8"/>
                  </a:lnTo>
                  <a:lnTo>
                    <a:pt x="13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25" name="Freeform 577"/>
            <p:cNvSpPr>
              <a:spLocks/>
            </p:cNvSpPr>
            <p:nvPr/>
          </p:nvSpPr>
          <p:spPr bwMode="auto">
            <a:xfrm>
              <a:off x="8490198" y="842432"/>
              <a:ext cx="96746" cy="2782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25"/>
                </a:cxn>
                <a:cxn ang="0">
                  <a:pos x="300" y="93"/>
                </a:cxn>
                <a:cxn ang="0">
                  <a:pos x="300" y="63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300" h="93">
                  <a:moveTo>
                    <a:pt x="9" y="0"/>
                  </a:moveTo>
                  <a:lnTo>
                    <a:pt x="0" y="25"/>
                  </a:lnTo>
                  <a:lnTo>
                    <a:pt x="300" y="93"/>
                  </a:lnTo>
                  <a:lnTo>
                    <a:pt x="300" y="63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26" name="Freeform 578"/>
            <p:cNvSpPr>
              <a:spLocks/>
            </p:cNvSpPr>
            <p:nvPr/>
          </p:nvSpPr>
          <p:spPr bwMode="auto">
            <a:xfrm>
              <a:off x="8207009" y="722250"/>
              <a:ext cx="32035" cy="965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59"/>
                </a:cxn>
                <a:cxn ang="0">
                  <a:pos x="59" y="122"/>
                </a:cxn>
                <a:cxn ang="0">
                  <a:pos x="76" y="188"/>
                </a:cxn>
                <a:cxn ang="0">
                  <a:pos x="87" y="253"/>
                </a:cxn>
                <a:cxn ang="0">
                  <a:pos x="74" y="327"/>
                </a:cxn>
                <a:cxn ang="0">
                  <a:pos x="95" y="274"/>
                </a:cxn>
                <a:cxn ang="0">
                  <a:pos x="101" y="211"/>
                </a:cxn>
                <a:cxn ang="0">
                  <a:pos x="86" y="124"/>
                </a:cxn>
                <a:cxn ang="0">
                  <a:pos x="49" y="5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1" h="327">
                  <a:moveTo>
                    <a:pt x="0" y="0"/>
                  </a:moveTo>
                  <a:lnTo>
                    <a:pt x="34" y="59"/>
                  </a:lnTo>
                  <a:lnTo>
                    <a:pt x="59" y="122"/>
                  </a:lnTo>
                  <a:lnTo>
                    <a:pt x="76" y="188"/>
                  </a:lnTo>
                  <a:lnTo>
                    <a:pt x="87" y="253"/>
                  </a:lnTo>
                  <a:lnTo>
                    <a:pt x="74" y="327"/>
                  </a:lnTo>
                  <a:lnTo>
                    <a:pt x="95" y="274"/>
                  </a:lnTo>
                  <a:lnTo>
                    <a:pt x="101" y="211"/>
                  </a:lnTo>
                  <a:lnTo>
                    <a:pt x="86" y="124"/>
                  </a:lnTo>
                  <a:lnTo>
                    <a:pt x="49" y="5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27" name="Freeform 579"/>
            <p:cNvSpPr>
              <a:spLocks/>
            </p:cNvSpPr>
            <p:nvPr/>
          </p:nvSpPr>
          <p:spPr bwMode="auto">
            <a:xfrm>
              <a:off x="7536196" y="535170"/>
              <a:ext cx="117248" cy="113077"/>
            </a:xfrm>
            <a:custGeom>
              <a:avLst/>
              <a:gdLst/>
              <a:ahLst/>
              <a:cxnLst>
                <a:cxn ang="0">
                  <a:pos x="165" y="298"/>
                </a:cxn>
                <a:cxn ang="0">
                  <a:pos x="67" y="333"/>
                </a:cxn>
                <a:cxn ang="0">
                  <a:pos x="95" y="224"/>
                </a:cxn>
                <a:cxn ang="0">
                  <a:pos x="0" y="124"/>
                </a:cxn>
                <a:cxn ang="0">
                  <a:pos x="116" y="101"/>
                </a:cxn>
                <a:cxn ang="0">
                  <a:pos x="116" y="27"/>
                </a:cxn>
                <a:cxn ang="0">
                  <a:pos x="125" y="15"/>
                </a:cxn>
                <a:cxn ang="0">
                  <a:pos x="177" y="85"/>
                </a:cxn>
                <a:cxn ang="0">
                  <a:pos x="257" y="0"/>
                </a:cxn>
                <a:cxn ang="0">
                  <a:pos x="262" y="108"/>
                </a:cxn>
                <a:cxn ang="0">
                  <a:pos x="335" y="110"/>
                </a:cxn>
                <a:cxn ang="0">
                  <a:pos x="367" y="129"/>
                </a:cxn>
                <a:cxn ang="0">
                  <a:pos x="304" y="203"/>
                </a:cxn>
                <a:cxn ang="0">
                  <a:pos x="333" y="325"/>
                </a:cxn>
                <a:cxn ang="0">
                  <a:pos x="239" y="298"/>
                </a:cxn>
                <a:cxn ang="0">
                  <a:pos x="188" y="369"/>
                </a:cxn>
                <a:cxn ang="0">
                  <a:pos x="175" y="382"/>
                </a:cxn>
                <a:cxn ang="0">
                  <a:pos x="165" y="298"/>
                </a:cxn>
                <a:cxn ang="0">
                  <a:pos x="165" y="298"/>
                </a:cxn>
              </a:cxnLst>
              <a:rect l="0" t="0" r="r" b="b"/>
              <a:pathLst>
                <a:path w="367" h="382">
                  <a:moveTo>
                    <a:pt x="165" y="298"/>
                  </a:moveTo>
                  <a:lnTo>
                    <a:pt x="67" y="333"/>
                  </a:lnTo>
                  <a:lnTo>
                    <a:pt x="95" y="224"/>
                  </a:lnTo>
                  <a:lnTo>
                    <a:pt x="0" y="124"/>
                  </a:lnTo>
                  <a:lnTo>
                    <a:pt x="116" y="101"/>
                  </a:lnTo>
                  <a:lnTo>
                    <a:pt x="116" y="27"/>
                  </a:lnTo>
                  <a:lnTo>
                    <a:pt x="125" y="15"/>
                  </a:lnTo>
                  <a:lnTo>
                    <a:pt x="177" y="85"/>
                  </a:lnTo>
                  <a:lnTo>
                    <a:pt x="257" y="0"/>
                  </a:lnTo>
                  <a:lnTo>
                    <a:pt x="262" y="108"/>
                  </a:lnTo>
                  <a:lnTo>
                    <a:pt x="335" y="110"/>
                  </a:lnTo>
                  <a:lnTo>
                    <a:pt x="367" y="129"/>
                  </a:lnTo>
                  <a:lnTo>
                    <a:pt x="304" y="203"/>
                  </a:lnTo>
                  <a:lnTo>
                    <a:pt x="333" y="325"/>
                  </a:lnTo>
                  <a:lnTo>
                    <a:pt x="239" y="298"/>
                  </a:lnTo>
                  <a:lnTo>
                    <a:pt x="188" y="369"/>
                  </a:lnTo>
                  <a:lnTo>
                    <a:pt x="175" y="382"/>
                  </a:lnTo>
                  <a:lnTo>
                    <a:pt x="165" y="298"/>
                  </a:lnTo>
                  <a:lnTo>
                    <a:pt x="165" y="2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28" name="Freeform 580"/>
            <p:cNvSpPr>
              <a:spLocks/>
            </p:cNvSpPr>
            <p:nvPr/>
          </p:nvSpPr>
          <p:spPr bwMode="auto">
            <a:xfrm>
              <a:off x="7550292" y="551746"/>
              <a:ext cx="86495" cy="73411"/>
            </a:xfrm>
            <a:custGeom>
              <a:avLst/>
              <a:gdLst/>
              <a:ahLst/>
              <a:cxnLst>
                <a:cxn ang="0">
                  <a:pos x="176" y="196"/>
                </a:cxn>
                <a:cxn ang="0">
                  <a:pos x="256" y="234"/>
                </a:cxn>
                <a:cxn ang="0">
                  <a:pos x="224" y="167"/>
                </a:cxn>
                <a:cxn ang="0">
                  <a:pos x="201" y="141"/>
                </a:cxn>
                <a:cxn ang="0">
                  <a:pos x="234" y="118"/>
                </a:cxn>
                <a:cxn ang="0">
                  <a:pos x="270" y="84"/>
                </a:cxn>
                <a:cxn ang="0">
                  <a:pos x="224" y="80"/>
                </a:cxn>
                <a:cxn ang="0">
                  <a:pos x="182" y="93"/>
                </a:cxn>
                <a:cxn ang="0">
                  <a:pos x="197" y="0"/>
                </a:cxn>
                <a:cxn ang="0">
                  <a:pos x="159" y="46"/>
                </a:cxn>
                <a:cxn ang="0">
                  <a:pos x="152" y="95"/>
                </a:cxn>
                <a:cxn ang="0">
                  <a:pos x="89" y="11"/>
                </a:cxn>
                <a:cxn ang="0">
                  <a:pos x="112" y="89"/>
                </a:cxn>
                <a:cxn ang="0">
                  <a:pos x="57" y="80"/>
                </a:cxn>
                <a:cxn ang="0">
                  <a:pos x="0" y="76"/>
                </a:cxn>
                <a:cxn ang="0">
                  <a:pos x="95" y="131"/>
                </a:cxn>
                <a:cxn ang="0">
                  <a:pos x="112" y="135"/>
                </a:cxn>
                <a:cxn ang="0">
                  <a:pos x="51" y="238"/>
                </a:cxn>
                <a:cxn ang="0">
                  <a:pos x="127" y="200"/>
                </a:cxn>
                <a:cxn ang="0">
                  <a:pos x="146" y="165"/>
                </a:cxn>
                <a:cxn ang="0">
                  <a:pos x="152" y="247"/>
                </a:cxn>
                <a:cxn ang="0">
                  <a:pos x="176" y="196"/>
                </a:cxn>
                <a:cxn ang="0">
                  <a:pos x="176" y="196"/>
                </a:cxn>
              </a:cxnLst>
              <a:rect l="0" t="0" r="r" b="b"/>
              <a:pathLst>
                <a:path w="270" h="247">
                  <a:moveTo>
                    <a:pt x="176" y="196"/>
                  </a:moveTo>
                  <a:lnTo>
                    <a:pt x="256" y="234"/>
                  </a:lnTo>
                  <a:lnTo>
                    <a:pt x="224" y="167"/>
                  </a:lnTo>
                  <a:lnTo>
                    <a:pt x="201" y="141"/>
                  </a:lnTo>
                  <a:lnTo>
                    <a:pt x="234" y="118"/>
                  </a:lnTo>
                  <a:lnTo>
                    <a:pt x="270" y="84"/>
                  </a:lnTo>
                  <a:lnTo>
                    <a:pt x="224" y="80"/>
                  </a:lnTo>
                  <a:lnTo>
                    <a:pt x="182" y="93"/>
                  </a:lnTo>
                  <a:lnTo>
                    <a:pt x="197" y="0"/>
                  </a:lnTo>
                  <a:lnTo>
                    <a:pt x="159" y="46"/>
                  </a:lnTo>
                  <a:lnTo>
                    <a:pt x="152" y="95"/>
                  </a:lnTo>
                  <a:lnTo>
                    <a:pt x="89" y="11"/>
                  </a:lnTo>
                  <a:lnTo>
                    <a:pt x="112" y="89"/>
                  </a:lnTo>
                  <a:lnTo>
                    <a:pt x="57" y="80"/>
                  </a:lnTo>
                  <a:lnTo>
                    <a:pt x="0" y="76"/>
                  </a:lnTo>
                  <a:lnTo>
                    <a:pt x="95" y="131"/>
                  </a:lnTo>
                  <a:lnTo>
                    <a:pt x="112" y="135"/>
                  </a:lnTo>
                  <a:lnTo>
                    <a:pt x="51" y="238"/>
                  </a:lnTo>
                  <a:lnTo>
                    <a:pt x="127" y="200"/>
                  </a:lnTo>
                  <a:lnTo>
                    <a:pt x="146" y="165"/>
                  </a:lnTo>
                  <a:lnTo>
                    <a:pt x="152" y="247"/>
                  </a:lnTo>
                  <a:lnTo>
                    <a:pt x="176" y="196"/>
                  </a:lnTo>
                  <a:lnTo>
                    <a:pt x="176" y="196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29" name="Freeform 581"/>
            <p:cNvSpPr>
              <a:spLocks/>
            </p:cNvSpPr>
            <p:nvPr/>
          </p:nvSpPr>
          <p:spPr bwMode="auto">
            <a:xfrm>
              <a:off x="7578482" y="570099"/>
              <a:ext cx="44208" cy="42034"/>
            </a:xfrm>
            <a:custGeom>
              <a:avLst/>
              <a:gdLst/>
              <a:ahLst/>
              <a:cxnLst>
                <a:cxn ang="0">
                  <a:pos x="72" y="142"/>
                </a:cxn>
                <a:cxn ang="0">
                  <a:pos x="88" y="114"/>
                </a:cxn>
                <a:cxn ang="0">
                  <a:pos x="139" y="140"/>
                </a:cxn>
                <a:cxn ang="0">
                  <a:pos x="91" y="74"/>
                </a:cxn>
                <a:cxn ang="0">
                  <a:pos x="133" y="47"/>
                </a:cxn>
                <a:cxn ang="0">
                  <a:pos x="88" y="55"/>
                </a:cxn>
                <a:cxn ang="0">
                  <a:pos x="88" y="0"/>
                </a:cxn>
                <a:cxn ang="0">
                  <a:pos x="72" y="55"/>
                </a:cxn>
                <a:cxn ang="0">
                  <a:pos x="36" y="15"/>
                </a:cxn>
                <a:cxn ang="0">
                  <a:pos x="50" y="51"/>
                </a:cxn>
                <a:cxn ang="0">
                  <a:pos x="0" y="44"/>
                </a:cxn>
                <a:cxn ang="0">
                  <a:pos x="46" y="74"/>
                </a:cxn>
                <a:cxn ang="0">
                  <a:pos x="19" y="127"/>
                </a:cxn>
                <a:cxn ang="0">
                  <a:pos x="67" y="89"/>
                </a:cxn>
                <a:cxn ang="0">
                  <a:pos x="72" y="142"/>
                </a:cxn>
                <a:cxn ang="0">
                  <a:pos x="72" y="142"/>
                </a:cxn>
              </a:cxnLst>
              <a:rect l="0" t="0" r="r" b="b"/>
              <a:pathLst>
                <a:path w="139" h="142">
                  <a:moveTo>
                    <a:pt x="72" y="142"/>
                  </a:moveTo>
                  <a:lnTo>
                    <a:pt x="88" y="114"/>
                  </a:lnTo>
                  <a:lnTo>
                    <a:pt x="139" y="140"/>
                  </a:lnTo>
                  <a:lnTo>
                    <a:pt x="91" y="74"/>
                  </a:lnTo>
                  <a:lnTo>
                    <a:pt x="133" y="47"/>
                  </a:lnTo>
                  <a:lnTo>
                    <a:pt x="88" y="55"/>
                  </a:lnTo>
                  <a:lnTo>
                    <a:pt x="88" y="0"/>
                  </a:lnTo>
                  <a:lnTo>
                    <a:pt x="72" y="55"/>
                  </a:lnTo>
                  <a:lnTo>
                    <a:pt x="36" y="15"/>
                  </a:lnTo>
                  <a:lnTo>
                    <a:pt x="50" y="51"/>
                  </a:lnTo>
                  <a:lnTo>
                    <a:pt x="0" y="44"/>
                  </a:lnTo>
                  <a:lnTo>
                    <a:pt x="46" y="74"/>
                  </a:lnTo>
                  <a:lnTo>
                    <a:pt x="19" y="127"/>
                  </a:lnTo>
                  <a:lnTo>
                    <a:pt x="67" y="89"/>
                  </a:lnTo>
                  <a:lnTo>
                    <a:pt x="72" y="142"/>
                  </a:lnTo>
                  <a:lnTo>
                    <a:pt x="72" y="142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30" name="Freeform 582"/>
            <p:cNvSpPr>
              <a:spLocks/>
            </p:cNvSpPr>
            <p:nvPr/>
          </p:nvSpPr>
          <p:spPr bwMode="auto">
            <a:xfrm>
              <a:off x="7527226" y="947813"/>
              <a:ext cx="120452" cy="107157"/>
            </a:xfrm>
            <a:custGeom>
              <a:avLst/>
              <a:gdLst/>
              <a:ahLst/>
              <a:cxnLst>
                <a:cxn ang="0">
                  <a:pos x="246" y="265"/>
                </a:cxn>
                <a:cxn ang="0">
                  <a:pos x="335" y="297"/>
                </a:cxn>
                <a:cxn ang="0">
                  <a:pos x="293" y="219"/>
                </a:cxn>
                <a:cxn ang="0">
                  <a:pos x="377" y="168"/>
                </a:cxn>
                <a:cxn ang="0">
                  <a:pos x="293" y="145"/>
                </a:cxn>
                <a:cxn ang="0">
                  <a:pos x="348" y="71"/>
                </a:cxn>
                <a:cxn ang="0">
                  <a:pos x="248" y="99"/>
                </a:cxn>
                <a:cxn ang="0">
                  <a:pos x="248" y="0"/>
                </a:cxn>
                <a:cxn ang="0">
                  <a:pos x="179" y="78"/>
                </a:cxn>
                <a:cxn ang="0">
                  <a:pos x="132" y="14"/>
                </a:cxn>
                <a:cxn ang="0">
                  <a:pos x="103" y="116"/>
                </a:cxn>
                <a:cxn ang="0">
                  <a:pos x="0" y="158"/>
                </a:cxn>
                <a:cxn ang="0">
                  <a:pos x="94" y="206"/>
                </a:cxn>
                <a:cxn ang="0">
                  <a:pos x="63" y="303"/>
                </a:cxn>
                <a:cxn ang="0">
                  <a:pos x="153" y="276"/>
                </a:cxn>
                <a:cxn ang="0">
                  <a:pos x="181" y="364"/>
                </a:cxn>
                <a:cxn ang="0">
                  <a:pos x="246" y="265"/>
                </a:cxn>
                <a:cxn ang="0">
                  <a:pos x="246" y="265"/>
                </a:cxn>
              </a:cxnLst>
              <a:rect l="0" t="0" r="r" b="b"/>
              <a:pathLst>
                <a:path w="377" h="364">
                  <a:moveTo>
                    <a:pt x="246" y="265"/>
                  </a:moveTo>
                  <a:lnTo>
                    <a:pt x="335" y="297"/>
                  </a:lnTo>
                  <a:lnTo>
                    <a:pt x="293" y="219"/>
                  </a:lnTo>
                  <a:lnTo>
                    <a:pt x="377" y="168"/>
                  </a:lnTo>
                  <a:lnTo>
                    <a:pt x="293" y="145"/>
                  </a:lnTo>
                  <a:lnTo>
                    <a:pt x="348" y="71"/>
                  </a:lnTo>
                  <a:lnTo>
                    <a:pt x="248" y="99"/>
                  </a:lnTo>
                  <a:lnTo>
                    <a:pt x="248" y="0"/>
                  </a:lnTo>
                  <a:lnTo>
                    <a:pt x="179" y="78"/>
                  </a:lnTo>
                  <a:lnTo>
                    <a:pt x="132" y="14"/>
                  </a:lnTo>
                  <a:lnTo>
                    <a:pt x="103" y="116"/>
                  </a:lnTo>
                  <a:lnTo>
                    <a:pt x="0" y="158"/>
                  </a:lnTo>
                  <a:lnTo>
                    <a:pt x="94" y="206"/>
                  </a:lnTo>
                  <a:lnTo>
                    <a:pt x="63" y="303"/>
                  </a:lnTo>
                  <a:lnTo>
                    <a:pt x="153" y="276"/>
                  </a:lnTo>
                  <a:lnTo>
                    <a:pt x="181" y="364"/>
                  </a:lnTo>
                  <a:lnTo>
                    <a:pt x="246" y="265"/>
                  </a:lnTo>
                  <a:lnTo>
                    <a:pt x="246" y="2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31" name="Freeform 583"/>
            <p:cNvSpPr>
              <a:spLocks/>
            </p:cNvSpPr>
            <p:nvPr/>
          </p:nvSpPr>
          <p:spPr bwMode="auto">
            <a:xfrm>
              <a:off x="7541963" y="959653"/>
              <a:ext cx="92902" cy="78739"/>
            </a:xfrm>
            <a:custGeom>
              <a:avLst/>
              <a:gdLst/>
              <a:ahLst/>
              <a:cxnLst>
                <a:cxn ang="0">
                  <a:pos x="175" y="189"/>
                </a:cxn>
                <a:cxn ang="0">
                  <a:pos x="245" y="227"/>
                </a:cxn>
                <a:cxn ang="0">
                  <a:pos x="219" y="173"/>
                </a:cxn>
                <a:cxn ang="0">
                  <a:pos x="291" y="132"/>
                </a:cxn>
                <a:cxn ang="0">
                  <a:pos x="196" y="130"/>
                </a:cxn>
                <a:cxn ang="0">
                  <a:pos x="255" y="65"/>
                </a:cxn>
                <a:cxn ang="0">
                  <a:pos x="165" y="101"/>
                </a:cxn>
                <a:cxn ang="0">
                  <a:pos x="186" y="0"/>
                </a:cxn>
                <a:cxn ang="0">
                  <a:pos x="126" y="82"/>
                </a:cxn>
                <a:cxn ang="0">
                  <a:pos x="91" y="17"/>
                </a:cxn>
                <a:cxn ang="0">
                  <a:pos x="82" y="103"/>
                </a:cxn>
                <a:cxn ang="0">
                  <a:pos x="0" y="114"/>
                </a:cxn>
                <a:cxn ang="0">
                  <a:pos x="103" y="147"/>
                </a:cxn>
                <a:cxn ang="0">
                  <a:pos x="70" y="179"/>
                </a:cxn>
                <a:cxn ang="0">
                  <a:pos x="42" y="227"/>
                </a:cxn>
                <a:cxn ang="0">
                  <a:pos x="139" y="173"/>
                </a:cxn>
                <a:cxn ang="0">
                  <a:pos x="139" y="267"/>
                </a:cxn>
                <a:cxn ang="0">
                  <a:pos x="139" y="263"/>
                </a:cxn>
                <a:cxn ang="0">
                  <a:pos x="143" y="259"/>
                </a:cxn>
                <a:cxn ang="0">
                  <a:pos x="148" y="251"/>
                </a:cxn>
                <a:cxn ang="0">
                  <a:pos x="154" y="244"/>
                </a:cxn>
                <a:cxn ang="0">
                  <a:pos x="158" y="234"/>
                </a:cxn>
                <a:cxn ang="0">
                  <a:pos x="164" y="227"/>
                </a:cxn>
                <a:cxn ang="0">
                  <a:pos x="167" y="219"/>
                </a:cxn>
                <a:cxn ang="0">
                  <a:pos x="171" y="217"/>
                </a:cxn>
                <a:cxn ang="0">
                  <a:pos x="171" y="208"/>
                </a:cxn>
                <a:cxn ang="0">
                  <a:pos x="173" y="198"/>
                </a:cxn>
                <a:cxn ang="0">
                  <a:pos x="173" y="190"/>
                </a:cxn>
                <a:cxn ang="0">
                  <a:pos x="175" y="189"/>
                </a:cxn>
                <a:cxn ang="0">
                  <a:pos x="175" y="189"/>
                </a:cxn>
              </a:cxnLst>
              <a:rect l="0" t="0" r="r" b="b"/>
              <a:pathLst>
                <a:path w="291" h="267">
                  <a:moveTo>
                    <a:pt x="175" y="189"/>
                  </a:moveTo>
                  <a:lnTo>
                    <a:pt x="245" y="227"/>
                  </a:lnTo>
                  <a:lnTo>
                    <a:pt x="219" y="173"/>
                  </a:lnTo>
                  <a:lnTo>
                    <a:pt x="291" y="132"/>
                  </a:lnTo>
                  <a:lnTo>
                    <a:pt x="196" y="130"/>
                  </a:lnTo>
                  <a:lnTo>
                    <a:pt x="255" y="65"/>
                  </a:lnTo>
                  <a:lnTo>
                    <a:pt x="165" y="101"/>
                  </a:lnTo>
                  <a:lnTo>
                    <a:pt x="186" y="0"/>
                  </a:lnTo>
                  <a:lnTo>
                    <a:pt x="126" y="82"/>
                  </a:lnTo>
                  <a:lnTo>
                    <a:pt x="91" y="17"/>
                  </a:lnTo>
                  <a:lnTo>
                    <a:pt x="82" y="103"/>
                  </a:lnTo>
                  <a:lnTo>
                    <a:pt x="0" y="114"/>
                  </a:lnTo>
                  <a:lnTo>
                    <a:pt x="103" y="147"/>
                  </a:lnTo>
                  <a:lnTo>
                    <a:pt x="70" y="179"/>
                  </a:lnTo>
                  <a:lnTo>
                    <a:pt x="42" y="227"/>
                  </a:lnTo>
                  <a:lnTo>
                    <a:pt x="139" y="173"/>
                  </a:lnTo>
                  <a:lnTo>
                    <a:pt x="139" y="267"/>
                  </a:lnTo>
                  <a:lnTo>
                    <a:pt x="139" y="263"/>
                  </a:lnTo>
                  <a:lnTo>
                    <a:pt x="143" y="259"/>
                  </a:lnTo>
                  <a:lnTo>
                    <a:pt x="148" y="251"/>
                  </a:lnTo>
                  <a:lnTo>
                    <a:pt x="154" y="244"/>
                  </a:lnTo>
                  <a:lnTo>
                    <a:pt x="158" y="234"/>
                  </a:lnTo>
                  <a:lnTo>
                    <a:pt x="164" y="227"/>
                  </a:lnTo>
                  <a:lnTo>
                    <a:pt x="167" y="219"/>
                  </a:lnTo>
                  <a:lnTo>
                    <a:pt x="171" y="217"/>
                  </a:lnTo>
                  <a:lnTo>
                    <a:pt x="171" y="208"/>
                  </a:lnTo>
                  <a:lnTo>
                    <a:pt x="173" y="198"/>
                  </a:lnTo>
                  <a:lnTo>
                    <a:pt x="173" y="190"/>
                  </a:lnTo>
                  <a:lnTo>
                    <a:pt x="175" y="189"/>
                  </a:lnTo>
                  <a:lnTo>
                    <a:pt x="175" y="18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32" name="Freeform 584"/>
            <p:cNvSpPr>
              <a:spLocks/>
            </p:cNvSpPr>
            <p:nvPr/>
          </p:nvSpPr>
          <p:spPr bwMode="auto">
            <a:xfrm>
              <a:off x="7563747" y="976822"/>
              <a:ext cx="51256" cy="47954"/>
            </a:xfrm>
            <a:custGeom>
              <a:avLst/>
              <a:gdLst/>
              <a:ahLst/>
              <a:cxnLst>
                <a:cxn ang="0">
                  <a:pos x="83" y="109"/>
                </a:cxn>
                <a:cxn ang="0">
                  <a:pos x="85" y="162"/>
                </a:cxn>
                <a:cxn ang="0">
                  <a:pos x="98" y="114"/>
                </a:cxn>
                <a:cxn ang="0">
                  <a:pos x="148" y="145"/>
                </a:cxn>
                <a:cxn ang="0">
                  <a:pos x="121" y="99"/>
                </a:cxn>
                <a:cxn ang="0">
                  <a:pos x="159" y="93"/>
                </a:cxn>
                <a:cxn ang="0">
                  <a:pos x="98" y="80"/>
                </a:cxn>
                <a:cxn ang="0">
                  <a:pos x="140" y="42"/>
                </a:cxn>
                <a:cxn ang="0">
                  <a:pos x="83" y="65"/>
                </a:cxn>
                <a:cxn ang="0">
                  <a:pos x="91" y="0"/>
                </a:cxn>
                <a:cxn ang="0">
                  <a:pos x="57" y="52"/>
                </a:cxn>
                <a:cxn ang="0">
                  <a:pos x="38" y="17"/>
                </a:cxn>
                <a:cxn ang="0">
                  <a:pos x="38" y="59"/>
                </a:cxn>
                <a:cxn ang="0">
                  <a:pos x="0" y="57"/>
                </a:cxn>
                <a:cxn ang="0">
                  <a:pos x="53" y="86"/>
                </a:cxn>
                <a:cxn ang="0">
                  <a:pos x="15" y="126"/>
                </a:cxn>
                <a:cxn ang="0">
                  <a:pos x="83" y="109"/>
                </a:cxn>
                <a:cxn ang="0">
                  <a:pos x="83" y="109"/>
                </a:cxn>
              </a:cxnLst>
              <a:rect l="0" t="0" r="r" b="b"/>
              <a:pathLst>
                <a:path w="159" h="162">
                  <a:moveTo>
                    <a:pt x="83" y="109"/>
                  </a:moveTo>
                  <a:lnTo>
                    <a:pt x="85" y="162"/>
                  </a:lnTo>
                  <a:lnTo>
                    <a:pt x="98" y="114"/>
                  </a:lnTo>
                  <a:lnTo>
                    <a:pt x="148" y="145"/>
                  </a:lnTo>
                  <a:lnTo>
                    <a:pt x="121" y="99"/>
                  </a:lnTo>
                  <a:lnTo>
                    <a:pt x="159" y="93"/>
                  </a:lnTo>
                  <a:lnTo>
                    <a:pt x="98" y="80"/>
                  </a:lnTo>
                  <a:lnTo>
                    <a:pt x="140" y="42"/>
                  </a:lnTo>
                  <a:lnTo>
                    <a:pt x="83" y="65"/>
                  </a:lnTo>
                  <a:lnTo>
                    <a:pt x="91" y="0"/>
                  </a:lnTo>
                  <a:lnTo>
                    <a:pt x="57" y="52"/>
                  </a:lnTo>
                  <a:lnTo>
                    <a:pt x="38" y="17"/>
                  </a:lnTo>
                  <a:lnTo>
                    <a:pt x="38" y="59"/>
                  </a:lnTo>
                  <a:lnTo>
                    <a:pt x="0" y="57"/>
                  </a:lnTo>
                  <a:lnTo>
                    <a:pt x="53" y="86"/>
                  </a:lnTo>
                  <a:lnTo>
                    <a:pt x="15" y="126"/>
                  </a:lnTo>
                  <a:lnTo>
                    <a:pt x="83" y="109"/>
                  </a:lnTo>
                  <a:lnTo>
                    <a:pt x="83" y="10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33" name="Freeform 585"/>
            <p:cNvSpPr>
              <a:spLocks/>
            </p:cNvSpPr>
            <p:nvPr/>
          </p:nvSpPr>
          <p:spPr bwMode="auto">
            <a:xfrm>
              <a:off x="8109623" y="1063258"/>
              <a:ext cx="104434" cy="103013"/>
            </a:xfrm>
            <a:custGeom>
              <a:avLst/>
              <a:gdLst/>
              <a:ahLst/>
              <a:cxnLst>
                <a:cxn ang="0">
                  <a:pos x="146" y="274"/>
                </a:cxn>
                <a:cxn ang="0">
                  <a:pos x="61" y="302"/>
                </a:cxn>
                <a:cxn ang="0">
                  <a:pos x="85" y="205"/>
                </a:cxn>
                <a:cxn ang="0">
                  <a:pos x="0" y="114"/>
                </a:cxn>
                <a:cxn ang="0">
                  <a:pos x="102" y="91"/>
                </a:cxn>
                <a:cxn ang="0">
                  <a:pos x="102" y="25"/>
                </a:cxn>
                <a:cxn ang="0">
                  <a:pos x="112" y="15"/>
                </a:cxn>
                <a:cxn ang="0">
                  <a:pos x="156" y="78"/>
                </a:cxn>
                <a:cxn ang="0">
                  <a:pos x="226" y="0"/>
                </a:cxn>
                <a:cxn ang="0">
                  <a:pos x="234" y="99"/>
                </a:cxn>
                <a:cxn ang="0">
                  <a:pos x="294" y="101"/>
                </a:cxn>
                <a:cxn ang="0">
                  <a:pos x="325" y="116"/>
                </a:cxn>
                <a:cxn ang="0">
                  <a:pos x="266" y="186"/>
                </a:cxn>
                <a:cxn ang="0">
                  <a:pos x="294" y="297"/>
                </a:cxn>
                <a:cxn ang="0">
                  <a:pos x="211" y="272"/>
                </a:cxn>
                <a:cxn ang="0">
                  <a:pos x="165" y="337"/>
                </a:cxn>
                <a:cxn ang="0">
                  <a:pos x="154" y="348"/>
                </a:cxn>
                <a:cxn ang="0">
                  <a:pos x="146" y="274"/>
                </a:cxn>
                <a:cxn ang="0">
                  <a:pos x="146" y="274"/>
                </a:cxn>
              </a:cxnLst>
              <a:rect l="0" t="0" r="r" b="b"/>
              <a:pathLst>
                <a:path w="325" h="348">
                  <a:moveTo>
                    <a:pt x="146" y="274"/>
                  </a:moveTo>
                  <a:lnTo>
                    <a:pt x="61" y="302"/>
                  </a:lnTo>
                  <a:lnTo>
                    <a:pt x="85" y="205"/>
                  </a:lnTo>
                  <a:lnTo>
                    <a:pt x="0" y="114"/>
                  </a:lnTo>
                  <a:lnTo>
                    <a:pt x="102" y="91"/>
                  </a:lnTo>
                  <a:lnTo>
                    <a:pt x="102" y="25"/>
                  </a:lnTo>
                  <a:lnTo>
                    <a:pt x="112" y="15"/>
                  </a:lnTo>
                  <a:lnTo>
                    <a:pt x="156" y="78"/>
                  </a:lnTo>
                  <a:lnTo>
                    <a:pt x="226" y="0"/>
                  </a:lnTo>
                  <a:lnTo>
                    <a:pt x="234" y="99"/>
                  </a:lnTo>
                  <a:lnTo>
                    <a:pt x="294" y="101"/>
                  </a:lnTo>
                  <a:lnTo>
                    <a:pt x="325" y="116"/>
                  </a:lnTo>
                  <a:lnTo>
                    <a:pt x="266" y="186"/>
                  </a:lnTo>
                  <a:lnTo>
                    <a:pt x="294" y="297"/>
                  </a:lnTo>
                  <a:lnTo>
                    <a:pt x="211" y="272"/>
                  </a:lnTo>
                  <a:lnTo>
                    <a:pt x="165" y="337"/>
                  </a:lnTo>
                  <a:lnTo>
                    <a:pt x="154" y="348"/>
                  </a:lnTo>
                  <a:lnTo>
                    <a:pt x="146" y="274"/>
                  </a:lnTo>
                  <a:lnTo>
                    <a:pt x="146" y="2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34" name="Freeform 586"/>
            <p:cNvSpPr>
              <a:spLocks/>
            </p:cNvSpPr>
            <p:nvPr/>
          </p:nvSpPr>
          <p:spPr bwMode="auto">
            <a:xfrm>
              <a:off x="8122437" y="1078059"/>
              <a:ext cx="75603" cy="67491"/>
            </a:xfrm>
            <a:custGeom>
              <a:avLst/>
              <a:gdLst/>
              <a:ahLst/>
              <a:cxnLst>
                <a:cxn ang="0">
                  <a:pos x="156" y="179"/>
                </a:cxn>
                <a:cxn ang="0">
                  <a:pos x="226" y="215"/>
                </a:cxn>
                <a:cxn ang="0">
                  <a:pos x="197" y="156"/>
                </a:cxn>
                <a:cxn ang="0">
                  <a:pos x="176" y="130"/>
                </a:cxn>
                <a:cxn ang="0">
                  <a:pos x="205" y="109"/>
                </a:cxn>
                <a:cxn ang="0">
                  <a:pos x="235" y="77"/>
                </a:cxn>
                <a:cxn ang="0">
                  <a:pos x="195" y="77"/>
                </a:cxn>
                <a:cxn ang="0">
                  <a:pos x="157" y="88"/>
                </a:cxn>
                <a:cxn ang="0">
                  <a:pos x="171" y="0"/>
                </a:cxn>
                <a:cxn ang="0">
                  <a:pos x="138" y="42"/>
                </a:cxn>
                <a:cxn ang="0">
                  <a:pos x="131" y="88"/>
                </a:cxn>
                <a:cxn ang="0">
                  <a:pos x="76" y="12"/>
                </a:cxn>
                <a:cxn ang="0">
                  <a:pos x="100" y="84"/>
                </a:cxn>
                <a:cxn ang="0">
                  <a:pos x="49" y="75"/>
                </a:cxn>
                <a:cxn ang="0">
                  <a:pos x="0" y="71"/>
                </a:cxn>
                <a:cxn ang="0">
                  <a:pos x="81" y="122"/>
                </a:cxn>
                <a:cxn ang="0">
                  <a:pos x="100" y="122"/>
                </a:cxn>
                <a:cxn ang="0">
                  <a:pos x="43" y="219"/>
                </a:cxn>
                <a:cxn ang="0">
                  <a:pos x="114" y="181"/>
                </a:cxn>
                <a:cxn ang="0">
                  <a:pos x="129" y="154"/>
                </a:cxn>
                <a:cxn ang="0">
                  <a:pos x="133" y="229"/>
                </a:cxn>
                <a:cxn ang="0">
                  <a:pos x="156" y="179"/>
                </a:cxn>
                <a:cxn ang="0">
                  <a:pos x="156" y="179"/>
                </a:cxn>
              </a:cxnLst>
              <a:rect l="0" t="0" r="r" b="b"/>
              <a:pathLst>
                <a:path w="235" h="229">
                  <a:moveTo>
                    <a:pt x="156" y="179"/>
                  </a:moveTo>
                  <a:lnTo>
                    <a:pt x="226" y="215"/>
                  </a:lnTo>
                  <a:lnTo>
                    <a:pt x="197" y="156"/>
                  </a:lnTo>
                  <a:lnTo>
                    <a:pt x="176" y="130"/>
                  </a:lnTo>
                  <a:lnTo>
                    <a:pt x="205" y="109"/>
                  </a:lnTo>
                  <a:lnTo>
                    <a:pt x="235" y="77"/>
                  </a:lnTo>
                  <a:lnTo>
                    <a:pt x="195" y="77"/>
                  </a:lnTo>
                  <a:lnTo>
                    <a:pt x="157" y="88"/>
                  </a:lnTo>
                  <a:lnTo>
                    <a:pt x="171" y="0"/>
                  </a:lnTo>
                  <a:lnTo>
                    <a:pt x="138" y="42"/>
                  </a:lnTo>
                  <a:lnTo>
                    <a:pt x="131" y="88"/>
                  </a:lnTo>
                  <a:lnTo>
                    <a:pt x="76" y="12"/>
                  </a:lnTo>
                  <a:lnTo>
                    <a:pt x="100" y="84"/>
                  </a:lnTo>
                  <a:lnTo>
                    <a:pt x="49" y="75"/>
                  </a:lnTo>
                  <a:lnTo>
                    <a:pt x="0" y="71"/>
                  </a:lnTo>
                  <a:lnTo>
                    <a:pt x="81" y="122"/>
                  </a:lnTo>
                  <a:lnTo>
                    <a:pt x="100" y="122"/>
                  </a:lnTo>
                  <a:lnTo>
                    <a:pt x="43" y="219"/>
                  </a:lnTo>
                  <a:lnTo>
                    <a:pt x="114" y="181"/>
                  </a:lnTo>
                  <a:lnTo>
                    <a:pt x="129" y="154"/>
                  </a:lnTo>
                  <a:lnTo>
                    <a:pt x="133" y="229"/>
                  </a:lnTo>
                  <a:lnTo>
                    <a:pt x="156" y="179"/>
                  </a:lnTo>
                  <a:lnTo>
                    <a:pt x="156" y="17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35" name="Freeform 587"/>
            <p:cNvSpPr>
              <a:spLocks/>
            </p:cNvSpPr>
            <p:nvPr/>
          </p:nvSpPr>
          <p:spPr bwMode="auto">
            <a:xfrm>
              <a:off x="8146783" y="1095227"/>
              <a:ext cx="39083" cy="37890"/>
            </a:xfrm>
            <a:custGeom>
              <a:avLst/>
              <a:gdLst/>
              <a:ahLst/>
              <a:cxnLst>
                <a:cxn ang="0">
                  <a:pos x="64" y="129"/>
                </a:cxn>
                <a:cxn ang="0">
                  <a:pos x="76" y="104"/>
                </a:cxn>
                <a:cxn ang="0">
                  <a:pos x="121" y="127"/>
                </a:cxn>
                <a:cxn ang="0">
                  <a:pos x="81" y="68"/>
                </a:cxn>
                <a:cxn ang="0">
                  <a:pos x="118" y="41"/>
                </a:cxn>
                <a:cxn ang="0">
                  <a:pos x="78" y="49"/>
                </a:cxn>
                <a:cxn ang="0">
                  <a:pos x="78" y="0"/>
                </a:cxn>
                <a:cxn ang="0">
                  <a:pos x="62" y="49"/>
                </a:cxn>
                <a:cxn ang="0">
                  <a:pos x="30" y="13"/>
                </a:cxn>
                <a:cxn ang="0">
                  <a:pos x="43" y="47"/>
                </a:cxn>
                <a:cxn ang="0">
                  <a:pos x="0" y="41"/>
                </a:cxn>
                <a:cxn ang="0">
                  <a:pos x="42" y="64"/>
                </a:cxn>
                <a:cxn ang="0">
                  <a:pos x="15" y="114"/>
                </a:cxn>
                <a:cxn ang="0">
                  <a:pos x="57" y="81"/>
                </a:cxn>
                <a:cxn ang="0">
                  <a:pos x="64" y="129"/>
                </a:cxn>
                <a:cxn ang="0">
                  <a:pos x="64" y="129"/>
                </a:cxn>
              </a:cxnLst>
              <a:rect l="0" t="0" r="r" b="b"/>
              <a:pathLst>
                <a:path w="121" h="129">
                  <a:moveTo>
                    <a:pt x="64" y="129"/>
                  </a:moveTo>
                  <a:lnTo>
                    <a:pt x="76" y="104"/>
                  </a:lnTo>
                  <a:lnTo>
                    <a:pt x="121" y="127"/>
                  </a:lnTo>
                  <a:lnTo>
                    <a:pt x="81" y="68"/>
                  </a:lnTo>
                  <a:lnTo>
                    <a:pt x="118" y="41"/>
                  </a:lnTo>
                  <a:lnTo>
                    <a:pt x="78" y="49"/>
                  </a:lnTo>
                  <a:lnTo>
                    <a:pt x="78" y="0"/>
                  </a:lnTo>
                  <a:lnTo>
                    <a:pt x="62" y="49"/>
                  </a:lnTo>
                  <a:lnTo>
                    <a:pt x="30" y="13"/>
                  </a:lnTo>
                  <a:lnTo>
                    <a:pt x="43" y="47"/>
                  </a:lnTo>
                  <a:lnTo>
                    <a:pt x="0" y="41"/>
                  </a:lnTo>
                  <a:lnTo>
                    <a:pt x="42" y="64"/>
                  </a:lnTo>
                  <a:lnTo>
                    <a:pt x="15" y="114"/>
                  </a:lnTo>
                  <a:lnTo>
                    <a:pt x="57" y="81"/>
                  </a:lnTo>
                  <a:lnTo>
                    <a:pt x="64" y="129"/>
                  </a:lnTo>
                  <a:lnTo>
                    <a:pt x="64" y="12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36" name="Freeform 588"/>
            <p:cNvSpPr>
              <a:spLocks/>
            </p:cNvSpPr>
            <p:nvPr/>
          </p:nvSpPr>
          <p:spPr bwMode="auto">
            <a:xfrm>
              <a:off x="7895629" y="704489"/>
              <a:ext cx="94824" cy="95316"/>
            </a:xfrm>
            <a:custGeom>
              <a:avLst/>
              <a:gdLst/>
              <a:ahLst/>
              <a:cxnLst>
                <a:cxn ang="0">
                  <a:pos x="135" y="251"/>
                </a:cxn>
                <a:cxn ang="0">
                  <a:pos x="55" y="280"/>
                </a:cxn>
                <a:cxn ang="0">
                  <a:pos x="78" y="188"/>
                </a:cxn>
                <a:cxn ang="0">
                  <a:pos x="0" y="103"/>
                </a:cxn>
                <a:cxn ang="0">
                  <a:pos x="93" y="86"/>
                </a:cxn>
                <a:cxn ang="0">
                  <a:pos x="93" y="21"/>
                </a:cxn>
                <a:cxn ang="0">
                  <a:pos x="100" y="13"/>
                </a:cxn>
                <a:cxn ang="0">
                  <a:pos x="142" y="71"/>
                </a:cxn>
                <a:cxn ang="0">
                  <a:pos x="209" y="0"/>
                </a:cxn>
                <a:cxn ang="0">
                  <a:pos x="213" y="90"/>
                </a:cxn>
                <a:cxn ang="0">
                  <a:pos x="268" y="93"/>
                </a:cxn>
                <a:cxn ang="0">
                  <a:pos x="296" y="109"/>
                </a:cxn>
                <a:cxn ang="0">
                  <a:pos x="245" y="169"/>
                </a:cxn>
                <a:cxn ang="0">
                  <a:pos x="268" y="274"/>
                </a:cxn>
                <a:cxn ang="0">
                  <a:pos x="193" y="251"/>
                </a:cxn>
                <a:cxn ang="0">
                  <a:pos x="152" y="310"/>
                </a:cxn>
                <a:cxn ang="0">
                  <a:pos x="138" y="321"/>
                </a:cxn>
                <a:cxn ang="0">
                  <a:pos x="135" y="251"/>
                </a:cxn>
                <a:cxn ang="0">
                  <a:pos x="135" y="251"/>
                </a:cxn>
              </a:cxnLst>
              <a:rect l="0" t="0" r="r" b="b"/>
              <a:pathLst>
                <a:path w="296" h="321">
                  <a:moveTo>
                    <a:pt x="135" y="251"/>
                  </a:moveTo>
                  <a:lnTo>
                    <a:pt x="55" y="280"/>
                  </a:lnTo>
                  <a:lnTo>
                    <a:pt x="78" y="188"/>
                  </a:lnTo>
                  <a:lnTo>
                    <a:pt x="0" y="103"/>
                  </a:lnTo>
                  <a:lnTo>
                    <a:pt x="93" y="86"/>
                  </a:lnTo>
                  <a:lnTo>
                    <a:pt x="93" y="21"/>
                  </a:lnTo>
                  <a:lnTo>
                    <a:pt x="100" y="13"/>
                  </a:lnTo>
                  <a:lnTo>
                    <a:pt x="142" y="71"/>
                  </a:lnTo>
                  <a:lnTo>
                    <a:pt x="209" y="0"/>
                  </a:lnTo>
                  <a:lnTo>
                    <a:pt x="213" y="90"/>
                  </a:lnTo>
                  <a:lnTo>
                    <a:pt x="268" y="93"/>
                  </a:lnTo>
                  <a:lnTo>
                    <a:pt x="296" y="109"/>
                  </a:lnTo>
                  <a:lnTo>
                    <a:pt x="245" y="169"/>
                  </a:lnTo>
                  <a:lnTo>
                    <a:pt x="268" y="274"/>
                  </a:lnTo>
                  <a:lnTo>
                    <a:pt x="193" y="251"/>
                  </a:lnTo>
                  <a:lnTo>
                    <a:pt x="152" y="310"/>
                  </a:lnTo>
                  <a:lnTo>
                    <a:pt x="138" y="321"/>
                  </a:lnTo>
                  <a:lnTo>
                    <a:pt x="135" y="251"/>
                  </a:lnTo>
                  <a:lnTo>
                    <a:pt x="135" y="2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37" name="Freeform 589"/>
            <p:cNvSpPr>
              <a:spLocks/>
            </p:cNvSpPr>
            <p:nvPr/>
          </p:nvSpPr>
          <p:spPr bwMode="auto">
            <a:xfrm>
              <a:off x="7906521" y="719290"/>
              <a:ext cx="70477" cy="60387"/>
            </a:xfrm>
            <a:custGeom>
              <a:avLst/>
              <a:gdLst/>
              <a:ahLst/>
              <a:cxnLst>
                <a:cxn ang="0">
                  <a:pos x="146" y="161"/>
                </a:cxn>
                <a:cxn ang="0">
                  <a:pos x="209" y="194"/>
                </a:cxn>
                <a:cxn ang="0">
                  <a:pos x="182" y="138"/>
                </a:cxn>
                <a:cxn ang="0">
                  <a:pos x="165" y="116"/>
                </a:cxn>
                <a:cxn ang="0">
                  <a:pos x="190" y="100"/>
                </a:cxn>
                <a:cxn ang="0">
                  <a:pos x="220" y="66"/>
                </a:cxn>
                <a:cxn ang="0">
                  <a:pos x="182" y="66"/>
                </a:cxn>
                <a:cxn ang="0">
                  <a:pos x="150" y="78"/>
                </a:cxn>
                <a:cxn ang="0">
                  <a:pos x="159" y="0"/>
                </a:cxn>
                <a:cxn ang="0">
                  <a:pos x="129" y="38"/>
                </a:cxn>
                <a:cxn ang="0">
                  <a:pos x="123" y="78"/>
                </a:cxn>
                <a:cxn ang="0">
                  <a:pos x="74" y="7"/>
                </a:cxn>
                <a:cxn ang="0">
                  <a:pos x="91" y="74"/>
                </a:cxn>
                <a:cxn ang="0">
                  <a:pos x="47" y="66"/>
                </a:cxn>
                <a:cxn ang="0">
                  <a:pos x="0" y="64"/>
                </a:cxn>
                <a:cxn ang="0">
                  <a:pos x="78" y="108"/>
                </a:cxn>
                <a:cxn ang="0">
                  <a:pos x="91" y="110"/>
                </a:cxn>
                <a:cxn ang="0">
                  <a:pos x="40" y="197"/>
                </a:cxn>
                <a:cxn ang="0">
                  <a:pos x="104" y="165"/>
                </a:cxn>
                <a:cxn ang="0">
                  <a:pos x="120" y="136"/>
                </a:cxn>
                <a:cxn ang="0">
                  <a:pos x="123" y="205"/>
                </a:cxn>
                <a:cxn ang="0">
                  <a:pos x="146" y="161"/>
                </a:cxn>
                <a:cxn ang="0">
                  <a:pos x="146" y="161"/>
                </a:cxn>
              </a:cxnLst>
              <a:rect l="0" t="0" r="r" b="b"/>
              <a:pathLst>
                <a:path w="220" h="205">
                  <a:moveTo>
                    <a:pt x="146" y="161"/>
                  </a:moveTo>
                  <a:lnTo>
                    <a:pt x="209" y="194"/>
                  </a:lnTo>
                  <a:lnTo>
                    <a:pt x="182" y="138"/>
                  </a:lnTo>
                  <a:lnTo>
                    <a:pt x="165" y="116"/>
                  </a:lnTo>
                  <a:lnTo>
                    <a:pt x="190" y="100"/>
                  </a:lnTo>
                  <a:lnTo>
                    <a:pt x="220" y="66"/>
                  </a:lnTo>
                  <a:lnTo>
                    <a:pt x="182" y="66"/>
                  </a:lnTo>
                  <a:lnTo>
                    <a:pt x="150" y="78"/>
                  </a:lnTo>
                  <a:lnTo>
                    <a:pt x="159" y="0"/>
                  </a:lnTo>
                  <a:lnTo>
                    <a:pt x="129" y="38"/>
                  </a:lnTo>
                  <a:lnTo>
                    <a:pt x="123" y="78"/>
                  </a:lnTo>
                  <a:lnTo>
                    <a:pt x="74" y="7"/>
                  </a:lnTo>
                  <a:lnTo>
                    <a:pt x="91" y="74"/>
                  </a:lnTo>
                  <a:lnTo>
                    <a:pt x="47" y="66"/>
                  </a:lnTo>
                  <a:lnTo>
                    <a:pt x="0" y="64"/>
                  </a:lnTo>
                  <a:lnTo>
                    <a:pt x="78" y="108"/>
                  </a:lnTo>
                  <a:lnTo>
                    <a:pt x="91" y="110"/>
                  </a:lnTo>
                  <a:lnTo>
                    <a:pt x="40" y="197"/>
                  </a:lnTo>
                  <a:lnTo>
                    <a:pt x="104" y="165"/>
                  </a:lnTo>
                  <a:lnTo>
                    <a:pt x="120" y="136"/>
                  </a:lnTo>
                  <a:lnTo>
                    <a:pt x="123" y="205"/>
                  </a:lnTo>
                  <a:lnTo>
                    <a:pt x="146" y="161"/>
                  </a:lnTo>
                  <a:lnTo>
                    <a:pt x="146" y="161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38" name="Freeform 590"/>
            <p:cNvSpPr>
              <a:spLocks/>
            </p:cNvSpPr>
            <p:nvPr/>
          </p:nvSpPr>
          <p:spPr bwMode="auto">
            <a:xfrm>
              <a:off x="7929586" y="734091"/>
              <a:ext cx="35879" cy="34338"/>
            </a:xfrm>
            <a:custGeom>
              <a:avLst/>
              <a:gdLst/>
              <a:ahLst/>
              <a:cxnLst>
                <a:cxn ang="0">
                  <a:pos x="59" y="116"/>
                </a:cxn>
                <a:cxn ang="0">
                  <a:pos x="68" y="95"/>
                </a:cxn>
                <a:cxn ang="0">
                  <a:pos x="112" y="116"/>
                </a:cxn>
                <a:cxn ang="0">
                  <a:pos x="74" y="59"/>
                </a:cxn>
                <a:cxn ang="0">
                  <a:pos x="108" y="36"/>
                </a:cxn>
                <a:cxn ang="0">
                  <a:pos x="72" y="47"/>
                </a:cxn>
                <a:cxn ang="0">
                  <a:pos x="68" y="0"/>
                </a:cxn>
                <a:cxn ang="0">
                  <a:pos x="57" y="44"/>
                </a:cxn>
                <a:cxn ang="0">
                  <a:pos x="29" y="11"/>
                </a:cxn>
                <a:cxn ang="0">
                  <a:pos x="42" y="40"/>
                </a:cxn>
                <a:cxn ang="0">
                  <a:pos x="0" y="36"/>
                </a:cxn>
                <a:cxn ang="0">
                  <a:pos x="38" y="59"/>
                </a:cxn>
                <a:cxn ang="0">
                  <a:pos x="13" y="103"/>
                </a:cxn>
                <a:cxn ang="0">
                  <a:pos x="55" y="72"/>
                </a:cxn>
                <a:cxn ang="0">
                  <a:pos x="59" y="116"/>
                </a:cxn>
                <a:cxn ang="0">
                  <a:pos x="59" y="116"/>
                </a:cxn>
              </a:cxnLst>
              <a:rect l="0" t="0" r="r" b="b"/>
              <a:pathLst>
                <a:path w="112" h="116">
                  <a:moveTo>
                    <a:pt x="59" y="116"/>
                  </a:moveTo>
                  <a:lnTo>
                    <a:pt x="68" y="95"/>
                  </a:lnTo>
                  <a:lnTo>
                    <a:pt x="112" y="116"/>
                  </a:lnTo>
                  <a:lnTo>
                    <a:pt x="74" y="59"/>
                  </a:lnTo>
                  <a:lnTo>
                    <a:pt x="108" y="36"/>
                  </a:lnTo>
                  <a:lnTo>
                    <a:pt x="72" y="47"/>
                  </a:lnTo>
                  <a:lnTo>
                    <a:pt x="68" y="0"/>
                  </a:lnTo>
                  <a:lnTo>
                    <a:pt x="57" y="44"/>
                  </a:lnTo>
                  <a:lnTo>
                    <a:pt x="29" y="11"/>
                  </a:lnTo>
                  <a:lnTo>
                    <a:pt x="42" y="40"/>
                  </a:lnTo>
                  <a:lnTo>
                    <a:pt x="0" y="36"/>
                  </a:lnTo>
                  <a:lnTo>
                    <a:pt x="38" y="59"/>
                  </a:lnTo>
                  <a:lnTo>
                    <a:pt x="13" y="103"/>
                  </a:lnTo>
                  <a:lnTo>
                    <a:pt x="55" y="72"/>
                  </a:lnTo>
                  <a:lnTo>
                    <a:pt x="59" y="116"/>
                  </a:lnTo>
                  <a:lnTo>
                    <a:pt x="59" y="116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39" name="Freeform 591"/>
            <p:cNvSpPr>
              <a:spLocks/>
            </p:cNvSpPr>
            <p:nvPr/>
          </p:nvSpPr>
          <p:spPr bwMode="auto">
            <a:xfrm>
              <a:off x="7763004" y="471231"/>
              <a:ext cx="127499" cy="107157"/>
            </a:xfrm>
            <a:custGeom>
              <a:avLst/>
              <a:gdLst/>
              <a:ahLst/>
              <a:cxnLst>
                <a:cxn ang="0">
                  <a:pos x="181" y="283"/>
                </a:cxn>
                <a:cxn ang="0">
                  <a:pos x="72" y="316"/>
                </a:cxn>
                <a:cxn ang="0">
                  <a:pos x="105" y="211"/>
                </a:cxn>
                <a:cxn ang="0">
                  <a:pos x="0" y="118"/>
                </a:cxn>
                <a:cxn ang="0">
                  <a:pos x="124" y="95"/>
                </a:cxn>
                <a:cxn ang="0">
                  <a:pos x="124" y="23"/>
                </a:cxn>
                <a:cxn ang="0">
                  <a:pos x="137" y="15"/>
                </a:cxn>
                <a:cxn ang="0">
                  <a:pos x="190" y="80"/>
                </a:cxn>
                <a:cxn ang="0">
                  <a:pos x="282" y="0"/>
                </a:cxn>
                <a:cxn ang="0">
                  <a:pos x="287" y="103"/>
                </a:cxn>
                <a:cxn ang="0">
                  <a:pos x="363" y="105"/>
                </a:cxn>
                <a:cxn ang="0">
                  <a:pos x="399" y="122"/>
                </a:cxn>
                <a:cxn ang="0">
                  <a:pos x="331" y="194"/>
                </a:cxn>
                <a:cxn ang="0">
                  <a:pos x="363" y="310"/>
                </a:cxn>
                <a:cxn ang="0">
                  <a:pos x="261" y="283"/>
                </a:cxn>
                <a:cxn ang="0">
                  <a:pos x="207" y="348"/>
                </a:cxn>
                <a:cxn ang="0">
                  <a:pos x="188" y="363"/>
                </a:cxn>
                <a:cxn ang="0">
                  <a:pos x="181" y="283"/>
                </a:cxn>
                <a:cxn ang="0">
                  <a:pos x="181" y="283"/>
                </a:cxn>
              </a:cxnLst>
              <a:rect l="0" t="0" r="r" b="b"/>
              <a:pathLst>
                <a:path w="399" h="363">
                  <a:moveTo>
                    <a:pt x="181" y="283"/>
                  </a:moveTo>
                  <a:lnTo>
                    <a:pt x="72" y="316"/>
                  </a:lnTo>
                  <a:lnTo>
                    <a:pt x="105" y="211"/>
                  </a:lnTo>
                  <a:lnTo>
                    <a:pt x="0" y="118"/>
                  </a:lnTo>
                  <a:lnTo>
                    <a:pt x="124" y="95"/>
                  </a:lnTo>
                  <a:lnTo>
                    <a:pt x="124" y="23"/>
                  </a:lnTo>
                  <a:lnTo>
                    <a:pt x="137" y="15"/>
                  </a:lnTo>
                  <a:lnTo>
                    <a:pt x="190" y="80"/>
                  </a:lnTo>
                  <a:lnTo>
                    <a:pt x="282" y="0"/>
                  </a:lnTo>
                  <a:lnTo>
                    <a:pt x="287" y="103"/>
                  </a:lnTo>
                  <a:lnTo>
                    <a:pt x="363" y="105"/>
                  </a:lnTo>
                  <a:lnTo>
                    <a:pt x="399" y="122"/>
                  </a:lnTo>
                  <a:lnTo>
                    <a:pt x="331" y="194"/>
                  </a:lnTo>
                  <a:lnTo>
                    <a:pt x="363" y="310"/>
                  </a:lnTo>
                  <a:lnTo>
                    <a:pt x="261" y="283"/>
                  </a:lnTo>
                  <a:lnTo>
                    <a:pt x="207" y="348"/>
                  </a:lnTo>
                  <a:lnTo>
                    <a:pt x="188" y="363"/>
                  </a:lnTo>
                  <a:lnTo>
                    <a:pt x="181" y="283"/>
                  </a:lnTo>
                  <a:lnTo>
                    <a:pt x="181" y="2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40" name="Freeform 592"/>
            <p:cNvSpPr>
              <a:spLocks/>
            </p:cNvSpPr>
            <p:nvPr/>
          </p:nvSpPr>
          <p:spPr bwMode="auto">
            <a:xfrm>
              <a:off x="7777099" y="486623"/>
              <a:ext cx="95464" cy="69859"/>
            </a:xfrm>
            <a:custGeom>
              <a:avLst/>
              <a:gdLst/>
              <a:ahLst/>
              <a:cxnLst>
                <a:cxn ang="0">
                  <a:pos x="196" y="187"/>
                </a:cxn>
                <a:cxn ang="0">
                  <a:pos x="283" y="223"/>
                </a:cxn>
                <a:cxn ang="0">
                  <a:pos x="245" y="162"/>
                </a:cxn>
                <a:cxn ang="0">
                  <a:pos x="220" y="135"/>
                </a:cxn>
                <a:cxn ang="0">
                  <a:pos x="258" y="115"/>
                </a:cxn>
                <a:cxn ang="0">
                  <a:pos x="296" y="78"/>
                </a:cxn>
                <a:cxn ang="0">
                  <a:pos x="245" y="78"/>
                </a:cxn>
                <a:cxn ang="0">
                  <a:pos x="201" y="90"/>
                </a:cxn>
                <a:cxn ang="0">
                  <a:pos x="218" y="0"/>
                </a:cxn>
                <a:cxn ang="0">
                  <a:pos x="173" y="46"/>
                </a:cxn>
                <a:cxn ang="0">
                  <a:pos x="165" y="92"/>
                </a:cxn>
                <a:cxn ang="0">
                  <a:pos x="99" y="12"/>
                </a:cxn>
                <a:cxn ang="0">
                  <a:pos x="125" y="86"/>
                </a:cxn>
                <a:cxn ang="0">
                  <a:pos x="63" y="78"/>
                </a:cxn>
                <a:cxn ang="0">
                  <a:pos x="0" y="75"/>
                </a:cxn>
                <a:cxn ang="0">
                  <a:pos x="104" y="126"/>
                </a:cxn>
                <a:cxn ang="0">
                  <a:pos x="125" y="128"/>
                </a:cxn>
                <a:cxn ang="0">
                  <a:pos x="59" y="229"/>
                </a:cxn>
                <a:cxn ang="0">
                  <a:pos x="142" y="191"/>
                </a:cxn>
                <a:cxn ang="0">
                  <a:pos x="163" y="158"/>
                </a:cxn>
                <a:cxn ang="0">
                  <a:pos x="165" y="236"/>
                </a:cxn>
                <a:cxn ang="0">
                  <a:pos x="196" y="187"/>
                </a:cxn>
                <a:cxn ang="0">
                  <a:pos x="196" y="187"/>
                </a:cxn>
              </a:cxnLst>
              <a:rect l="0" t="0" r="r" b="b"/>
              <a:pathLst>
                <a:path w="296" h="236">
                  <a:moveTo>
                    <a:pt x="196" y="187"/>
                  </a:moveTo>
                  <a:lnTo>
                    <a:pt x="283" y="223"/>
                  </a:lnTo>
                  <a:lnTo>
                    <a:pt x="245" y="162"/>
                  </a:lnTo>
                  <a:lnTo>
                    <a:pt x="220" y="135"/>
                  </a:lnTo>
                  <a:lnTo>
                    <a:pt x="258" y="115"/>
                  </a:lnTo>
                  <a:lnTo>
                    <a:pt x="296" y="78"/>
                  </a:lnTo>
                  <a:lnTo>
                    <a:pt x="245" y="78"/>
                  </a:lnTo>
                  <a:lnTo>
                    <a:pt x="201" y="90"/>
                  </a:lnTo>
                  <a:lnTo>
                    <a:pt x="218" y="0"/>
                  </a:lnTo>
                  <a:lnTo>
                    <a:pt x="173" y="46"/>
                  </a:lnTo>
                  <a:lnTo>
                    <a:pt x="165" y="92"/>
                  </a:lnTo>
                  <a:lnTo>
                    <a:pt x="99" y="12"/>
                  </a:lnTo>
                  <a:lnTo>
                    <a:pt x="125" y="86"/>
                  </a:lnTo>
                  <a:lnTo>
                    <a:pt x="63" y="78"/>
                  </a:lnTo>
                  <a:lnTo>
                    <a:pt x="0" y="75"/>
                  </a:lnTo>
                  <a:lnTo>
                    <a:pt x="104" y="126"/>
                  </a:lnTo>
                  <a:lnTo>
                    <a:pt x="125" y="128"/>
                  </a:lnTo>
                  <a:lnTo>
                    <a:pt x="59" y="229"/>
                  </a:lnTo>
                  <a:lnTo>
                    <a:pt x="142" y="191"/>
                  </a:lnTo>
                  <a:lnTo>
                    <a:pt x="163" y="158"/>
                  </a:lnTo>
                  <a:lnTo>
                    <a:pt x="165" y="236"/>
                  </a:lnTo>
                  <a:lnTo>
                    <a:pt x="196" y="187"/>
                  </a:lnTo>
                  <a:lnTo>
                    <a:pt x="196" y="187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41" name="Freeform 593"/>
            <p:cNvSpPr>
              <a:spLocks/>
            </p:cNvSpPr>
            <p:nvPr/>
          </p:nvSpPr>
          <p:spPr bwMode="auto">
            <a:xfrm>
              <a:off x="7808494" y="504976"/>
              <a:ext cx="48053" cy="39074"/>
            </a:xfrm>
            <a:custGeom>
              <a:avLst/>
              <a:gdLst/>
              <a:ahLst/>
              <a:cxnLst>
                <a:cxn ang="0">
                  <a:pos x="80" y="133"/>
                </a:cxn>
                <a:cxn ang="0">
                  <a:pos x="95" y="107"/>
                </a:cxn>
                <a:cxn ang="0">
                  <a:pos x="150" y="131"/>
                </a:cxn>
                <a:cxn ang="0">
                  <a:pos x="102" y="67"/>
                </a:cxn>
                <a:cxn ang="0">
                  <a:pos x="146" y="40"/>
                </a:cxn>
                <a:cxn ang="0">
                  <a:pos x="97" y="52"/>
                </a:cxn>
                <a:cxn ang="0">
                  <a:pos x="95" y="0"/>
                </a:cxn>
                <a:cxn ang="0">
                  <a:pos x="80" y="52"/>
                </a:cxn>
                <a:cxn ang="0">
                  <a:pos x="38" y="14"/>
                </a:cxn>
                <a:cxn ang="0">
                  <a:pos x="53" y="50"/>
                </a:cxn>
                <a:cxn ang="0">
                  <a:pos x="0" y="40"/>
                </a:cxn>
                <a:cxn ang="0">
                  <a:pos x="51" y="67"/>
                </a:cxn>
                <a:cxn ang="0">
                  <a:pos x="17" y="118"/>
                </a:cxn>
                <a:cxn ang="0">
                  <a:pos x="72" y="82"/>
                </a:cxn>
                <a:cxn ang="0">
                  <a:pos x="80" y="133"/>
                </a:cxn>
                <a:cxn ang="0">
                  <a:pos x="80" y="133"/>
                </a:cxn>
              </a:cxnLst>
              <a:rect l="0" t="0" r="r" b="b"/>
              <a:pathLst>
                <a:path w="150" h="133">
                  <a:moveTo>
                    <a:pt x="80" y="133"/>
                  </a:moveTo>
                  <a:lnTo>
                    <a:pt x="95" y="107"/>
                  </a:lnTo>
                  <a:lnTo>
                    <a:pt x="150" y="131"/>
                  </a:lnTo>
                  <a:lnTo>
                    <a:pt x="102" y="67"/>
                  </a:lnTo>
                  <a:lnTo>
                    <a:pt x="146" y="40"/>
                  </a:lnTo>
                  <a:lnTo>
                    <a:pt x="97" y="52"/>
                  </a:lnTo>
                  <a:lnTo>
                    <a:pt x="95" y="0"/>
                  </a:lnTo>
                  <a:lnTo>
                    <a:pt x="80" y="52"/>
                  </a:lnTo>
                  <a:lnTo>
                    <a:pt x="38" y="14"/>
                  </a:lnTo>
                  <a:lnTo>
                    <a:pt x="53" y="50"/>
                  </a:lnTo>
                  <a:lnTo>
                    <a:pt x="0" y="40"/>
                  </a:lnTo>
                  <a:lnTo>
                    <a:pt x="51" y="67"/>
                  </a:lnTo>
                  <a:lnTo>
                    <a:pt x="17" y="118"/>
                  </a:lnTo>
                  <a:lnTo>
                    <a:pt x="72" y="82"/>
                  </a:lnTo>
                  <a:lnTo>
                    <a:pt x="80" y="133"/>
                  </a:lnTo>
                  <a:lnTo>
                    <a:pt x="80" y="133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42" name="Freeform 594"/>
            <p:cNvSpPr>
              <a:spLocks/>
            </p:cNvSpPr>
            <p:nvPr/>
          </p:nvSpPr>
          <p:spPr bwMode="auto">
            <a:xfrm>
              <a:off x="8301832" y="684360"/>
              <a:ext cx="101231" cy="94724"/>
            </a:xfrm>
            <a:custGeom>
              <a:avLst/>
              <a:gdLst/>
              <a:ahLst/>
              <a:cxnLst>
                <a:cxn ang="0">
                  <a:pos x="140" y="249"/>
                </a:cxn>
                <a:cxn ang="0">
                  <a:pos x="55" y="277"/>
                </a:cxn>
                <a:cxn ang="0">
                  <a:pos x="81" y="184"/>
                </a:cxn>
                <a:cxn ang="0">
                  <a:pos x="0" y="102"/>
                </a:cxn>
                <a:cxn ang="0">
                  <a:pos x="97" y="81"/>
                </a:cxn>
                <a:cxn ang="0">
                  <a:pos x="97" y="19"/>
                </a:cxn>
                <a:cxn ang="0">
                  <a:pos x="106" y="11"/>
                </a:cxn>
                <a:cxn ang="0">
                  <a:pos x="152" y="68"/>
                </a:cxn>
                <a:cxn ang="0">
                  <a:pos x="220" y="0"/>
                </a:cxn>
                <a:cxn ang="0">
                  <a:pos x="222" y="87"/>
                </a:cxn>
                <a:cxn ang="0">
                  <a:pos x="285" y="91"/>
                </a:cxn>
                <a:cxn ang="0">
                  <a:pos x="315" y="104"/>
                </a:cxn>
                <a:cxn ang="0">
                  <a:pos x="258" y="169"/>
                </a:cxn>
                <a:cxn ang="0">
                  <a:pos x="285" y="270"/>
                </a:cxn>
                <a:cxn ang="0">
                  <a:pos x="205" y="249"/>
                </a:cxn>
                <a:cxn ang="0">
                  <a:pos x="161" y="306"/>
                </a:cxn>
                <a:cxn ang="0">
                  <a:pos x="148" y="319"/>
                </a:cxn>
                <a:cxn ang="0">
                  <a:pos x="140" y="249"/>
                </a:cxn>
                <a:cxn ang="0">
                  <a:pos x="140" y="249"/>
                </a:cxn>
              </a:cxnLst>
              <a:rect l="0" t="0" r="r" b="b"/>
              <a:pathLst>
                <a:path w="315" h="319">
                  <a:moveTo>
                    <a:pt x="140" y="249"/>
                  </a:moveTo>
                  <a:lnTo>
                    <a:pt x="55" y="277"/>
                  </a:lnTo>
                  <a:lnTo>
                    <a:pt x="81" y="184"/>
                  </a:lnTo>
                  <a:lnTo>
                    <a:pt x="0" y="102"/>
                  </a:lnTo>
                  <a:lnTo>
                    <a:pt x="97" y="81"/>
                  </a:lnTo>
                  <a:lnTo>
                    <a:pt x="97" y="19"/>
                  </a:lnTo>
                  <a:lnTo>
                    <a:pt x="106" y="11"/>
                  </a:lnTo>
                  <a:lnTo>
                    <a:pt x="152" y="68"/>
                  </a:lnTo>
                  <a:lnTo>
                    <a:pt x="220" y="0"/>
                  </a:lnTo>
                  <a:lnTo>
                    <a:pt x="222" y="87"/>
                  </a:lnTo>
                  <a:lnTo>
                    <a:pt x="285" y="91"/>
                  </a:lnTo>
                  <a:lnTo>
                    <a:pt x="315" y="104"/>
                  </a:lnTo>
                  <a:lnTo>
                    <a:pt x="258" y="169"/>
                  </a:lnTo>
                  <a:lnTo>
                    <a:pt x="285" y="270"/>
                  </a:lnTo>
                  <a:lnTo>
                    <a:pt x="205" y="249"/>
                  </a:lnTo>
                  <a:lnTo>
                    <a:pt x="161" y="306"/>
                  </a:lnTo>
                  <a:lnTo>
                    <a:pt x="148" y="319"/>
                  </a:lnTo>
                  <a:lnTo>
                    <a:pt x="140" y="249"/>
                  </a:lnTo>
                  <a:lnTo>
                    <a:pt x="140" y="24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43" name="Freeform 595"/>
            <p:cNvSpPr>
              <a:spLocks/>
            </p:cNvSpPr>
            <p:nvPr/>
          </p:nvSpPr>
          <p:spPr bwMode="auto">
            <a:xfrm>
              <a:off x="8313365" y="697977"/>
              <a:ext cx="74962" cy="61571"/>
            </a:xfrm>
            <a:custGeom>
              <a:avLst/>
              <a:gdLst/>
              <a:ahLst/>
              <a:cxnLst>
                <a:cxn ang="0">
                  <a:pos x="154" y="162"/>
                </a:cxn>
                <a:cxn ang="0">
                  <a:pos x="220" y="196"/>
                </a:cxn>
                <a:cxn ang="0">
                  <a:pos x="192" y="141"/>
                </a:cxn>
                <a:cxn ang="0">
                  <a:pos x="171" y="118"/>
                </a:cxn>
                <a:cxn ang="0">
                  <a:pos x="203" y="101"/>
                </a:cxn>
                <a:cxn ang="0">
                  <a:pos x="234" y="71"/>
                </a:cxn>
                <a:cxn ang="0">
                  <a:pos x="192" y="67"/>
                </a:cxn>
                <a:cxn ang="0">
                  <a:pos x="156" y="76"/>
                </a:cxn>
                <a:cxn ang="0">
                  <a:pos x="169" y="0"/>
                </a:cxn>
                <a:cxn ang="0">
                  <a:pos x="135" y="38"/>
                </a:cxn>
                <a:cxn ang="0">
                  <a:pos x="131" y="80"/>
                </a:cxn>
                <a:cxn ang="0">
                  <a:pos x="78" y="10"/>
                </a:cxn>
                <a:cxn ang="0">
                  <a:pos x="97" y="76"/>
                </a:cxn>
                <a:cxn ang="0">
                  <a:pos x="47" y="67"/>
                </a:cxn>
                <a:cxn ang="0">
                  <a:pos x="0" y="65"/>
                </a:cxn>
                <a:cxn ang="0">
                  <a:pos x="81" y="111"/>
                </a:cxn>
                <a:cxn ang="0">
                  <a:pos x="97" y="111"/>
                </a:cxn>
                <a:cxn ang="0">
                  <a:pos x="43" y="202"/>
                </a:cxn>
                <a:cxn ang="0">
                  <a:pos x="110" y="168"/>
                </a:cxn>
                <a:cxn ang="0">
                  <a:pos x="129" y="139"/>
                </a:cxn>
                <a:cxn ang="0">
                  <a:pos x="131" y="209"/>
                </a:cxn>
                <a:cxn ang="0">
                  <a:pos x="154" y="162"/>
                </a:cxn>
                <a:cxn ang="0">
                  <a:pos x="154" y="162"/>
                </a:cxn>
              </a:cxnLst>
              <a:rect l="0" t="0" r="r" b="b"/>
              <a:pathLst>
                <a:path w="234" h="209">
                  <a:moveTo>
                    <a:pt x="154" y="162"/>
                  </a:moveTo>
                  <a:lnTo>
                    <a:pt x="220" y="196"/>
                  </a:lnTo>
                  <a:lnTo>
                    <a:pt x="192" y="141"/>
                  </a:lnTo>
                  <a:lnTo>
                    <a:pt x="171" y="118"/>
                  </a:lnTo>
                  <a:lnTo>
                    <a:pt x="203" y="101"/>
                  </a:lnTo>
                  <a:lnTo>
                    <a:pt x="234" y="71"/>
                  </a:lnTo>
                  <a:lnTo>
                    <a:pt x="192" y="67"/>
                  </a:lnTo>
                  <a:lnTo>
                    <a:pt x="156" y="76"/>
                  </a:lnTo>
                  <a:lnTo>
                    <a:pt x="169" y="0"/>
                  </a:lnTo>
                  <a:lnTo>
                    <a:pt x="135" y="38"/>
                  </a:lnTo>
                  <a:lnTo>
                    <a:pt x="131" y="80"/>
                  </a:lnTo>
                  <a:lnTo>
                    <a:pt x="78" y="10"/>
                  </a:lnTo>
                  <a:lnTo>
                    <a:pt x="97" y="76"/>
                  </a:lnTo>
                  <a:lnTo>
                    <a:pt x="47" y="67"/>
                  </a:lnTo>
                  <a:lnTo>
                    <a:pt x="0" y="65"/>
                  </a:lnTo>
                  <a:lnTo>
                    <a:pt x="81" y="111"/>
                  </a:lnTo>
                  <a:lnTo>
                    <a:pt x="97" y="111"/>
                  </a:lnTo>
                  <a:lnTo>
                    <a:pt x="43" y="202"/>
                  </a:lnTo>
                  <a:lnTo>
                    <a:pt x="110" y="168"/>
                  </a:lnTo>
                  <a:lnTo>
                    <a:pt x="129" y="139"/>
                  </a:lnTo>
                  <a:lnTo>
                    <a:pt x="131" y="209"/>
                  </a:lnTo>
                  <a:lnTo>
                    <a:pt x="154" y="162"/>
                  </a:lnTo>
                  <a:lnTo>
                    <a:pt x="154" y="162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44" name="Freeform 596"/>
            <p:cNvSpPr>
              <a:spLocks/>
            </p:cNvSpPr>
            <p:nvPr/>
          </p:nvSpPr>
          <p:spPr bwMode="auto">
            <a:xfrm>
              <a:off x="8338352" y="712778"/>
              <a:ext cx="37801" cy="35522"/>
            </a:xfrm>
            <a:custGeom>
              <a:avLst/>
              <a:gdLst/>
              <a:ahLst/>
              <a:cxnLst>
                <a:cxn ang="0">
                  <a:pos x="60" y="119"/>
                </a:cxn>
                <a:cxn ang="0">
                  <a:pos x="70" y="95"/>
                </a:cxn>
                <a:cxn ang="0">
                  <a:pos x="118" y="116"/>
                </a:cxn>
                <a:cxn ang="0">
                  <a:pos x="78" y="61"/>
                </a:cxn>
                <a:cxn ang="0">
                  <a:pos x="112" y="38"/>
                </a:cxn>
                <a:cxn ang="0">
                  <a:pos x="72" y="45"/>
                </a:cxn>
                <a:cxn ang="0">
                  <a:pos x="72" y="0"/>
                </a:cxn>
                <a:cxn ang="0">
                  <a:pos x="57" y="45"/>
                </a:cxn>
                <a:cxn ang="0">
                  <a:pos x="26" y="13"/>
                </a:cxn>
                <a:cxn ang="0">
                  <a:pos x="40" y="43"/>
                </a:cxn>
                <a:cxn ang="0">
                  <a:pos x="0" y="38"/>
                </a:cxn>
                <a:cxn ang="0">
                  <a:pos x="38" y="59"/>
                </a:cxn>
                <a:cxn ang="0">
                  <a:pos x="11" y="106"/>
                </a:cxn>
                <a:cxn ang="0">
                  <a:pos x="55" y="74"/>
                </a:cxn>
                <a:cxn ang="0">
                  <a:pos x="60" y="119"/>
                </a:cxn>
                <a:cxn ang="0">
                  <a:pos x="60" y="119"/>
                </a:cxn>
              </a:cxnLst>
              <a:rect l="0" t="0" r="r" b="b"/>
              <a:pathLst>
                <a:path w="118" h="119">
                  <a:moveTo>
                    <a:pt x="60" y="119"/>
                  </a:moveTo>
                  <a:lnTo>
                    <a:pt x="70" y="95"/>
                  </a:lnTo>
                  <a:lnTo>
                    <a:pt x="118" y="116"/>
                  </a:lnTo>
                  <a:lnTo>
                    <a:pt x="78" y="61"/>
                  </a:lnTo>
                  <a:lnTo>
                    <a:pt x="112" y="38"/>
                  </a:lnTo>
                  <a:lnTo>
                    <a:pt x="72" y="45"/>
                  </a:lnTo>
                  <a:lnTo>
                    <a:pt x="72" y="0"/>
                  </a:lnTo>
                  <a:lnTo>
                    <a:pt x="57" y="45"/>
                  </a:lnTo>
                  <a:lnTo>
                    <a:pt x="26" y="13"/>
                  </a:lnTo>
                  <a:lnTo>
                    <a:pt x="40" y="43"/>
                  </a:lnTo>
                  <a:lnTo>
                    <a:pt x="0" y="38"/>
                  </a:lnTo>
                  <a:lnTo>
                    <a:pt x="38" y="59"/>
                  </a:lnTo>
                  <a:lnTo>
                    <a:pt x="11" y="106"/>
                  </a:lnTo>
                  <a:lnTo>
                    <a:pt x="55" y="74"/>
                  </a:lnTo>
                  <a:lnTo>
                    <a:pt x="60" y="119"/>
                  </a:lnTo>
                  <a:lnTo>
                    <a:pt x="60" y="11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45" name="Freeform 597"/>
            <p:cNvSpPr>
              <a:spLocks/>
            </p:cNvSpPr>
            <p:nvPr/>
          </p:nvSpPr>
          <p:spPr bwMode="auto">
            <a:xfrm>
              <a:off x="8411392" y="1121869"/>
              <a:ext cx="143517" cy="124326"/>
            </a:xfrm>
            <a:custGeom>
              <a:avLst/>
              <a:gdLst/>
              <a:ahLst/>
              <a:cxnLst>
                <a:cxn ang="0">
                  <a:pos x="291" y="304"/>
                </a:cxn>
                <a:cxn ang="0">
                  <a:pos x="397" y="340"/>
                </a:cxn>
                <a:cxn ang="0">
                  <a:pos x="348" y="253"/>
                </a:cxn>
                <a:cxn ang="0">
                  <a:pos x="448" y="190"/>
                </a:cxn>
                <a:cxn ang="0">
                  <a:pos x="348" y="167"/>
                </a:cxn>
                <a:cxn ang="0">
                  <a:pos x="410" y="83"/>
                </a:cxn>
                <a:cxn ang="0">
                  <a:pos x="291" y="116"/>
                </a:cxn>
                <a:cxn ang="0">
                  <a:pos x="293" y="0"/>
                </a:cxn>
                <a:cxn ang="0">
                  <a:pos x="211" y="93"/>
                </a:cxn>
                <a:cxn ang="0">
                  <a:pos x="154" y="17"/>
                </a:cxn>
                <a:cxn ang="0">
                  <a:pos x="121" y="133"/>
                </a:cxn>
                <a:cxn ang="0">
                  <a:pos x="0" y="182"/>
                </a:cxn>
                <a:cxn ang="0">
                  <a:pos x="110" y="237"/>
                </a:cxn>
                <a:cxn ang="0">
                  <a:pos x="72" y="348"/>
                </a:cxn>
                <a:cxn ang="0">
                  <a:pos x="178" y="319"/>
                </a:cxn>
                <a:cxn ang="0">
                  <a:pos x="213" y="418"/>
                </a:cxn>
                <a:cxn ang="0">
                  <a:pos x="291" y="304"/>
                </a:cxn>
                <a:cxn ang="0">
                  <a:pos x="291" y="304"/>
                </a:cxn>
              </a:cxnLst>
              <a:rect l="0" t="0" r="r" b="b"/>
              <a:pathLst>
                <a:path w="448" h="418">
                  <a:moveTo>
                    <a:pt x="291" y="304"/>
                  </a:moveTo>
                  <a:lnTo>
                    <a:pt x="397" y="340"/>
                  </a:lnTo>
                  <a:lnTo>
                    <a:pt x="348" y="253"/>
                  </a:lnTo>
                  <a:lnTo>
                    <a:pt x="448" y="190"/>
                  </a:lnTo>
                  <a:lnTo>
                    <a:pt x="348" y="167"/>
                  </a:lnTo>
                  <a:lnTo>
                    <a:pt x="410" y="83"/>
                  </a:lnTo>
                  <a:lnTo>
                    <a:pt x="291" y="116"/>
                  </a:lnTo>
                  <a:lnTo>
                    <a:pt x="293" y="0"/>
                  </a:lnTo>
                  <a:lnTo>
                    <a:pt x="211" y="93"/>
                  </a:lnTo>
                  <a:lnTo>
                    <a:pt x="154" y="17"/>
                  </a:lnTo>
                  <a:lnTo>
                    <a:pt x="121" y="133"/>
                  </a:lnTo>
                  <a:lnTo>
                    <a:pt x="0" y="182"/>
                  </a:lnTo>
                  <a:lnTo>
                    <a:pt x="110" y="237"/>
                  </a:lnTo>
                  <a:lnTo>
                    <a:pt x="72" y="348"/>
                  </a:lnTo>
                  <a:lnTo>
                    <a:pt x="178" y="319"/>
                  </a:lnTo>
                  <a:lnTo>
                    <a:pt x="213" y="418"/>
                  </a:lnTo>
                  <a:lnTo>
                    <a:pt x="291" y="304"/>
                  </a:lnTo>
                  <a:lnTo>
                    <a:pt x="291" y="3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46" name="Freeform 598"/>
            <p:cNvSpPr>
              <a:spLocks/>
            </p:cNvSpPr>
            <p:nvPr/>
          </p:nvSpPr>
          <p:spPr bwMode="auto">
            <a:xfrm>
              <a:off x="8428691" y="1136077"/>
              <a:ext cx="110841" cy="89988"/>
            </a:xfrm>
            <a:custGeom>
              <a:avLst/>
              <a:gdLst/>
              <a:ahLst/>
              <a:cxnLst>
                <a:cxn ang="0">
                  <a:pos x="209" y="215"/>
                </a:cxn>
                <a:cxn ang="0">
                  <a:pos x="291" y="261"/>
                </a:cxn>
                <a:cxn ang="0">
                  <a:pos x="264" y="200"/>
                </a:cxn>
                <a:cxn ang="0">
                  <a:pos x="348" y="150"/>
                </a:cxn>
                <a:cxn ang="0">
                  <a:pos x="232" y="149"/>
                </a:cxn>
                <a:cxn ang="0">
                  <a:pos x="304" y="74"/>
                </a:cxn>
                <a:cxn ang="0">
                  <a:pos x="196" y="114"/>
                </a:cxn>
                <a:cxn ang="0">
                  <a:pos x="222" y="0"/>
                </a:cxn>
                <a:cxn ang="0">
                  <a:pos x="150" y="93"/>
                </a:cxn>
                <a:cxn ang="0">
                  <a:pos x="108" y="19"/>
                </a:cxn>
                <a:cxn ang="0">
                  <a:pos x="97" y="116"/>
                </a:cxn>
                <a:cxn ang="0">
                  <a:pos x="0" y="130"/>
                </a:cxn>
                <a:cxn ang="0">
                  <a:pos x="124" y="166"/>
                </a:cxn>
                <a:cxn ang="0">
                  <a:pos x="84" y="206"/>
                </a:cxn>
                <a:cxn ang="0">
                  <a:pos x="49" y="261"/>
                </a:cxn>
                <a:cxn ang="0">
                  <a:pos x="167" y="200"/>
                </a:cxn>
                <a:cxn ang="0">
                  <a:pos x="165" y="304"/>
                </a:cxn>
                <a:cxn ang="0">
                  <a:pos x="171" y="297"/>
                </a:cxn>
                <a:cxn ang="0">
                  <a:pos x="177" y="287"/>
                </a:cxn>
                <a:cxn ang="0">
                  <a:pos x="183" y="280"/>
                </a:cxn>
                <a:cxn ang="0">
                  <a:pos x="190" y="268"/>
                </a:cxn>
                <a:cxn ang="0">
                  <a:pos x="196" y="261"/>
                </a:cxn>
                <a:cxn ang="0">
                  <a:pos x="200" y="251"/>
                </a:cxn>
                <a:cxn ang="0">
                  <a:pos x="202" y="249"/>
                </a:cxn>
                <a:cxn ang="0">
                  <a:pos x="203" y="238"/>
                </a:cxn>
                <a:cxn ang="0">
                  <a:pos x="205" y="228"/>
                </a:cxn>
                <a:cxn ang="0">
                  <a:pos x="207" y="219"/>
                </a:cxn>
                <a:cxn ang="0">
                  <a:pos x="209" y="215"/>
                </a:cxn>
                <a:cxn ang="0">
                  <a:pos x="209" y="215"/>
                </a:cxn>
              </a:cxnLst>
              <a:rect l="0" t="0" r="r" b="b"/>
              <a:pathLst>
                <a:path w="348" h="304">
                  <a:moveTo>
                    <a:pt x="209" y="215"/>
                  </a:moveTo>
                  <a:lnTo>
                    <a:pt x="291" y="261"/>
                  </a:lnTo>
                  <a:lnTo>
                    <a:pt x="264" y="200"/>
                  </a:lnTo>
                  <a:lnTo>
                    <a:pt x="348" y="150"/>
                  </a:lnTo>
                  <a:lnTo>
                    <a:pt x="232" y="149"/>
                  </a:lnTo>
                  <a:lnTo>
                    <a:pt x="304" y="74"/>
                  </a:lnTo>
                  <a:lnTo>
                    <a:pt x="196" y="114"/>
                  </a:lnTo>
                  <a:lnTo>
                    <a:pt x="222" y="0"/>
                  </a:lnTo>
                  <a:lnTo>
                    <a:pt x="150" y="93"/>
                  </a:lnTo>
                  <a:lnTo>
                    <a:pt x="108" y="19"/>
                  </a:lnTo>
                  <a:lnTo>
                    <a:pt x="97" y="116"/>
                  </a:lnTo>
                  <a:lnTo>
                    <a:pt x="0" y="130"/>
                  </a:lnTo>
                  <a:lnTo>
                    <a:pt x="124" y="166"/>
                  </a:lnTo>
                  <a:lnTo>
                    <a:pt x="84" y="206"/>
                  </a:lnTo>
                  <a:lnTo>
                    <a:pt x="49" y="261"/>
                  </a:lnTo>
                  <a:lnTo>
                    <a:pt x="167" y="200"/>
                  </a:lnTo>
                  <a:lnTo>
                    <a:pt x="165" y="304"/>
                  </a:lnTo>
                  <a:lnTo>
                    <a:pt x="171" y="297"/>
                  </a:lnTo>
                  <a:lnTo>
                    <a:pt x="177" y="287"/>
                  </a:lnTo>
                  <a:lnTo>
                    <a:pt x="183" y="280"/>
                  </a:lnTo>
                  <a:lnTo>
                    <a:pt x="190" y="268"/>
                  </a:lnTo>
                  <a:lnTo>
                    <a:pt x="196" y="261"/>
                  </a:lnTo>
                  <a:lnTo>
                    <a:pt x="200" y="251"/>
                  </a:lnTo>
                  <a:lnTo>
                    <a:pt x="202" y="249"/>
                  </a:lnTo>
                  <a:lnTo>
                    <a:pt x="203" y="238"/>
                  </a:lnTo>
                  <a:lnTo>
                    <a:pt x="205" y="228"/>
                  </a:lnTo>
                  <a:lnTo>
                    <a:pt x="207" y="219"/>
                  </a:lnTo>
                  <a:lnTo>
                    <a:pt x="209" y="215"/>
                  </a:lnTo>
                  <a:lnTo>
                    <a:pt x="209" y="215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47" name="Freeform 599"/>
            <p:cNvSpPr>
              <a:spLocks/>
            </p:cNvSpPr>
            <p:nvPr/>
          </p:nvSpPr>
          <p:spPr bwMode="auto">
            <a:xfrm>
              <a:off x="8453678" y="1155022"/>
              <a:ext cx="60867" cy="56835"/>
            </a:xfrm>
            <a:custGeom>
              <a:avLst/>
              <a:gdLst/>
              <a:ahLst/>
              <a:cxnLst>
                <a:cxn ang="0">
                  <a:pos x="101" y="127"/>
                </a:cxn>
                <a:cxn ang="0">
                  <a:pos x="106" y="190"/>
                </a:cxn>
                <a:cxn ang="0">
                  <a:pos x="120" y="133"/>
                </a:cxn>
                <a:cxn ang="0">
                  <a:pos x="177" y="167"/>
                </a:cxn>
                <a:cxn ang="0">
                  <a:pos x="144" y="114"/>
                </a:cxn>
                <a:cxn ang="0">
                  <a:pos x="190" y="110"/>
                </a:cxn>
                <a:cxn ang="0">
                  <a:pos x="120" y="93"/>
                </a:cxn>
                <a:cxn ang="0">
                  <a:pos x="167" y="49"/>
                </a:cxn>
                <a:cxn ang="0">
                  <a:pos x="101" y="76"/>
                </a:cxn>
                <a:cxn ang="0">
                  <a:pos x="110" y="0"/>
                </a:cxn>
                <a:cxn ang="0">
                  <a:pos x="70" y="63"/>
                </a:cxn>
                <a:cxn ang="0">
                  <a:pos x="45" y="21"/>
                </a:cxn>
                <a:cxn ang="0">
                  <a:pos x="45" y="70"/>
                </a:cxn>
                <a:cxn ang="0">
                  <a:pos x="0" y="68"/>
                </a:cxn>
                <a:cxn ang="0">
                  <a:pos x="64" y="99"/>
                </a:cxn>
                <a:cxn ang="0">
                  <a:pos x="19" y="148"/>
                </a:cxn>
                <a:cxn ang="0">
                  <a:pos x="101" y="127"/>
                </a:cxn>
                <a:cxn ang="0">
                  <a:pos x="101" y="127"/>
                </a:cxn>
              </a:cxnLst>
              <a:rect l="0" t="0" r="r" b="b"/>
              <a:pathLst>
                <a:path w="190" h="190">
                  <a:moveTo>
                    <a:pt x="101" y="127"/>
                  </a:moveTo>
                  <a:lnTo>
                    <a:pt x="106" y="190"/>
                  </a:lnTo>
                  <a:lnTo>
                    <a:pt x="120" y="133"/>
                  </a:lnTo>
                  <a:lnTo>
                    <a:pt x="177" y="167"/>
                  </a:lnTo>
                  <a:lnTo>
                    <a:pt x="144" y="114"/>
                  </a:lnTo>
                  <a:lnTo>
                    <a:pt x="190" y="110"/>
                  </a:lnTo>
                  <a:lnTo>
                    <a:pt x="120" y="93"/>
                  </a:lnTo>
                  <a:lnTo>
                    <a:pt x="167" y="49"/>
                  </a:lnTo>
                  <a:lnTo>
                    <a:pt x="101" y="76"/>
                  </a:lnTo>
                  <a:lnTo>
                    <a:pt x="110" y="0"/>
                  </a:lnTo>
                  <a:lnTo>
                    <a:pt x="70" y="63"/>
                  </a:lnTo>
                  <a:lnTo>
                    <a:pt x="45" y="21"/>
                  </a:lnTo>
                  <a:lnTo>
                    <a:pt x="45" y="70"/>
                  </a:lnTo>
                  <a:lnTo>
                    <a:pt x="0" y="68"/>
                  </a:lnTo>
                  <a:lnTo>
                    <a:pt x="64" y="99"/>
                  </a:lnTo>
                  <a:lnTo>
                    <a:pt x="19" y="148"/>
                  </a:lnTo>
                  <a:lnTo>
                    <a:pt x="101" y="127"/>
                  </a:lnTo>
                  <a:lnTo>
                    <a:pt x="101" y="127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48" name="Freeform 600"/>
            <p:cNvSpPr>
              <a:spLocks/>
            </p:cNvSpPr>
            <p:nvPr/>
          </p:nvSpPr>
          <p:spPr bwMode="auto">
            <a:xfrm>
              <a:off x="7794398" y="1154430"/>
              <a:ext cx="150565" cy="131430"/>
            </a:xfrm>
            <a:custGeom>
              <a:avLst/>
              <a:gdLst/>
              <a:ahLst/>
              <a:cxnLst>
                <a:cxn ang="0">
                  <a:pos x="306" y="325"/>
                </a:cxn>
                <a:cxn ang="0">
                  <a:pos x="418" y="363"/>
                </a:cxn>
                <a:cxn ang="0">
                  <a:pos x="365" y="268"/>
                </a:cxn>
                <a:cxn ang="0">
                  <a:pos x="470" y="204"/>
                </a:cxn>
                <a:cxn ang="0">
                  <a:pos x="367" y="177"/>
                </a:cxn>
                <a:cxn ang="0">
                  <a:pos x="435" y="89"/>
                </a:cxn>
                <a:cxn ang="0">
                  <a:pos x="308" y="124"/>
                </a:cxn>
                <a:cxn ang="0">
                  <a:pos x="308" y="0"/>
                </a:cxn>
                <a:cxn ang="0">
                  <a:pos x="222" y="101"/>
                </a:cxn>
                <a:cxn ang="0">
                  <a:pos x="165" y="19"/>
                </a:cxn>
                <a:cxn ang="0">
                  <a:pos x="127" y="141"/>
                </a:cxn>
                <a:cxn ang="0">
                  <a:pos x="0" y="196"/>
                </a:cxn>
                <a:cxn ang="0">
                  <a:pos x="116" y="253"/>
                </a:cxn>
                <a:cxn ang="0">
                  <a:pos x="76" y="371"/>
                </a:cxn>
                <a:cxn ang="0">
                  <a:pos x="190" y="340"/>
                </a:cxn>
                <a:cxn ang="0">
                  <a:pos x="226" y="445"/>
                </a:cxn>
                <a:cxn ang="0">
                  <a:pos x="306" y="325"/>
                </a:cxn>
                <a:cxn ang="0">
                  <a:pos x="306" y="325"/>
                </a:cxn>
              </a:cxnLst>
              <a:rect l="0" t="0" r="r" b="b"/>
              <a:pathLst>
                <a:path w="470" h="445">
                  <a:moveTo>
                    <a:pt x="306" y="325"/>
                  </a:moveTo>
                  <a:lnTo>
                    <a:pt x="418" y="363"/>
                  </a:lnTo>
                  <a:lnTo>
                    <a:pt x="365" y="268"/>
                  </a:lnTo>
                  <a:lnTo>
                    <a:pt x="470" y="204"/>
                  </a:lnTo>
                  <a:lnTo>
                    <a:pt x="367" y="177"/>
                  </a:lnTo>
                  <a:lnTo>
                    <a:pt x="435" y="89"/>
                  </a:lnTo>
                  <a:lnTo>
                    <a:pt x="308" y="124"/>
                  </a:lnTo>
                  <a:lnTo>
                    <a:pt x="308" y="0"/>
                  </a:lnTo>
                  <a:lnTo>
                    <a:pt x="222" y="101"/>
                  </a:lnTo>
                  <a:lnTo>
                    <a:pt x="165" y="19"/>
                  </a:lnTo>
                  <a:lnTo>
                    <a:pt x="127" y="141"/>
                  </a:lnTo>
                  <a:lnTo>
                    <a:pt x="0" y="196"/>
                  </a:lnTo>
                  <a:lnTo>
                    <a:pt x="116" y="253"/>
                  </a:lnTo>
                  <a:lnTo>
                    <a:pt x="76" y="371"/>
                  </a:lnTo>
                  <a:lnTo>
                    <a:pt x="190" y="340"/>
                  </a:lnTo>
                  <a:lnTo>
                    <a:pt x="226" y="445"/>
                  </a:lnTo>
                  <a:lnTo>
                    <a:pt x="306" y="325"/>
                  </a:lnTo>
                  <a:lnTo>
                    <a:pt x="306" y="3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49" name="Freeform 601"/>
            <p:cNvSpPr>
              <a:spLocks/>
            </p:cNvSpPr>
            <p:nvPr/>
          </p:nvSpPr>
          <p:spPr bwMode="auto">
            <a:xfrm>
              <a:off x="7812978" y="1169231"/>
              <a:ext cx="117248" cy="95908"/>
            </a:xfrm>
            <a:custGeom>
              <a:avLst/>
              <a:gdLst/>
              <a:ahLst/>
              <a:cxnLst>
                <a:cxn ang="0">
                  <a:pos x="219" y="230"/>
                </a:cxn>
                <a:cxn ang="0">
                  <a:pos x="306" y="278"/>
                </a:cxn>
                <a:cxn ang="0">
                  <a:pos x="276" y="211"/>
                </a:cxn>
                <a:cxn ang="0">
                  <a:pos x="365" y="160"/>
                </a:cxn>
                <a:cxn ang="0">
                  <a:pos x="245" y="158"/>
                </a:cxn>
                <a:cxn ang="0">
                  <a:pos x="319" y="78"/>
                </a:cxn>
                <a:cxn ang="0">
                  <a:pos x="205" y="120"/>
                </a:cxn>
                <a:cxn ang="0">
                  <a:pos x="232" y="0"/>
                </a:cxn>
                <a:cxn ang="0">
                  <a:pos x="158" y="101"/>
                </a:cxn>
                <a:cxn ang="0">
                  <a:pos x="112" y="21"/>
                </a:cxn>
                <a:cxn ang="0">
                  <a:pos x="99" y="124"/>
                </a:cxn>
                <a:cxn ang="0">
                  <a:pos x="0" y="139"/>
                </a:cxn>
                <a:cxn ang="0">
                  <a:pos x="129" y="179"/>
                </a:cxn>
                <a:cxn ang="0">
                  <a:pos x="84" y="217"/>
                </a:cxn>
                <a:cxn ang="0">
                  <a:pos x="51" y="278"/>
                </a:cxn>
                <a:cxn ang="0">
                  <a:pos x="175" y="211"/>
                </a:cxn>
                <a:cxn ang="0">
                  <a:pos x="173" y="324"/>
                </a:cxn>
                <a:cxn ang="0">
                  <a:pos x="177" y="318"/>
                </a:cxn>
                <a:cxn ang="0">
                  <a:pos x="182" y="307"/>
                </a:cxn>
                <a:cxn ang="0">
                  <a:pos x="190" y="299"/>
                </a:cxn>
                <a:cxn ang="0">
                  <a:pos x="196" y="288"/>
                </a:cxn>
                <a:cxn ang="0">
                  <a:pos x="203" y="278"/>
                </a:cxn>
                <a:cxn ang="0">
                  <a:pos x="207" y="270"/>
                </a:cxn>
                <a:cxn ang="0">
                  <a:pos x="211" y="265"/>
                </a:cxn>
                <a:cxn ang="0">
                  <a:pos x="213" y="255"/>
                </a:cxn>
                <a:cxn ang="0">
                  <a:pos x="215" y="244"/>
                </a:cxn>
                <a:cxn ang="0">
                  <a:pos x="217" y="232"/>
                </a:cxn>
                <a:cxn ang="0">
                  <a:pos x="219" y="230"/>
                </a:cxn>
                <a:cxn ang="0">
                  <a:pos x="219" y="230"/>
                </a:cxn>
              </a:cxnLst>
              <a:rect l="0" t="0" r="r" b="b"/>
              <a:pathLst>
                <a:path w="365" h="324">
                  <a:moveTo>
                    <a:pt x="219" y="230"/>
                  </a:moveTo>
                  <a:lnTo>
                    <a:pt x="306" y="278"/>
                  </a:lnTo>
                  <a:lnTo>
                    <a:pt x="276" y="211"/>
                  </a:lnTo>
                  <a:lnTo>
                    <a:pt x="365" y="160"/>
                  </a:lnTo>
                  <a:lnTo>
                    <a:pt x="245" y="158"/>
                  </a:lnTo>
                  <a:lnTo>
                    <a:pt x="319" y="78"/>
                  </a:lnTo>
                  <a:lnTo>
                    <a:pt x="205" y="120"/>
                  </a:lnTo>
                  <a:lnTo>
                    <a:pt x="232" y="0"/>
                  </a:lnTo>
                  <a:lnTo>
                    <a:pt x="158" y="101"/>
                  </a:lnTo>
                  <a:lnTo>
                    <a:pt x="112" y="21"/>
                  </a:lnTo>
                  <a:lnTo>
                    <a:pt x="99" y="124"/>
                  </a:lnTo>
                  <a:lnTo>
                    <a:pt x="0" y="139"/>
                  </a:lnTo>
                  <a:lnTo>
                    <a:pt x="129" y="179"/>
                  </a:lnTo>
                  <a:lnTo>
                    <a:pt x="84" y="217"/>
                  </a:lnTo>
                  <a:lnTo>
                    <a:pt x="51" y="278"/>
                  </a:lnTo>
                  <a:lnTo>
                    <a:pt x="175" y="211"/>
                  </a:lnTo>
                  <a:lnTo>
                    <a:pt x="173" y="324"/>
                  </a:lnTo>
                  <a:lnTo>
                    <a:pt x="177" y="318"/>
                  </a:lnTo>
                  <a:lnTo>
                    <a:pt x="182" y="307"/>
                  </a:lnTo>
                  <a:lnTo>
                    <a:pt x="190" y="299"/>
                  </a:lnTo>
                  <a:lnTo>
                    <a:pt x="196" y="288"/>
                  </a:lnTo>
                  <a:lnTo>
                    <a:pt x="203" y="278"/>
                  </a:lnTo>
                  <a:lnTo>
                    <a:pt x="207" y="270"/>
                  </a:lnTo>
                  <a:lnTo>
                    <a:pt x="211" y="265"/>
                  </a:lnTo>
                  <a:lnTo>
                    <a:pt x="213" y="255"/>
                  </a:lnTo>
                  <a:lnTo>
                    <a:pt x="215" y="244"/>
                  </a:lnTo>
                  <a:lnTo>
                    <a:pt x="217" y="232"/>
                  </a:lnTo>
                  <a:lnTo>
                    <a:pt x="219" y="230"/>
                  </a:lnTo>
                  <a:lnTo>
                    <a:pt x="219" y="230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50" name="Freeform 602"/>
            <p:cNvSpPr>
              <a:spLocks/>
            </p:cNvSpPr>
            <p:nvPr/>
          </p:nvSpPr>
          <p:spPr bwMode="auto">
            <a:xfrm>
              <a:off x="7839247" y="1189360"/>
              <a:ext cx="65351" cy="59795"/>
            </a:xfrm>
            <a:custGeom>
              <a:avLst/>
              <a:gdLst/>
              <a:ahLst/>
              <a:cxnLst>
                <a:cxn ang="0">
                  <a:pos x="106" y="135"/>
                </a:cxn>
                <a:cxn ang="0">
                  <a:pos x="110" y="201"/>
                </a:cxn>
                <a:cxn ang="0">
                  <a:pos x="127" y="142"/>
                </a:cxn>
                <a:cxn ang="0">
                  <a:pos x="188" y="179"/>
                </a:cxn>
                <a:cxn ang="0">
                  <a:pos x="156" y="125"/>
                </a:cxn>
                <a:cxn ang="0">
                  <a:pos x="203" y="116"/>
                </a:cxn>
                <a:cxn ang="0">
                  <a:pos x="127" y="101"/>
                </a:cxn>
                <a:cxn ang="0">
                  <a:pos x="178" y="55"/>
                </a:cxn>
                <a:cxn ang="0">
                  <a:pos x="106" y="80"/>
                </a:cxn>
                <a:cxn ang="0">
                  <a:pos x="118" y="0"/>
                </a:cxn>
                <a:cxn ang="0">
                  <a:pos x="76" y="68"/>
                </a:cxn>
                <a:cxn ang="0">
                  <a:pos x="49" y="25"/>
                </a:cxn>
                <a:cxn ang="0">
                  <a:pos x="49" y="76"/>
                </a:cxn>
                <a:cxn ang="0">
                  <a:pos x="0" y="74"/>
                </a:cxn>
                <a:cxn ang="0">
                  <a:pos x="70" y="106"/>
                </a:cxn>
                <a:cxn ang="0">
                  <a:pos x="21" y="158"/>
                </a:cxn>
                <a:cxn ang="0">
                  <a:pos x="106" y="135"/>
                </a:cxn>
                <a:cxn ang="0">
                  <a:pos x="106" y="135"/>
                </a:cxn>
              </a:cxnLst>
              <a:rect l="0" t="0" r="r" b="b"/>
              <a:pathLst>
                <a:path w="203" h="201">
                  <a:moveTo>
                    <a:pt x="106" y="135"/>
                  </a:moveTo>
                  <a:lnTo>
                    <a:pt x="110" y="201"/>
                  </a:lnTo>
                  <a:lnTo>
                    <a:pt x="127" y="142"/>
                  </a:lnTo>
                  <a:lnTo>
                    <a:pt x="188" y="179"/>
                  </a:lnTo>
                  <a:lnTo>
                    <a:pt x="156" y="125"/>
                  </a:lnTo>
                  <a:lnTo>
                    <a:pt x="203" y="116"/>
                  </a:lnTo>
                  <a:lnTo>
                    <a:pt x="127" y="101"/>
                  </a:lnTo>
                  <a:lnTo>
                    <a:pt x="178" y="55"/>
                  </a:lnTo>
                  <a:lnTo>
                    <a:pt x="106" y="80"/>
                  </a:lnTo>
                  <a:lnTo>
                    <a:pt x="118" y="0"/>
                  </a:lnTo>
                  <a:lnTo>
                    <a:pt x="76" y="68"/>
                  </a:lnTo>
                  <a:lnTo>
                    <a:pt x="49" y="25"/>
                  </a:lnTo>
                  <a:lnTo>
                    <a:pt x="49" y="76"/>
                  </a:lnTo>
                  <a:lnTo>
                    <a:pt x="0" y="74"/>
                  </a:lnTo>
                  <a:lnTo>
                    <a:pt x="70" y="106"/>
                  </a:lnTo>
                  <a:lnTo>
                    <a:pt x="21" y="158"/>
                  </a:lnTo>
                  <a:lnTo>
                    <a:pt x="106" y="135"/>
                  </a:lnTo>
                  <a:lnTo>
                    <a:pt x="106" y="135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51" name="Freeform 603"/>
            <p:cNvSpPr>
              <a:spLocks/>
            </p:cNvSpPr>
            <p:nvPr/>
          </p:nvSpPr>
          <p:spPr bwMode="auto">
            <a:xfrm>
              <a:off x="8193554" y="502016"/>
              <a:ext cx="105075" cy="99461"/>
            </a:xfrm>
            <a:custGeom>
              <a:avLst/>
              <a:gdLst/>
              <a:ahLst/>
              <a:cxnLst>
                <a:cxn ang="0">
                  <a:pos x="249" y="239"/>
                </a:cxn>
                <a:cxn ang="0">
                  <a:pos x="245" y="336"/>
                </a:cxn>
                <a:cxn ang="0">
                  <a:pos x="164" y="277"/>
                </a:cxn>
                <a:cxn ang="0">
                  <a:pos x="50" y="331"/>
                </a:cxn>
                <a:cxn ang="0">
                  <a:pos x="67" y="220"/>
                </a:cxn>
                <a:cxn ang="0">
                  <a:pos x="6" y="197"/>
                </a:cxn>
                <a:cxn ang="0">
                  <a:pos x="0" y="184"/>
                </a:cxn>
                <a:cxn ang="0">
                  <a:pos x="76" y="161"/>
                </a:cxn>
                <a:cxn ang="0">
                  <a:pos x="34" y="61"/>
                </a:cxn>
                <a:cxn ang="0">
                  <a:pos x="124" y="89"/>
                </a:cxn>
                <a:cxn ang="0">
                  <a:pos x="152" y="26"/>
                </a:cxn>
                <a:cxn ang="0">
                  <a:pos x="179" y="0"/>
                </a:cxn>
                <a:cxn ang="0">
                  <a:pos x="217" y="83"/>
                </a:cxn>
                <a:cxn ang="0">
                  <a:pos x="329" y="97"/>
                </a:cxn>
                <a:cxn ang="0">
                  <a:pos x="274" y="171"/>
                </a:cxn>
                <a:cxn ang="0">
                  <a:pos x="314" y="239"/>
                </a:cxn>
                <a:cxn ang="0">
                  <a:pos x="323" y="256"/>
                </a:cxn>
                <a:cxn ang="0">
                  <a:pos x="249" y="239"/>
                </a:cxn>
                <a:cxn ang="0">
                  <a:pos x="249" y="239"/>
                </a:cxn>
              </a:cxnLst>
              <a:rect l="0" t="0" r="r" b="b"/>
              <a:pathLst>
                <a:path w="329" h="336">
                  <a:moveTo>
                    <a:pt x="249" y="239"/>
                  </a:moveTo>
                  <a:lnTo>
                    <a:pt x="245" y="336"/>
                  </a:lnTo>
                  <a:lnTo>
                    <a:pt x="164" y="277"/>
                  </a:lnTo>
                  <a:lnTo>
                    <a:pt x="50" y="331"/>
                  </a:lnTo>
                  <a:lnTo>
                    <a:pt x="67" y="220"/>
                  </a:lnTo>
                  <a:lnTo>
                    <a:pt x="6" y="197"/>
                  </a:lnTo>
                  <a:lnTo>
                    <a:pt x="0" y="184"/>
                  </a:lnTo>
                  <a:lnTo>
                    <a:pt x="76" y="161"/>
                  </a:lnTo>
                  <a:lnTo>
                    <a:pt x="34" y="61"/>
                  </a:lnTo>
                  <a:lnTo>
                    <a:pt x="124" y="89"/>
                  </a:lnTo>
                  <a:lnTo>
                    <a:pt x="152" y="26"/>
                  </a:lnTo>
                  <a:lnTo>
                    <a:pt x="179" y="0"/>
                  </a:lnTo>
                  <a:lnTo>
                    <a:pt x="217" y="83"/>
                  </a:lnTo>
                  <a:lnTo>
                    <a:pt x="329" y="97"/>
                  </a:lnTo>
                  <a:lnTo>
                    <a:pt x="274" y="171"/>
                  </a:lnTo>
                  <a:lnTo>
                    <a:pt x="314" y="239"/>
                  </a:lnTo>
                  <a:lnTo>
                    <a:pt x="323" y="256"/>
                  </a:lnTo>
                  <a:lnTo>
                    <a:pt x="249" y="239"/>
                  </a:lnTo>
                  <a:lnTo>
                    <a:pt x="249" y="2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52" name="Freeform 604"/>
            <p:cNvSpPr>
              <a:spLocks/>
            </p:cNvSpPr>
            <p:nvPr/>
          </p:nvSpPr>
          <p:spPr bwMode="auto">
            <a:xfrm>
              <a:off x="8208290" y="518001"/>
              <a:ext cx="77525" cy="72819"/>
            </a:xfrm>
            <a:custGeom>
              <a:avLst/>
              <a:gdLst/>
              <a:ahLst/>
              <a:cxnLst>
                <a:cxn ang="0">
                  <a:pos x="182" y="118"/>
                </a:cxn>
                <a:cxn ang="0">
                  <a:pos x="241" y="59"/>
                </a:cxn>
                <a:cxn ang="0">
                  <a:pos x="177" y="70"/>
                </a:cxn>
                <a:cxn ang="0">
                  <a:pos x="146" y="82"/>
                </a:cxn>
                <a:cxn ang="0">
                  <a:pos x="137" y="44"/>
                </a:cxn>
                <a:cxn ang="0">
                  <a:pos x="119" y="0"/>
                </a:cxn>
                <a:cxn ang="0">
                  <a:pos x="102" y="42"/>
                </a:cxn>
                <a:cxn ang="0">
                  <a:pos x="99" y="82"/>
                </a:cxn>
                <a:cxn ang="0">
                  <a:pos x="28" y="42"/>
                </a:cxn>
                <a:cxn ang="0">
                  <a:pos x="53" y="89"/>
                </a:cxn>
                <a:cxn ang="0">
                  <a:pos x="89" y="112"/>
                </a:cxn>
                <a:cxn ang="0">
                  <a:pos x="0" y="141"/>
                </a:cxn>
                <a:cxn ang="0">
                  <a:pos x="74" y="144"/>
                </a:cxn>
                <a:cxn ang="0">
                  <a:pos x="45" y="192"/>
                </a:cxn>
                <a:cxn ang="0">
                  <a:pos x="24" y="241"/>
                </a:cxn>
                <a:cxn ang="0">
                  <a:pos x="102" y="175"/>
                </a:cxn>
                <a:cxn ang="0">
                  <a:pos x="108" y="160"/>
                </a:cxn>
                <a:cxn ang="0">
                  <a:pos x="175" y="247"/>
                </a:cxn>
                <a:cxn ang="0">
                  <a:pos x="169" y="165"/>
                </a:cxn>
                <a:cxn ang="0">
                  <a:pos x="148" y="137"/>
                </a:cxn>
                <a:cxn ang="0">
                  <a:pos x="218" y="160"/>
                </a:cxn>
                <a:cxn ang="0">
                  <a:pos x="182" y="118"/>
                </a:cxn>
                <a:cxn ang="0">
                  <a:pos x="182" y="118"/>
                </a:cxn>
              </a:cxnLst>
              <a:rect l="0" t="0" r="r" b="b"/>
              <a:pathLst>
                <a:path w="241" h="247">
                  <a:moveTo>
                    <a:pt x="182" y="118"/>
                  </a:moveTo>
                  <a:lnTo>
                    <a:pt x="241" y="59"/>
                  </a:lnTo>
                  <a:lnTo>
                    <a:pt x="177" y="70"/>
                  </a:lnTo>
                  <a:lnTo>
                    <a:pt x="146" y="82"/>
                  </a:lnTo>
                  <a:lnTo>
                    <a:pt x="137" y="44"/>
                  </a:lnTo>
                  <a:lnTo>
                    <a:pt x="119" y="0"/>
                  </a:lnTo>
                  <a:lnTo>
                    <a:pt x="102" y="42"/>
                  </a:lnTo>
                  <a:lnTo>
                    <a:pt x="99" y="82"/>
                  </a:lnTo>
                  <a:lnTo>
                    <a:pt x="28" y="42"/>
                  </a:lnTo>
                  <a:lnTo>
                    <a:pt x="53" y="89"/>
                  </a:lnTo>
                  <a:lnTo>
                    <a:pt x="89" y="112"/>
                  </a:lnTo>
                  <a:lnTo>
                    <a:pt x="0" y="141"/>
                  </a:lnTo>
                  <a:lnTo>
                    <a:pt x="74" y="144"/>
                  </a:lnTo>
                  <a:lnTo>
                    <a:pt x="45" y="192"/>
                  </a:lnTo>
                  <a:lnTo>
                    <a:pt x="24" y="241"/>
                  </a:lnTo>
                  <a:lnTo>
                    <a:pt x="102" y="175"/>
                  </a:lnTo>
                  <a:lnTo>
                    <a:pt x="108" y="160"/>
                  </a:lnTo>
                  <a:lnTo>
                    <a:pt x="175" y="247"/>
                  </a:lnTo>
                  <a:lnTo>
                    <a:pt x="169" y="165"/>
                  </a:lnTo>
                  <a:lnTo>
                    <a:pt x="148" y="137"/>
                  </a:lnTo>
                  <a:lnTo>
                    <a:pt x="218" y="160"/>
                  </a:lnTo>
                  <a:lnTo>
                    <a:pt x="182" y="118"/>
                  </a:lnTo>
                  <a:lnTo>
                    <a:pt x="182" y="118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53" name="Freeform 605"/>
            <p:cNvSpPr>
              <a:spLocks/>
            </p:cNvSpPr>
            <p:nvPr/>
          </p:nvSpPr>
          <p:spPr bwMode="auto">
            <a:xfrm>
              <a:off x="8229433" y="533394"/>
              <a:ext cx="43568" cy="38482"/>
            </a:xfrm>
            <a:custGeom>
              <a:avLst/>
              <a:gdLst/>
              <a:ahLst/>
              <a:cxnLst>
                <a:cxn ang="0">
                  <a:pos x="118" y="86"/>
                </a:cxn>
                <a:cxn ang="0">
                  <a:pos x="99" y="63"/>
                </a:cxn>
                <a:cxn ang="0">
                  <a:pos x="137" y="23"/>
                </a:cxn>
                <a:cxn ang="0">
                  <a:pos x="69" y="46"/>
                </a:cxn>
                <a:cxn ang="0">
                  <a:pos x="59" y="0"/>
                </a:cxn>
                <a:cxn ang="0">
                  <a:pos x="54" y="46"/>
                </a:cxn>
                <a:cxn ang="0">
                  <a:pos x="6" y="27"/>
                </a:cxn>
                <a:cxn ang="0">
                  <a:pos x="46" y="57"/>
                </a:cxn>
                <a:cxn ang="0">
                  <a:pos x="0" y="78"/>
                </a:cxn>
                <a:cxn ang="0">
                  <a:pos x="35" y="78"/>
                </a:cxn>
                <a:cxn ang="0">
                  <a:pos x="16" y="120"/>
                </a:cxn>
                <a:cxn ang="0">
                  <a:pos x="52" y="86"/>
                </a:cxn>
                <a:cxn ang="0">
                  <a:pos x="86" y="130"/>
                </a:cxn>
                <a:cxn ang="0">
                  <a:pos x="71" y="72"/>
                </a:cxn>
                <a:cxn ang="0">
                  <a:pos x="118" y="86"/>
                </a:cxn>
                <a:cxn ang="0">
                  <a:pos x="118" y="86"/>
                </a:cxn>
              </a:cxnLst>
              <a:rect l="0" t="0" r="r" b="b"/>
              <a:pathLst>
                <a:path w="137" h="130">
                  <a:moveTo>
                    <a:pt x="118" y="86"/>
                  </a:moveTo>
                  <a:lnTo>
                    <a:pt x="99" y="63"/>
                  </a:lnTo>
                  <a:lnTo>
                    <a:pt x="137" y="23"/>
                  </a:lnTo>
                  <a:lnTo>
                    <a:pt x="69" y="46"/>
                  </a:lnTo>
                  <a:lnTo>
                    <a:pt x="59" y="0"/>
                  </a:lnTo>
                  <a:lnTo>
                    <a:pt x="54" y="46"/>
                  </a:lnTo>
                  <a:lnTo>
                    <a:pt x="6" y="27"/>
                  </a:lnTo>
                  <a:lnTo>
                    <a:pt x="46" y="57"/>
                  </a:lnTo>
                  <a:lnTo>
                    <a:pt x="0" y="78"/>
                  </a:lnTo>
                  <a:lnTo>
                    <a:pt x="35" y="78"/>
                  </a:lnTo>
                  <a:lnTo>
                    <a:pt x="16" y="120"/>
                  </a:lnTo>
                  <a:lnTo>
                    <a:pt x="52" y="86"/>
                  </a:lnTo>
                  <a:lnTo>
                    <a:pt x="86" y="130"/>
                  </a:lnTo>
                  <a:lnTo>
                    <a:pt x="71" y="72"/>
                  </a:lnTo>
                  <a:lnTo>
                    <a:pt x="118" y="86"/>
                  </a:lnTo>
                  <a:lnTo>
                    <a:pt x="118" y="86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54" name="Freeform 606"/>
            <p:cNvSpPr>
              <a:spLocks/>
            </p:cNvSpPr>
            <p:nvPr/>
          </p:nvSpPr>
          <p:spPr bwMode="auto">
            <a:xfrm>
              <a:off x="8545939" y="699753"/>
              <a:ext cx="98027" cy="102421"/>
            </a:xfrm>
            <a:custGeom>
              <a:avLst/>
              <a:gdLst/>
              <a:ahLst/>
              <a:cxnLst>
                <a:cxn ang="0">
                  <a:pos x="198" y="253"/>
                </a:cxn>
                <a:cxn ang="0">
                  <a:pos x="268" y="281"/>
                </a:cxn>
                <a:cxn ang="0">
                  <a:pos x="236" y="209"/>
                </a:cxn>
                <a:cxn ang="0">
                  <a:pos x="306" y="156"/>
                </a:cxn>
                <a:cxn ang="0">
                  <a:pos x="236" y="139"/>
                </a:cxn>
                <a:cxn ang="0">
                  <a:pos x="279" y="68"/>
                </a:cxn>
                <a:cxn ang="0">
                  <a:pos x="198" y="95"/>
                </a:cxn>
                <a:cxn ang="0">
                  <a:pos x="200" y="0"/>
                </a:cxn>
                <a:cxn ang="0">
                  <a:pos x="144" y="78"/>
                </a:cxn>
                <a:cxn ang="0">
                  <a:pos x="104" y="15"/>
                </a:cxn>
                <a:cxn ang="0">
                  <a:pos x="82" y="110"/>
                </a:cxn>
                <a:cxn ang="0">
                  <a:pos x="0" y="152"/>
                </a:cxn>
                <a:cxn ang="0">
                  <a:pos x="72" y="196"/>
                </a:cxn>
                <a:cxn ang="0">
                  <a:pos x="47" y="289"/>
                </a:cxn>
                <a:cxn ang="0">
                  <a:pos x="122" y="266"/>
                </a:cxn>
                <a:cxn ang="0">
                  <a:pos x="144" y="346"/>
                </a:cxn>
                <a:cxn ang="0">
                  <a:pos x="198" y="253"/>
                </a:cxn>
                <a:cxn ang="0">
                  <a:pos x="198" y="253"/>
                </a:cxn>
              </a:cxnLst>
              <a:rect l="0" t="0" r="r" b="b"/>
              <a:pathLst>
                <a:path w="306" h="346">
                  <a:moveTo>
                    <a:pt x="198" y="253"/>
                  </a:moveTo>
                  <a:lnTo>
                    <a:pt x="268" y="281"/>
                  </a:lnTo>
                  <a:lnTo>
                    <a:pt x="236" y="209"/>
                  </a:lnTo>
                  <a:lnTo>
                    <a:pt x="306" y="156"/>
                  </a:lnTo>
                  <a:lnTo>
                    <a:pt x="236" y="139"/>
                  </a:lnTo>
                  <a:lnTo>
                    <a:pt x="279" y="68"/>
                  </a:lnTo>
                  <a:lnTo>
                    <a:pt x="198" y="95"/>
                  </a:lnTo>
                  <a:lnTo>
                    <a:pt x="200" y="0"/>
                  </a:lnTo>
                  <a:lnTo>
                    <a:pt x="144" y="78"/>
                  </a:lnTo>
                  <a:lnTo>
                    <a:pt x="104" y="15"/>
                  </a:lnTo>
                  <a:lnTo>
                    <a:pt x="82" y="110"/>
                  </a:lnTo>
                  <a:lnTo>
                    <a:pt x="0" y="152"/>
                  </a:lnTo>
                  <a:lnTo>
                    <a:pt x="72" y="196"/>
                  </a:lnTo>
                  <a:lnTo>
                    <a:pt x="47" y="289"/>
                  </a:lnTo>
                  <a:lnTo>
                    <a:pt x="122" y="266"/>
                  </a:lnTo>
                  <a:lnTo>
                    <a:pt x="144" y="346"/>
                  </a:lnTo>
                  <a:lnTo>
                    <a:pt x="198" y="253"/>
                  </a:lnTo>
                  <a:lnTo>
                    <a:pt x="198" y="2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55" name="Freeform 607"/>
            <p:cNvSpPr>
              <a:spLocks/>
            </p:cNvSpPr>
            <p:nvPr/>
          </p:nvSpPr>
          <p:spPr bwMode="auto">
            <a:xfrm>
              <a:off x="8556831" y="711002"/>
              <a:ext cx="77525" cy="75187"/>
            </a:xfrm>
            <a:custGeom>
              <a:avLst/>
              <a:gdLst/>
              <a:ahLst/>
              <a:cxnLst>
                <a:cxn ang="0">
                  <a:pos x="145" y="179"/>
                </a:cxn>
                <a:cxn ang="0">
                  <a:pos x="200" y="217"/>
                </a:cxn>
                <a:cxn ang="0">
                  <a:pos x="181" y="165"/>
                </a:cxn>
                <a:cxn ang="0">
                  <a:pos x="242" y="127"/>
                </a:cxn>
                <a:cxn ang="0">
                  <a:pos x="162" y="125"/>
                </a:cxn>
                <a:cxn ang="0">
                  <a:pos x="209" y="63"/>
                </a:cxn>
                <a:cxn ang="0">
                  <a:pos x="137" y="95"/>
                </a:cxn>
                <a:cxn ang="0">
                  <a:pos x="152" y="0"/>
                </a:cxn>
                <a:cxn ang="0">
                  <a:pos x="103" y="80"/>
                </a:cxn>
                <a:cxn ang="0">
                  <a:pos x="76" y="19"/>
                </a:cxn>
                <a:cxn ang="0">
                  <a:pos x="69" y="99"/>
                </a:cxn>
                <a:cxn ang="0">
                  <a:pos x="0" y="108"/>
                </a:cxn>
                <a:cxn ang="0">
                  <a:pos x="86" y="141"/>
                </a:cxn>
                <a:cxn ang="0">
                  <a:pos x="59" y="171"/>
                </a:cxn>
                <a:cxn ang="0">
                  <a:pos x="34" y="217"/>
                </a:cxn>
                <a:cxn ang="0">
                  <a:pos x="114" y="165"/>
                </a:cxn>
                <a:cxn ang="0">
                  <a:pos x="114" y="253"/>
                </a:cxn>
                <a:cxn ang="0">
                  <a:pos x="114" y="251"/>
                </a:cxn>
                <a:cxn ang="0">
                  <a:pos x="116" y="247"/>
                </a:cxn>
                <a:cxn ang="0">
                  <a:pos x="120" y="240"/>
                </a:cxn>
                <a:cxn ang="0">
                  <a:pos x="126" y="232"/>
                </a:cxn>
                <a:cxn ang="0">
                  <a:pos x="129" y="224"/>
                </a:cxn>
                <a:cxn ang="0">
                  <a:pos x="135" y="217"/>
                </a:cxn>
                <a:cxn ang="0">
                  <a:pos x="137" y="209"/>
                </a:cxn>
                <a:cxn ang="0">
                  <a:pos x="141" y="207"/>
                </a:cxn>
                <a:cxn ang="0">
                  <a:pos x="141" y="198"/>
                </a:cxn>
                <a:cxn ang="0">
                  <a:pos x="143" y="188"/>
                </a:cxn>
                <a:cxn ang="0">
                  <a:pos x="145" y="181"/>
                </a:cxn>
                <a:cxn ang="0">
                  <a:pos x="145" y="179"/>
                </a:cxn>
                <a:cxn ang="0">
                  <a:pos x="145" y="179"/>
                </a:cxn>
              </a:cxnLst>
              <a:rect l="0" t="0" r="r" b="b"/>
              <a:pathLst>
                <a:path w="242" h="253">
                  <a:moveTo>
                    <a:pt x="145" y="179"/>
                  </a:moveTo>
                  <a:lnTo>
                    <a:pt x="200" y="217"/>
                  </a:lnTo>
                  <a:lnTo>
                    <a:pt x="181" y="165"/>
                  </a:lnTo>
                  <a:lnTo>
                    <a:pt x="242" y="127"/>
                  </a:lnTo>
                  <a:lnTo>
                    <a:pt x="162" y="125"/>
                  </a:lnTo>
                  <a:lnTo>
                    <a:pt x="209" y="63"/>
                  </a:lnTo>
                  <a:lnTo>
                    <a:pt x="137" y="95"/>
                  </a:lnTo>
                  <a:lnTo>
                    <a:pt x="152" y="0"/>
                  </a:lnTo>
                  <a:lnTo>
                    <a:pt x="103" y="80"/>
                  </a:lnTo>
                  <a:lnTo>
                    <a:pt x="76" y="19"/>
                  </a:lnTo>
                  <a:lnTo>
                    <a:pt x="69" y="99"/>
                  </a:lnTo>
                  <a:lnTo>
                    <a:pt x="0" y="108"/>
                  </a:lnTo>
                  <a:lnTo>
                    <a:pt x="86" y="141"/>
                  </a:lnTo>
                  <a:lnTo>
                    <a:pt x="59" y="171"/>
                  </a:lnTo>
                  <a:lnTo>
                    <a:pt x="34" y="217"/>
                  </a:lnTo>
                  <a:lnTo>
                    <a:pt x="114" y="165"/>
                  </a:lnTo>
                  <a:lnTo>
                    <a:pt x="114" y="253"/>
                  </a:lnTo>
                  <a:lnTo>
                    <a:pt x="114" y="251"/>
                  </a:lnTo>
                  <a:lnTo>
                    <a:pt x="116" y="247"/>
                  </a:lnTo>
                  <a:lnTo>
                    <a:pt x="120" y="240"/>
                  </a:lnTo>
                  <a:lnTo>
                    <a:pt x="126" y="232"/>
                  </a:lnTo>
                  <a:lnTo>
                    <a:pt x="129" y="224"/>
                  </a:lnTo>
                  <a:lnTo>
                    <a:pt x="135" y="217"/>
                  </a:lnTo>
                  <a:lnTo>
                    <a:pt x="137" y="209"/>
                  </a:lnTo>
                  <a:lnTo>
                    <a:pt x="141" y="207"/>
                  </a:lnTo>
                  <a:lnTo>
                    <a:pt x="141" y="198"/>
                  </a:lnTo>
                  <a:lnTo>
                    <a:pt x="143" y="188"/>
                  </a:lnTo>
                  <a:lnTo>
                    <a:pt x="145" y="181"/>
                  </a:lnTo>
                  <a:lnTo>
                    <a:pt x="145" y="179"/>
                  </a:lnTo>
                  <a:lnTo>
                    <a:pt x="145" y="17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56" name="Freeform 608"/>
            <p:cNvSpPr>
              <a:spLocks/>
            </p:cNvSpPr>
            <p:nvPr/>
          </p:nvSpPr>
          <p:spPr bwMode="auto">
            <a:xfrm>
              <a:off x="8574770" y="728170"/>
              <a:ext cx="41646" cy="45586"/>
            </a:xfrm>
            <a:custGeom>
              <a:avLst/>
              <a:gdLst/>
              <a:ahLst/>
              <a:cxnLst>
                <a:cxn ang="0">
                  <a:pos x="71" y="103"/>
                </a:cxn>
                <a:cxn ang="0">
                  <a:pos x="72" y="154"/>
                </a:cxn>
                <a:cxn ang="0">
                  <a:pos x="82" y="108"/>
                </a:cxn>
                <a:cxn ang="0">
                  <a:pos x="124" y="137"/>
                </a:cxn>
                <a:cxn ang="0">
                  <a:pos x="101" y="93"/>
                </a:cxn>
                <a:cxn ang="0">
                  <a:pos x="131" y="87"/>
                </a:cxn>
                <a:cxn ang="0">
                  <a:pos x="82" y="78"/>
                </a:cxn>
                <a:cxn ang="0">
                  <a:pos x="116" y="42"/>
                </a:cxn>
                <a:cxn ang="0">
                  <a:pos x="71" y="59"/>
                </a:cxn>
                <a:cxn ang="0">
                  <a:pos x="76" y="0"/>
                </a:cxn>
                <a:cxn ang="0">
                  <a:pos x="48" y="51"/>
                </a:cxn>
                <a:cxn ang="0">
                  <a:pos x="33" y="15"/>
                </a:cxn>
                <a:cxn ang="0">
                  <a:pos x="31" y="57"/>
                </a:cxn>
                <a:cxn ang="0">
                  <a:pos x="0" y="55"/>
                </a:cxn>
                <a:cxn ang="0">
                  <a:pos x="46" y="80"/>
                </a:cxn>
                <a:cxn ang="0">
                  <a:pos x="14" y="122"/>
                </a:cxn>
                <a:cxn ang="0">
                  <a:pos x="71" y="103"/>
                </a:cxn>
                <a:cxn ang="0">
                  <a:pos x="71" y="103"/>
                </a:cxn>
              </a:cxnLst>
              <a:rect l="0" t="0" r="r" b="b"/>
              <a:pathLst>
                <a:path w="131" h="154">
                  <a:moveTo>
                    <a:pt x="71" y="103"/>
                  </a:moveTo>
                  <a:lnTo>
                    <a:pt x="72" y="154"/>
                  </a:lnTo>
                  <a:lnTo>
                    <a:pt x="82" y="108"/>
                  </a:lnTo>
                  <a:lnTo>
                    <a:pt x="124" y="137"/>
                  </a:lnTo>
                  <a:lnTo>
                    <a:pt x="101" y="93"/>
                  </a:lnTo>
                  <a:lnTo>
                    <a:pt x="131" y="87"/>
                  </a:lnTo>
                  <a:lnTo>
                    <a:pt x="82" y="78"/>
                  </a:lnTo>
                  <a:lnTo>
                    <a:pt x="116" y="42"/>
                  </a:lnTo>
                  <a:lnTo>
                    <a:pt x="71" y="59"/>
                  </a:lnTo>
                  <a:lnTo>
                    <a:pt x="76" y="0"/>
                  </a:lnTo>
                  <a:lnTo>
                    <a:pt x="48" y="51"/>
                  </a:lnTo>
                  <a:lnTo>
                    <a:pt x="33" y="15"/>
                  </a:lnTo>
                  <a:lnTo>
                    <a:pt x="31" y="57"/>
                  </a:lnTo>
                  <a:lnTo>
                    <a:pt x="0" y="55"/>
                  </a:lnTo>
                  <a:lnTo>
                    <a:pt x="46" y="80"/>
                  </a:lnTo>
                  <a:lnTo>
                    <a:pt x="14" y="122"/>
                  </a:lnTo>
                  <a:lnTo>
                    <a:pt x="71" y="103"/>
                  </a:lnTo>
                  <a:lnTo>
                    <a:pt x="71" y="103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57" name="Freeform 609"/>
            <p:cNvSpPr>
              <a:spLocks/>
            </p:cNvSpPr>
            <p:nvPr/>
          </p:nvSpPr>
          <p:spPr bwMode="auto">
            <a:xfrm>
              <a:off x="7526586" y="473599"/>
              <a:ext cx="87135" cy="91764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310"/>
                </a:cxn>
                <a:cxn ang="0">
                  <a:pos x="121" y="285"/>
                </a:cxn>
                <a:cxn ang="0">
                  <a:pos x="131" y="184"/>
                </a:cxn>
                <a:cxn ang="0">
                  <a:pos x="205" y="249"/>
                </a:cxn>
                <a:cxn ang="0">
                  <a:pos x="271" y="177"/>
                </a:cxn>
                <a:cxn ang="0">
                  <a:pos x="154" y="42"/>
                </a:cxn>
                <a:cxn ang="0">
                  <a:pos x="98" y="0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271" h="310">
                  <a:moveTo>
                    <a:pt x="0" y="5"/>
                  </a:moveTo>
                  <a:lnTo>
                    <a:pt x="0" y="310"/>
                  </a:lnTo>
                  <a:lnTo>
                    <a:pt x="121" y="285"/>
                  </a:lnTo>
                  <a:lnTo>
                    <a:pt x="131" y="184"/>
                  </a:lnTo>
                  <a:lnTo>
                    <a:pt x="205" y="249"/>
                  </a:lnTo>
                  <a:lnTo>
                    <a:pt x="271" y="177"/>
                  </a:lnTo>
                  <a:lnTo>
                    <a:pt x="154" y="42"/>
                  </a:lnTo>
                  <a:lnTo>
                    <a:pt x="98" y="0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58" name="Freeform 610"/>
            <p:cNvSpPr>
              <a:spLocks/>
            </p:cNvSpPr>
            <p:nvPr/>
          </p:nvSpPr>
          <p:spPr bwMode="auto">
            <a:xfrm>
              <a:off x="7526586" y="579572"/>
              <a:ext cx="58944" cy="8288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95" y="76"/>
                </a:cxn>
                <a:cxn ang="0">
                  <a:pos x="66" y="205"/>
                </a:cxn>
                <a:cxn ang="0">
                  <a:pos x="169" y="188"/>
                </a:cxn>
                <a:cxn ang="0">
                  <a:pos x="184" y="257"/>
                </a:cxn>
                <a:cxn ang="0">
                  <a:pos x="60" y="266"/>
                </a:cxn>
                <a:cxn ang="0">
                  <a:pos x="0" y="28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84" h="280">
                  <a:moveTo>
                    <a:pt x="3" y="0"/>
                  </a:moveTo>
                  <a:lnTo>
                    <a:pt x="95" y="76"/>
                  </a:lnTo>
                  <a:lnTo>
                    <a:pt x="66" y="205"/>
                  </a:lnTo>
                  <a:lnTo>
                    <a:pt x="169" y="188"/>
                  </a:lnTo>
                  <a:lnTo>
                    <a:pt x="184" y="257"/>
                  </a:lnTo>
                  <a:lnTo>
                    <a:pt x="60" y="266"/>
                  </a:lnTo>
                  <a:lnTo>
                    <a:pt x="0" y="28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59" name="Freeform 611"/>
            <p:cNvSpPr>
              <a:spLocks/>
            </p:cNvSpPr>
            <p:nvPr/>
          </p:nvSpPr>
          <p:spPr bwMode="auto">
            <a:xfrm>
              <a:off x="7601548" y="581940"/>
              <a:ext cx="101231" cy="69859"/>
            </a:xfrm>
            <a:custGeom>
              <a:avLst/>
              <a:gdLst/>
              <a:ahLst/>
              <a:cxnLst>
                <a:cxn ang="0">
                  <a:pos x="0" y="235"/>
                </a:cxn>
                <a:cxn ang="0">
                  <a:pos x="50" y="169"/>
                </a:cxn>
                <a:cxn ang="0">
                  <a:pos x="162" y="201"/>
                </a:cxn>
                <a:cxn ang="0">
                  <a:pos x="126" y="55"/>
                </a:cxn>
                <a:cxn ang="0">
                  <a:pos x="181" y="0"/>
                </a:cxn>
                <a:cxn ang="0">
                  <a:pos x="236" y="61"/>
                </a:cxn>
                <a:cxn ang="0">
                  <a:pos x="289" y="137"/>
                </a:cxn>
                <a:cxn ang="0">
                  <a:pos x="318" y="192"/>
                </a:cxn>
                <a:cxn ang="0">
                  <a:pos x="103" y="220"/>
                </a:cxn>
                <a:cxn ang="0">
                  <a:pos x="0" y="235"/>
                </a:cxn>
                <a:cxn ang="0">
                  <a:pos x="0" y="235"/>
                </a:cxn>
              </a:cxnLst>
              <a:rect l="0" t="0" r="r" b="b"/>
              <a:pathLst>
                <a:path w="318" h="235">
                  <a:moveTo>
                    <a:pt x="0" y="235"/>
                  </a:moveTo>
                  <a:lnTo>
                    <a:pt x="50" y="169"/>
                  </a:lnTo>
                  <a:lnTo>
                    <a:pt x="162" y="201"/>
                  </a:lnTo>
                  <a:lnTo>
                    <a:pt x="126" y="55"/>
                  </a:lnTo>
                  <a:lnTo>
                    <a:pt x="181" y="0"/>
                  </a:lnTo>
                  <a:lnTo>
                    <a:pt x="236" y="61"/>
                  </a:lnTo>
                  <a:lnTo>
                    <a:pt x="289" y="137"/>
                  </a:lnTo>
                  <a:lnTo>
                    <a:pt x="318" y="192"/>
                  </a:lnTo>
                  <a:lnTo>
                    <a:pt x="103" y="220"/>
                  </a:lnTo>
                  <a:lnTo>
                    <a:pt x="0" y="235"/>
                  </a:lnTo>
                  <a:lnTo>
                    <a:pt x="0" y="23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60" name="Freeform 612"/>
            <p:cNvSpPr>
              <a:spLocks/>
            </p:cNvSpPr>
            <p:nvPr/>
          </p:nvSpPr>
          <p:spPr bwMode="auto">
            <a:xfrm>
              <a:off x="7626535" y="541682"/>
              <a:ext cx="17299" cy="189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5"/>
                </a:cxn>
                <a:cxn ang="0">
                  <a:pos x="55" y="6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" h="62">
                  <a:moveTo>
                    <a:pt x="0" y="0"/>
                  </a:moveTo>
                  <a:lnTo>
                    <a:pt x="0" y="55"/>
                  </a:lnTo>
                  <a:lnTo>
                    <a:pt x="55" y="6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61" name="Freeform 613"/>
            <p:cNvSpPr>
              <a:spLocks/>
            </p:cNvSpPr>
            <p:nvPr/>
          </p:nvSpPr>
          <p:spPr bwMode="auto">
            <a:xfrm>
              <a:off x="7701497" y="470639"/>
              <a:ext cx="96105" cy="7459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6" y="97"/>
                </a:cxn>
                <a:cxn ang="0">
                  <a:pos x="186" y="170"/>
                </a:cxn>
                <a:cxn ang="0">
                  <a:pos x="262" y="253"/>
                </a:cxn>
                <a:cxn ang="0">
                  <a:pos x="274" y="223"/>
                </a:cxn>
                <a:cxn ang="0">
                  <a:pos x="156" y="111"/>
                </a:cxn>
                <a:cxn ang="0">
                  <a:pos x="299" y="82"/>
                </a:cxn>
                <a:cxn ang="0">
                  <a:pos x="301" y="14"/>
                </a:cxn>
                <a:cxn ang="0">
                  <a:pos x="169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1" h="253">
                  <a:moveTo>
                    <a:pt x="0" y="0"/>
                  </a:moveTo>
                  <a:lnTo>
                    <a:pt x="116" y="97"/>
                  </a:lnTo>
                  <a:lnTo>
                    <a:pt x="186" y="170"/>
                  </a:lnTo>
                  <a:lnTo>
                    <a:pt x="262" y="253"/>
                  </a:lnTo>
                  <a:lnTo>
                    <a:pt x="274" y="223"/>
                  </a:lnTo>
                  <a:lnTo>
                    <a:pt x="156" y="111"/>
                  </a:lnTo>
                  <a:lnTo>
                    <a:pt x="299" y="82"/>
                  </a:lnTo>
                  <a:lnTo>
                    <a:pt x="301" y="14"/>
                  </a:lnTo>
                  <a:lnTo>
                    <a:pt x="169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62" name="Freeform 614"/>
            <p:cNvSpPr>
              <a:spLocks/>
            </p:cNvSpPr>
            <p:nvPr/>
          </p:nvSpPr>
          <p:spPr bwMode="auto">
            <a:xfrm>
              <a:off x="7812338" y="474191"/>
              <a:ext cx="26269" cy="136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45"/>
                </a:cxn>
                <a:cxn ang="0">
                  <a:pos x="84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4" h="45">
                  <a:moveTo>
                    <a:pt x="0" y="0"/>
                  </a:moveTo>
                  <a:lnTo>
                    <a:pt x="40" y="45"/>
                  </a:lnTo>
                  <a:lnTo>
                    <a:pt x="8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63" name="Freeform 615"/>
            <p:cNvSpPr>
              <a:spLocks/>
            </p:cNvSpPr>
            <p:nvPr/>
          </p:nvSpPr>
          <p:spPr bwMode="auto">
            <a:xfrm>
              <a:off x="7859109" y="477743"/>
              <a:ext cx="10892" cy="201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63"/>
                </a:cxn>
                <a:cxn ang="0">
                  <a:pos x="34" y="68"/>
                </a:cxn>
                <a:cxn ang="0">
                  <a:pos x="30" y="38"/>
                </a:cxn>
                <a:cxn ang="0">
                  <a:pos x="28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4" h="68">
                  <a:moveTo>
                    <a:pt x="0" y="0"/>
                  </a:moveTo>
                  <a:lnTo>
                    <a:pt x="1" y="63"/>
                  </a:lnTo>
                  <a:lnTo>
                    <a:pt x="34" y="68"/>
                  </a:lnTo>
                  <a:lnTo>
                    <a:pt x="30" y="38"/>
                  </a:lnTo>
                  <a:lnTo>
                    <a:pt x="28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64" name="Freeform 616"/>
            <p:cNvSpPr>
              <a:spLocks/>
            </p:cNvSpPr>
            <p:nvPr/>
          </p:nvSpPr>
          <p:spPr bwMode="auto">
            <a:xfrm>
              <a:off x="7804009" y="561219"/>
              <a:ext cx="13455" cy="1894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37" y="0"/>
                </a:cxn>
                <a:cxn ang="0">
                  <a:pos x="42" y="65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2" h="65">
                  <a:moveTo>
                    <a:pt x="0" y="14"/>
                  </a:moveTo>
                  <a:lnTo>
                    <a:pt x="37" y="0"/>
                  </a:lnTo>
                  <a:lnTo>
                    <a:pt x="42" y="65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65" name="Freeform 617"/>
            <p:cNvSpPr>
              <a:spLocks/>
            </p:cNvSpPr>
            <p:nvPr/>
          </p:nvSpPr>
          <p:spPr bwMode="auto">
            <a:xfrm>
              <a:off x="7823871" y="523921"/>
              <a:ext cx="78806" cy="82292"/>
            </a:xfrm>
            <a:custGeom>
              <a:avLst/>
              <a:gdLst/>
              <a:ahLst/>
              <a:cxnLst>
                <a:cxn ang="0">
                  <a:pos x="0" y="217"/>
                </a:cxn>
                <a:cxn ang="0">
                  <a:pos x="78" y="125"/>
                </a:cxn>
                <a:cxn ang="0">
                  <a:pos x="192" y="154"/>
                </a:cxn>
                <a:cxn ang="0">
                  <a:pos x="160" y="21"/>
                </a:cxn>
                <a:cxn ang="0">
                  <a:pos x="173" y="0"/>
                </a:cxn>
                <a:cxn ang="0">
                  <a:pos x="173" y="36"/>
                </a:cxn>
                <a:cxn ang="0">
                  <a:pos x="190" y="84"/>
                </a:cxn>
                <a:cxn ang="0">
                  <a:pos x="209" y="123"/>
                </a:cxn>
                <a:cxn ang="0">
                  <a:pos x="230" y="156"/>
                </a:cxn>
                <a:cxn ang="0">
                  <a:pos x="247" y="171"/>
                </a:cxn>
                <a:cxn ang="0">
                  <a:pos x="196" y="196"/>
                </a:cxn>
                <a:cxn ang="0">
                  <a:pos x="130" y="232"/>
                </a:cxn>
                <a:cxn ang="0">
                  <a:pos x="63" y="277"/>
                </a:cxn>
                <a:cxn ang="0">
                  <a:pos x="0" y="217"/>
                </a:cxn>
                <a:cxn ang="0">
                  <a:pos x="0" y="217"/>
                </a:cxn>
              </a:cxnLst>
              <a:rect l="0" t="0" r="r" b="b"/>
              <a:pathLst>
                <a:path w="247" h="277">
                  <a:moveTo>
                    <a:pt x="0" y="217"/>
                  </a:moveTo>
                  <a:lnTo>
                    <a:pt x="78" y="125"/>
                  </a:lnTo>
                  <a:lnTo>
                    <a:pt x="192" y="154"/>
                  </a:lnTo>
                  <a:lnTo>
                    <a:pt x="160" y="21"/>
                  </a:lnTo>
                  <a:lnTo>
                    <a:pt x="173" y="0"/>
                  </a:lnTo>
                  <a:lnTo>
                    <a:pt x="173" y="36"/>
                  </a:lnTo>
                  <a:lnTo>
                    <a:pt x="190" y="84"/>
                  </a:lnTo>
                  <a:lnTo>
                    <a:pt x="209" y="123"/>
                  </a:lnTo>
                  <a:lnTo>
                    <a:pt x="230" y="156"/>
                  </a:lnTo>
                  <a:lnTo>
                    <a:pt x="247" y="171"/>
                  </a:lnTo>
                  <a:lnTo>
                    <a:pt x="196" y="196"/>
                  </a:lnTo>
                  <a:lnTo>
                    <a:pt x="130" y="232"/>
                  </a:lnTo>
                  <a:lnTo>
                    <a:pt x="63" y="277"/>
                  </a:lnTo>
                  <a:lnTo>
                    <a:pt x="0" y="21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66" name="Freeform 618"/>
            <p:cNvSpPr>
              <a:spLocks/>
            </p:cNvSpPr>
            <p:nvPr/>
          </p:nvSpPr>
          <p:spPr bwMode="auto">
            <a:xfrm>
              <a:off x="8128203" y="538722"/>
              <a:ext cx="119811" cy="85252"/>
            </a:xfrm>
            <a:custGeom>
              <a:avLst/>
              <a:gdLst/>
              <a:ahLst/>
              <a:cxnLst>
                <a:cxn ang="0">
                  <a:pos x="180" y="25"/>
                </a:cxn>
                <a:cxn ang="0">
                  <a:pos x="158" y="76"/>
                </a:cxn>
                <a:cxn ang="0">
                  <a:pos x="137" y="116"/>
                </a:cxn>
                <a:cxn ang="0">
                  <a:pos x="108" y="149"/>
                </a:cxn>
                <a:cxn ang="0">
                  <a:pos x="74" y="185"/>
                </a:cxn>
                <a:cxn ang="0">
                  <a:pos x="45" y="211"/>
                </a:cxn>
                <a:cxn ang="0">
                  <a:pos x="23" y="221"/>
                </a:cxn>
                <a:cxn ang="0">
                  <a:pos x="0" y="263"/>
                </a:cxn>
                <a:cxn ang="0">
                  <a:pos x="51" y="266"/>
                </a:cxn>
                <a:cxn ang="0">
                  <a:pos x="112" y="278"/>
                </a:cxn>
                <a:cxn ang="0">
                  <a:pos x="169" y="289"/>
                </a:cxn>
                <a:cxn ang="0">
                  <a:pos x="243" y="251"/>
                </a:cxn>
                <a:cxn ang="0">
                  <a:pos x="336" y="202"/>
                </a:cxn>
                <a:cxn ang="0">
                  <a:pos x="374" y="187"/>
                </a:cxn>
                <a:cxn ang="0">
                  <a:pos x="367" y="171"/>
                </a:cxn>
                <a:cxn ang="0">
                  <a:pos x="224" y="238"/>
                </a:cxn>
                <a:cxn ang="0">
                  <a:pos x="251" y="111"/>
                </a:cxn>
                <a:cxn ang="0">
                  <a:pos x="180" y="76"/>
                </a:cxn>
                <a:cxn ang="0">
                  <a:pos x="182" y="55"/>
                </a:cxn>
                <a:cxn ang="0">
                  <a:pos x="253" y="25"/>
                </a:cxn>
                <a:cxn ang="0">
                  <a:pos x="245" y="0"/>
                </a:cxn>
                <a:cxn ang="0">
                  <a:pos x="180" y="25"/>
                </a:cxn>
                <a:cxn ang="0">
                  <a:pos x="180" y="25"/>
                </a:cxn>
              </a:cxnLst>
              <a:rect l="0" t="0" r="r" b="b"/>
              <a:pathLst>
                <a:path w="374" h="289">
                  <a:moveTo>
                    <a:pt x="180" y="25"/>
                  </a:moveTo>
                  <a:lnTo>
                    <a:pt x="158" y="76"/>
                  </a:lnTo>
                  <a:lnTo>
                    <a:pt x="137" y="116"/>
                  </a:lnTo>
                  <a:lnTo>
                    <a:pt x="108" y="149"/>
                  </a:lnTo>
                  <a:lnTo>
                    <a:pt x="74" y="185"/>
                  </a:lnTo>
                  <a:lnTo>
                    <a:pt x="45" y="211"/>
                  </a:lnTo>
                  <a:lnTo>
                    <a:pt x="23" y="221"/>
                  </a:lnTo>
                  <a:lnTo>
                    <a:pt x="0" y="263"/>
                  </a:lnTo>
                  <a:lnTo>
                    <a:pt x="51" y="266"/>
                  </a:lnTo>
                  <a:lnTo>
                    <a:pt x="112" y="278"/>
                  </a:lnTo>
                  <a:lnTo>
                    <a:pt x="169" y="289"/>
                  </a:lnTo>
                  <a:lnTo>
                    <a:pt x="243" y="251"/>
                  </a:lnTo>
                  <a:lnTo>
                    <a:pt x="336" y="202"/>
                  </a:lnTo>
                  <a:lnTo>
                    <a:pt x="374" y="187"/>
                  </a:lnTo>
                  <a:lnTo>
                    <a:pt x="367" y="171"/>
                  </a:lnTo>
                  <a:lnTo>
                    <a:pt x="224" y="238"/>
                  </a:lnTo>
                  <a:lnTo>
                    <a:pt x="251" y="111"/>
                  </a:lnTo>
                  <a:lnTo>
                    <a:pt x="180" y="76"/>
                  </a:lnTo>
                  <a:lnTo>
                    <a:pt x="182" y="55"/>
                  </a:lnTo>
                  <a:lnTo>
                    <a:pt x="253" y="25"/>
                  </a:lnTo>
                  <a:lnTo>
                    <a:pt x="245" y="0"/>
                  </a:lnTo>
                  <a:lnTo>
                    <a:pt x="180" y="25"/>
                  </a:lnTo>
                  <a:lnTo>
                    <a:pt x="180" y="2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67" name="Freeform 619"/>
            <p:cNvSpPr>
              <a:spLocks/>
            </p:cNvSpPr>
            <p:nvPr/>
          </p:nvSpPr>
          <p:spPr bwMode="auto">
            <a:xfrm>
              <a:off x="8276845" y="577204"/>
              <a:ext cx="14095" cy="7104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0"/>
                </a:cxn>
                <a:cxn ang="0">
                  <a:pos x="43" y="9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43" h="22">
                  <a:moveTo>
                    <a:pt x="0" y="22"/>
                  </a:moveTo>
                  <a:lnTo>
                    <a:pt x="0" y="0"/>
                  </a:lnTo>
                  <a:lnTo>
                    <a:pt x="43" y="9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68" name="Freeform 620"/>
            <p:cNvSpPr>
              <a:spLocks/>
            </p:cNvSpPr>
            <p:nvPr/>
          </p:nvSpPr>
          <p:spPr bwMode="auto">
            <a:xfrm>
              <a:off x="8264031" y="494320"/>
              <a:ext cx="162738" cy="82884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4" y="101"/>
                </a:cxn>
                <a:cxn ang="0">
                  <a:pos x="138" y="109"/>
                </a:cxn>
                <a:cxn ang="0">
                  <a:pos x="74" y="198"/>
                </a:cxn>
                <a:cxn ang="0">
                  <a:pos x="118" y="282"/>
                </a:cxn>
                <a:cxn ang="0">
                  <a:pos x="177" y="261"/>
                </a:cxn>
                <a:cxn ang="0">
                  <a:pos x="256" y="240"/>
                </a:cxn>
                <a:cxn ang="0">
                  <a:pos x="338" y="224"/>
                </a:cxn>
                <a:cxn ang="0">
                  <a:pos x="414" y="217"/>
                </a:cxn>
                <a:cxn ang="0">
                  <a:pos x="475" y="215"/>
                </a:cxn>
                <a:cxn ang="0">
                  <a:pos x="505" y="217"/>
                </a:cxn>
                <a:cxn ang="0">
                  <a:pos x="507" y="21"/>
                </a:cxn>
                <a:cxn ang="0">
                  <a:pos x="376" y="0"/>
                </a:cxn>
                <a:cxn ang="0">
                  <a:pos x="283" y="15"/>
                </a:cxn>
                <a:cxn ang="0">
                  <a:pos x="167" y="38"/>
                </a:cxn>
                <a:cxn ang="0">
                  <a:pos x="74" y="59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507" h="282">
                  <a:moveTo>
                    <a:pt x="0" y="80"/>
                  </a:moveTo>
                  <a:lnTo>
                    <a:pt x="4" y="101"/>
                  </a:lnTo>
                  <a:lnTo>
                    <a:pt x="138" y="109"/>
                  </a:lnTo>
                  <a:lnTo>
                    <a:pt x="74" y="198"/>
                  </a:lnTo>
                  <a:lnTo>
                    <a:pt x="118" y="282"/>
                  </a:lnTo>
                  <a:lnTo>
                    <a:pt x="177" y="261"/>
                  </a:lnTo>
                  <a:lnTo>
                    <a:pt x="256" y="240"/>
                  </a:lnTo>
                  <a:lnTo>
                    <a:pt x="338" y="224"/>
                  </a:lnTo>
                  <a:lnTo>
                    <a:pt x="414" y="217"/>
                  </a:lnTo>
                  <a:lnTo>
                    <a:pt x="475" y="215"/>
                  </a:lnTo>
                  <a:lnTo>
                    <a:pt x="505" y="217"/>
                  </a:lnTo>
                  <a:lnTo>
                    <a:pt x="507" y="21"/>
                  </a:lnTo>
                  <a:lnTo>
                    <a:pt x="376" y="0"/>
                  </a:lnTo>
                  <a:lnTo>
                    <a:pt x="283" y="15"/>
                  </a:lnTo>
                  <a:lnTo>
                    <a:pt x="167" y="38"/>
                  </a:lnTo>
                  <a:lnTo>
                    <a:pt x="74" y="59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69" name="Freeform 621"/>
            <p:cNvSpPr>
              <a:spLocks/>
            </p:cNvSpPr>
            <p:nvPr/>
          </p:nvSpPr>
          <p:spPr bwMode="auto">
            <a:xfrm>
              <a:off x="8544657" y="518001"/>
              <a:ext cx="57663" cy="728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79"/>
                </a:cxn>
                <a:cxn ang="0">
                  <a:pos x="59" y="194"/>
                </a:cxn>
                <a:cxn ang="0">
                  <a:pos x="120" y="217"/>
                </a:cxn>
                <a:cxn ang="0">
                  <a:pos x="175" y="245"/>
                </a:cxn>
                <a:cxn ang="0">
                  <a:pos x="181" y="51"/>
                </a:cxn>
                <a:cxn ang="0">
                  <a:pos x="108" y="2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81" h="245">
                  <a:moveTo>
                    <a:pt x="0" y="0"/>
                  </a:moveTo>
                  <a:lnTo>
                    <a:pt x="6" y="179"/>
                  </a:lnTo>
                  <a:lnTo>
                    <a:pt x="59" y="194"/>
                  </a:lnTo>
                  <a:lnTo>
                    <a:pt x="120" y="217"/>
                  </a:lnTo>
                  <a:lnTo>
                    <a:pt x="175" y="245"/>
                  </a:lnTo>
                  <a:lnTo>
                    <a:pt x="181" y="51"/>
                  </a:lnTo>
                  <a:lnTo>
                    <a:pt x="108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70" name="Freeform 622"/>
            <p:cNvSpPr>
              <a:spLocks/>
            </p:cNvSpPr>
            <p:nvPr/>
          </p:nvSpPr>
          <p:spPr bwMode="auto">
            <a:xfrm>
              <a:off x="8515826" y="699161"/>
              <a:ext cx="57663" cy="7992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6" y="122"/>
                </a:cxn>
                <a:cxn ang="0">
                  <a:pos x="11" y="219"/>
                </a:cxn>
                <a:cxn ang="0">
                  <a:pos x="0" y="264"/>
                </a:cxn>
                <a:cxn ang="0">
                  <a:pos x="72" y="264"/>
                </a:cxn>
                <a:cxn ang="0">
                  <a:pos x="125" y="270"/>
                </a:cxn>
                <a:cxn ang="0">
                  <a:pos x="148" y="207"/>
                </a:cxn>
                <a:cxn ang="0">
                  <a:pos x="61" y="154"/>
                </a:cxn>
                <a:cxn ang="0">
                  <a:pos x="161" y="99"/>
                </a:cxn>
                <a:cxn ang="0">
                  <a:pos x="178" y="29"/>
                </a:cxn>
                <a:cxn ang="0">
                  <a:pos x="61" y="0"/>
                </a:cxn>
                <a:cxn ang="0">
                  <a:pos x="61" y="0"/>
                </a:cxn>
              </a:cxnLst>
              <a:rect l="0" t="0" r="r" b="b"/>
              <a:pathLst>
                <a:path w="178" h="270">
                  <a:moveTo>
                    <a:pt x="61" y="0"/>
                  </a:moveTo>
                  <a:lnTo>
                    <a:pt x="36" y="122"/>
                  </a:lnTo>
                  <a:lnTo>
                    <a:pt x="11" y="219"/>
                  </a:lnTo>
                  <a:lnTo>
                    <a:pt x="0" y="264"/>
                  </a:lnTo>
                  <a:lnTo>
                    <a:pt x="72" y="264"/>
                  </a:lnTo>
                  <a:lnTo>
                    <a:pt x="125" y="270"/>
                  </a:lnTo>
                  <a:lnTo>
                    <a:pt x="148" y="207"/>
                  </a:lnTo>
                  <a:lnTo>
                    <a:pt x="61" y="154"/>
                  </a:lnTo>
                  <a:lnTo>
                    <a:pt x="161" y="99"/>
                  </a:lnTo>
                  <a:lnTo>
                    <a:pt x="178" y="29"/>
                  </a:lnTo>
                  <a:lnTo>
                    <a:pt x="61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71" name="Freeform 623"/>
            <p:cNvSpPr>
              <a:spLocks/>
            </p:cNvSpPr>
            <p:nvPr/>
          </p:nvSpPr>
          <p:spPr bwMode="auto">
            <a:xfrm>
              <a:off x="8588866" y="711002"/>
              <a:ext cx="6407" cy="4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13"/>
                </a:cxn>
                <a:cxn ang="0">
                  <a:pos x="19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9" h="13">
                  <a:moveTo>
                    <a:pt x="0" y="0"/>
                  </a:moveTo>
                  <a:lnTo>
                    <a:pt x="11" y="13"/>
                  </a:lnTo>
                  <a:lnTo>
                    <a:pt x="19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72" name="Freeform 624"/>
            <p:cNvSpPr>
              <a:spLocks/>
            </p:cNvSpPr>
            <p:nvPr/>
          </p:nvSpPr>
          <p:spPr bwMode="auto">
            <a:xfrm>
              <a:off x="8429972" y="876177"/>
              <a:ext cx="168504" cy="72819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38" y="114"/>
                </a:cxn>
                <a:cxn ang="0">
                  <a:pos x="0" y="165"/>
                </a:cxn>
                <a:cxn ang="0">
                  <a:pos x="87" y="192"/>
                </a:cxn>
                <a:cxn ang="0">
                  <a:pos x="239" y="219"/>
                </a:cxn>
                <a:cxn ang="0">
                  <a:pos x="407" y="243"/>
                </a:cxn>
                <a:cxn ang="0">
                  <a:pos x="517" y="245"/>
                </a:cxn>
                <a:cxn ang="0">
                  <a:pos x="524" y="89"/>
                </a:cxn>
                <a:cxn ang="0">
                  <a:pos x="304" y="42"/>
                </a:cxn>
                <a:cxn ang="0">
                  <a:pos x="114" y="0"/>
                </a:cxn>
                <a:cxn ang="0">
                  <a:pos x="114" y="0"/>
                </a:cxn>
              </a:cxnLst>
              <a:rect l="0" t="0" r="r" b="b"/>
              <a:pathLst>
                <a:path w="524" h="245">
                  <a:moveTo>
                    <a:pt x="114" y="0"/>
                  </a:moveTo>
                  <a:lnTo>
                    <a:pt x="38" y="114"/>
                  </a:lnTo>
                  <a:lnTo>
                    <a:pt x="0" y="165"/>
                  </a:lnTo>
                  <a:lnTo>
                    <a:pt x="87" y="192"/>
                  </a:lnTo>
                  <a:lnTo>
                    <a:pt x="239" y="219"/>
                  </a:lnTo>
                  <a:lnTo>
                    <a:pt x="407" y="243"/>
                  </a:lnTo>
                  <a:lnTo>
                    <a:pt x="517" y="245"/>
                  </a:lnTo>
                  <a:lnTo>
                    <a:pt x="524" y="89"/>
                  </a:lnTo>
                  <a:lnTo>
                    <a:pt x="304" y="42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73" name="Freeform 625"/>
            <p:cNvSpPr>
              <a:spLocks/>
            </p:cNvSpPr>
            <p:nvPr/>
          </p:nvSpPr>
          <p:spPr bwMode="auto">
            <a:xfrm>
              <a:off x="8379998" y="1097004"/>
              <a:ext cx="76243" cy="757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147"/>
                </a:cxn>
                <a:cxn ang="0">
                  <a:pos x="76" y="257"/>
                </a:cxn>
                <a:cxn ang="0">
                  <a:pos x="201" y="204"/>
                </a:cxn>
                <a:cxn ang="0">
                  <a:pos x="237" y="76"/>
                </a:cxn>
                <a:cxn ang="0">
                  <a:pos x="158" y="57"/>
                </a:cxn>
                <a:cxn ang="0">
                  <a:pos x="5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37" h="257">
                  <a:moveTo>
                    <a:pt x="0" y="0"/>
                  </a:moveTo>
                  <a:lnTo>
                    <a:pt x="44" y="147"/>
                  </a:lnTo>
                  <a:lnTo>
                    <a:pt x="76" y="257"/>
                  </a:lnTo>
                  <a:lnTo>
                    <a:pt x="201" y="204"/>
                  </a:lnTo>
                  <a:lnTo>
                    <a:pt x="237" y="76"/>
                  </a:lnTo>
                  <a:lnTo>
                    <a:pt x="158" y="57"/>
                  </a:lnTo>
                  <a:lnTo>
                    <a:pt x="5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74" name="Freeform 626"/>
            <p:cNvSpPr>
              <a:spLocks/>
            </p:cNvSpPr>
            <p:nvPr/>
          </p:nvSpPr>
          <p:spPr bwMode="auto">
            <a:xfrm>
              <a:off x="8465211" y="1121869"/>
              <a:ext cx="25628" cy="201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66"/>
                </a:cxn>
                <a:cxn ang="0">
                  <a:pos x="82" y="1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2" h="66">
                  <a:moveTo>
                    <a:pt x="0" y="0"/>
                  </a:moveTo>
                  <a:lnTo>
                    <a:pt x="44" y="66"/>
                  </a:lnTo>
                  <a:lnTo>
                    <a:pt x="82" y="1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75" name="Freeform 627"/>
            <p:cNvSpPr>
              <a:spLocks/>
            </p:cNvSpPr>
            <p:nvPr/>
          </p:nvSpPr>
          <p:spPr bwMode="auto">
            <a:xfrm>
              <a:off x="8408189" y="1180479"/>
              <a:ext cx="31394" cy="556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71"/>
                </a:cxn>
                <a:cxn ang="0">
                  <a:pos x="34" y="151"/>
                </a:cxn>
                <a:cxn ang="0">
                  <a:pos x="38" y="189"/>
                </a:cxn>
                <a:cxn ang="0">
                  <a:pos x="97" y="5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7" h="189">
                  <a:moveTo>
                    <a:pt x="0" y="0"/>
                  </a:moveTo>
                  <a:lnTo>
                    <a:pt x="17" y="71"/>
                  </a:lnTo>
                  <a:lnTo>
                    <a:pt x="34" y="151"/>
                  </a:lnTo>
                  <a:lnTo>
                    <a:pt x="38" y="189"/>
                  </a:lnTo>
                  <a:lnTo>
                    <a:pt x="97" y="5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76" name="Freeform 628"/>
            <p:cNvSpPr>
              <a:spLocks/>
            </p:cNvSpPr>
            <p:nvPr/>
          </p:nvSpPr>
          <p:spPr bwMode="auto">
            <a:xfrm>
              <a:off x="8419080" y="1223105"/>
              <a:ext cx="52537" cy="20129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4" y="68"/>
                </a:cxn>
                <a:cxn ang="0">
                  <a:pos x="164" y="65"/>
                </a:cxn>
                <a:cxn ang="0">
                  <a:pos x="143" y="0"/>
                </a:cxn>
                <a:cxn ang="0">
                  <a:pos x="10" y="27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164" h="68">
                  <a:moveTo>
                    <a:pt x="0" y="15"/>
                  </a:moveTo>
                  <a:lnTo>
                    <a:pt x="4" y="68"/>
                  </a:lnTo>
                  <a:lnTo>
                    <a:pt x="164" y="65"/>
                  </a:lnTo>
                  <a:lnTo>
                    <a:pt x="143" y="0"/>
                  </a:lnTo>
                  <a:lnTo>
                    <a:pt x="10" y="27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77" name="Freeform 629"/>
            <p:cNvSpPr>
              <a:spLocks/>
            </p:cNvSpPr>
            <p:nvPr/>
          </p:nvSpPr>
          <p:spPr bwMode="auto">
            <a:xfrm>
              <a:off x="8488917" y="1131341"/>
              <a:ext cx="106356" cy="110117"/>
            </a:xfrm>
            <a:custGeom>
              <a:avLst/>
              <a:gdLst/>
              <a:ahLst/>
              <a:cxnLst>
                <a:cxn ang="0">
                  <a:pos x="0" y="373"/>
                </a:cxn>
                <a:cxn ang="0">
                  <a:pos x="53" y="295"/>
                </a:cxn>
                <a:cxn ang="0">
                  <a:pos x="179" y="325"/>
                </a:cxn>
                <a:cxn ang="0">
                  <a:pos x="124" y="226"/>
                </a:cxn>
                <a:cxn ang="0">
                  <a:pos x="245" y="152"/>
                </a:cxn>
                <a:cxn ang="0">
                  <a:pos x="133" y="124"/>
                </a:cxn>
                <a:cxn ang="0">
                  <a:pos x="196" y="42"/>
                </a:cxn>
                <a:cxn ang="0">
                  <a:pos x="67" y="63"/>
                </a:cxn>
                <a:cxn ang="0">
                  <a:pos x="65" y="0"/>
                </a:cxn>
                <a:cxn ang="0">
                  <a:pos x="226" y="29"/>
                </a:cxn>
                <a:cxn ang="0">
                  <a:pos x="333" y="36"/>
                </a:cxn>
                <a:cxn ang="0">
                  <a:pos x="333" y="363"/>
                </a:cxn>
                <a:cxn ang="0">
                  <a:pos x="0" y="373"/>
                </a:cxn>
                <a:cxn ang="0">
                  <a:pos x="0" y="373"/>
                </a:cxn>
              </a:cxnLst>
              <a:rect l="0" t="0" r="r" b="b"/>
              <a:pathLst>
                <a:path w="333" h="373">
                  <a:moveTo>
                    <a:pt x="0" y="373"/>
                  </a:moveTo>
                  <a:lnTo>
                    <a:pt x="53" y="295"/>
                  </a:lnTo>
                  <a:lnTo>
                    <a:pt x="179" y="325"/>
                  </a:lnTo>
                  <a:lnTo>
                    <a:pt x="124" y="226"/>
                  </a:lnTo>
                  <a:lnTo>
                    <a:pt x="245" y="152"/>
                  </a:lnTo>
                  <a:lnTo>
                    <a:pt x="133" y="124"/>
                  </a:lnTo>
                  <a:lnTo>
                    <a:pt x="196" y="42"/>
                  </a:lnTo>
                  <a:lnTo>
                    <a:pt x="67" y="63"/>
                  </a:lnTo>
                  <a:lnTo>
                    <a:pt x="65" y="0"/>
                  </a:lnTo>
                  <a:lnTo>
                    <a:pt x="226" y="29"/>
                  </a:lnTo>
                  <a:lnTo>
                    <a:pt x="333" y="36"/>
                  </a:lnTo>
                  <a:lnTo>
                    <a:pt x="333" y="363"/>
                  </a:lnTo>
                  <a:lnTo>
                    <a:pt x="0" y="373"/>
                  </a:lnTo>
                  <a:lnTo>
                    <a:pt x="0" y="373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78" name="Freeform 630"/>
            <p:cNvSpPr>
              <a:spLocks/>
            </p:cNvSpPr>
            <p:nvPr/>
          </p:nvSpPr>
          <p:spPr bwMode="auto">
            <a:xfrm>
              <a:off x="8122437" y="1102924"/>
              <a:ext cx="121733" cy="142087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245" y="51"/>
                </a:cxn>
                <a:cxn ang="0">
                  <a:pos x="272" y="188"/>
                </a:cxn>
                <a:cxn ang="0">
                  <a:pos x="175" y="154"/>
                </a:cxn>
                <a:cxn ang="0">
                  <a:pos x="110" y="247"/>
                </a:cxn>
                <a:cxn ang="0">
                  <a:pos x="89" y="158"/>
                </a:cxn>
                <a:cxn ang="0">
                  <a:pos x="0" y="190"/>
                </a:cxn>
                <a:cxn ang="0">
                  <a:pos x="89" y="283"/>
                </a:cxn>
                <a:cxn ang="0">
                  <a:pos x="197" y="394"/>
                </a:cxn>
                <a:cxn ang="0">
                  <a:pos x="277" y="479"/>
                </a:cxn>
                <a:cxn ang="0">
                  <a:pos x="380" y="477"/>
                </a:cxn>
                <a:cxn ang="0">
                  <a:pos x="357" y="320"/>
                </a:cxn>
                <a:cxn ang="0">
                  <a:pos x="327" y="177"/>
                </a:cxn>
                <a:cxn ang="0">
                  <a:pos x="291" y="0"/>
                </a:cxn>
                <a:cxn ang="0">
                  <a:pos x="291" y="0"/>
                </a:cxn>
              </a:cxnLst>
              <a:rect l="0" t="0" r="r" b="b"/>
              <a:pathLst>
                <a:path w="380" h="479">
                  <a:moveTo>
                    <a:pt x="291" y="0"/>
                  </a:moveTo>
                  <a:lnTo>
                    <a:pt x="245" y="51"/>
                  </a:lnTo>
                  <a:lnTo>
                    <a:pt x="272" y="188"/>
                  </a:lnTo>
                  <a:lnTo>
                    <a:pt x="175" y="154"/>
                  </a:lnTo>
                  <a:lnTo>
                    <a:pt x="110" y="247"/>
                  </a:lnTo>
                  <a:lnTo>
                    <a:pt x="89" y="158"/>
                  </a:lnTo>
                  <a:lnTo>
                    <a:pt x="0" y="190"/>
                  </a:lnTo>
                  <a:lnTo>
                    <a:pt x="89" y="283"/>
                  </a:lnTo>
                  <a:lnTo>
                    <a:pt x="197" y="394"/>
                  </a:lnTo>
                  <a:lnTo>
                    <a:pt x="277" y="479"/>
                  </a:lnTo>
                  <a:lnTo>
                    <a:pt x="380" y="477"/>
                  </a:lnTo>
                  <a:lnTo>
                    <a:pt x="357" y="320"/>
                  </a:lnTo>
                  <a:lnTo>
                    <a:pt x="327" y="177"/>
                  </a:lnTo>
                  <a:lnTo>
                    <a:pt x="291" y="0"/>
                  </a:lnTo>
                  <a:lnTo>
                    <a:pt x="29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79" name="Freeform 631"/>
            <p:cNvSpPr>
              <a:spLocks/>
            </p:cNvSpPr>
            <p:nvPr/>
          </p:nvSpPr>
          <p:spPr bwMode="auto">
            <a:xfrm>
              <a:off x="8039146" y="1048457"/>
              <a:ext cx="169786" cy="114261"/>
            </a:xfrm>
            <a:custGeom>
              <a:avLst/>
              <a:gdLst/>
              <a:ahLst/>
              <a:cxnLst>
                <a:cxn ang="0">
                  <a:pos x="0" y="100"/>
                </a:cxn>
                <a:cxn ang="0">
                  <a:pos x="55" y="78"/>
                </a:cxn>
                <a:cxn ang="0">
                  <a:pos x="145" y="34"/>
                </a:cxn>
                <a:cxn ang="0">
                  <a:pos x="183" y="7"/>
                </a:cxn>
                <a:cxn ang="0">
                  <a:pos x="251" y="13"/>
                </a:cxn>
                <a:cxn ang="0">
                  <a:pos x="342" y="13"/>
                </a:cxn>
                <a:cxn ang="0">
                  <a:pos x="437" y="9"/>
                </a:cxn>
                <a:cxn ang="0">
                  <a:pos x="479" y="0"/>
                </a:cxn>
                <a:cxn ang="0">
                  <a:pos x="506" y="59"/>
                </a:cxn>
                <a:cxn ang="0">
                  <a:pos x="531" y="135"/>
                </a:cxn>
                <a:cxn ang="0">
                  <a:pos x="468" y="127"/>
                </a:cxn>
                <a:cxn ang="0">
                  <a:pos x="460" y="26"/>
                </a:cxn>
                <a:cxn ang="0">
                  <a:pos x="379" y="97"/>
                </a:cxn>
                <a:cxn ang="0">
                  <a:pos x="323" y="34"/>
                </a:cxn>
                <a:cxn ang="0">
                  <a:pos x="306" y="127"/>
                </a:cxn>
                <a:cxn ang="0">
                  <a:pos x="181" y="156"/>
                </a:cxn>
                <a:cxn ang="0">
                  <a:pos x="285" y="256"/>
                </a:cxn>
                <a:cxn ang="0">
                  <a:pos x="268" y="386"/>
                </a:cxn>
                <a:cxn ang="0">
                  <a:pos x="114" y="215"/>
                </a:cxn>
                <a:cxn ang="0">
                  <a:pos x="0" y="100"/>
                </a:cxn>
                <a:cxn ang="0">
                  <a:pos x="0" y="100"/>
                </a:cxn>
              </a:cxnLst>
              <a:rect l="0" t="0" r="r" b="b"/>
              <a:pathLst>
                <a:path w="531" h="386">
                  <a:moveTo>
                    <a:pt x="0" y="100"/>
                  </a:moveTo>
                  <a:lnTo>
                    <a:pt x="55" y="78"/>
                  </a:lnTo>
                  <a:lnTo>
                    <a:pt x="145" y="34"/>
                  </a:lnTo>
                  <a:lnTo>
                    <a:pt x="183" y="7"/>
                  </a:lnTo>
                  <a:lnTo>
                    <a:pt x="251" y="13"/>
                  </a:lnTo>
                  <a:lnTo>
                    <a:pt x="342" y="13"/>
                  </a:lnTo>
                  <a:lnTo>
                    <a:pt x="437" y="9"/>
                  </a:lnTo>
                  <a:lnTo>
                    <a:pt x="479" y="0"/>
                  </a:lnTo>
                  <a:lnTo>
                    <a:pt x="506" y="59"/>
                  </a:lnTo>
                  <a:lnTo>
                    <a:pt x="531" y="135"/>
                  </a:lnTo>
                  <a:lnTo>
                    <a:pt x="468" y="127"/>
                  </a:lnTo>
                  <a:lnTo>
                    <a:pt x="460" y="26"/>
                  </a:lnTo>
                  <a:lnTo>
                    <a:pt x="379" y="97"/>
                  </a:lnTo>
                  <a:lnTo>
                    <a:pt x="323" y="34"/>
                  </a:lnTo>
                  <a:lnTo>
                    <a:pt x="306" y="127"/>
                  </a:lnTo>
                  <a:lnTo>
                    <a:pt x="181" y="156"/>
                  </a:lnTo>
                  <a:lnTo>
                    <a:pt x="285" y="256"/>
                  </a:lnTo>
                  <a:lnTo>
                    <a:pt x="268" y="386"/>
                  </a:lnTo>
                  <a:lnTo>
                    <a:pt x="114" y="215"/>
                  </a:lnTo>
                  <a:lnTo>
                    <a:pt x="0" y="100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80" name="Freeform 632"/>
            <p:cNvSpPr>
              <a:spLocks/>
            </p:cNvSpPr>
            <p:nvPr/>
          </p:nvSpPr>
          <p:spPr bwMode="auto">
            <a:xfrm>
              <a:off x="7921897" y="1182847"/>
              <a:ext cx="63429" cy="64531"/>
            </a:xfrm>
            <a:custGeom>
              <a:avLst/>
              <a:gdLst/>
              <a:ahLst/>
              <a:cxnLst>
                <a:cxn ang="0">
                  <a:pos x="21" y="219"/>
                </a:cxn>
                <a:cxn ang="0">
                  <a:pos x="0" y="181"/>
                </a:cxn>
                <a:cxn ang="0">
                  <a:pos x="118" y="101"/>
                </a:cxn>
                <a:cxn ang="0">
                  <a:pos x="6" y="69"/>
                </a:cxn>
                <a:cxn ang="0">
                  <a:pos x="55" y="0"/>
                </a:cxn>
                <a:cxn ang="0">
                  <a:pos x="200" y="209"/>
                </a:cxn>
                <a:cxn ang="0">
                  <a:pos x="21" y="219"/>
                </a:cxn>
                <a:cxn ang="0">
                  <a:pos x="21" y="219"/>
                </a:cxn>
              </a:cxnLst>
              <a:rect l="0" t="0" r="r" b="b"/>
              <a:pathLst>
                <a:path w="200" h="219">
                  <a:moveTo>
                    <a:pt x="21" y="219"/>
                  </a:moveTo>
                  <a:lnTo>
                    <a:pt x="0" y="181"/>
                  </a:lnTo>
                  <a:lnTo>
                    <a:pt x="118" y="101"/>
                  </a:lnTo>
                  <a:lnTo>
                    <a:pt x="6" y="69"/>
                  </a:lnTo>
                  <a:lnTo>
                    <a:pt x="55" y="0"/>
                  </a:lnTo>
                  <a:lnTo>
                    <a:pt x="200" y="209"/>
                  </a:lnTo>
                  <a:lnTo>
                    <a:pt x="21" y="219"/>
                  </a:lnTo>
                  <a:lnTo>
                    <a:pt x="21" y="21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81" name="Freeform 633"/>
            <p:cNvSpPr>
              <a:spLocks/>
            </p:cNvSpPr>
            <p:nvPr/>
          </p:nvSpPr>
          <p:spPr bwMode="auto">
            <a:xfrm>
              <a:off x="7852061" y="1136077"/>
              <a:ext cx="79447" cy="49138"/>
            </a:xfrm>
            <a:custGeom>
              <a:avLst/>
              <a:gdLst/>
              <a:ahLst/>
              <a:cxnLst>
                <a:cxn ang="0">
                  <a:pos x="247" y="139"/>
                </a:cxn>
                <a:cxn ang="0">
                  <a:pos x="144" y="166"/>
                </a:cxn>
                <a:cxn ang="0">
                  <a:pos x="135" y="33"/>
                </a:cxn>
                <a:cxn ang="0">
                  <a:pos x="45" y="133"/>
                </a:cxn>
                <a:cxn ang="0">
                  <a:pos x="0" y="69"/>
                </a:cxn>
                <a:cxn ang="0">
                  <a:pos x="155" y="0"/>
                </a:cxn>
                <a:cxn ang="0">
                  <a:pos x="247" y="139"/>
                </a:cxn>
                <a:cxn ang="0">
                  <a:pos x="247" y="139"/>
                </a:cxn>
              </a:cxnLst>
              <a:rect l="0" t="0" r="r" b="b"/>
              <a:pathLst>
                <a:path w="247" h="166">
                  <a:moveTo>
                    <a:pt x="247" y="139"/>
                  </a:moveTo>
                  <a:lnTo>
                    <a:pt x="144" y="166"/>
                  </a:lnTo>
                  <a:lnTo>
                    <a:pt x="135" y="33"/>
                  </a:lnTo>
                  <a:lnTo>
                    <a:pt x="45" y="133"/>
                  </a:lnTo>
                  <a:lnTo>
                    <a:pt x="0" y="69"/>
                  </a:lnTo>
                  <a:lnTo>
                    <a:pt x="155" y="0"/>
                  </a:lnTo>
                  <a:lnTo>
                    <a:pt x="247" y="139"/>
                  </a:lnTo>
                  <a:lnTo>
                    <a:pt x="247" y="13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82" name="Freeform 634"/>
            <p:cNvSpPr>
              <a:spLocks/>
            </p:cNvSpPr>
            <p:nvPr/>
          </p:nvSpPr>
          <p:spPr bwMode="auto">
            <a:xfrm>
              <a:off x="7626535" y="1161534"/>
              <a:ext cx="214635" cy="85252"/>
            </a:xfrm>
            <a:custGeom>
              <a:avLst/>
              <a:gdLst/>
              <a:ahLst/>
              <a:cxnLst>
                <a:cxn ang="0">
                  <a:pos x="0" y="289"/>
                </a:cxn>
                <a:cxn ang="0">
                  <a:pos x="601" y="287"/>
                </a:cxn>
                <a:cxn ang="0">
                  <a:pos x="616" y="237"/>
                </a:cxn>
                <a:cxn ang="0">
                  <a:pos x="496" y="173"/>
                </a:cxn>
                <a:cxn ang="0">
                  <a:pos x="643" y="104"/>
                </a:cxn>
                <a:cxn ang="0">
                  <a:pos x="671" y="0"/>
                </a:cxn>
                <a:cxn ang="0">
                  <a:pos x="419" y="112"/>
                </a:cxn>
                <a:cxn ang="0">
                  <a:pos x="162" y="220"/>
                </a:cxn>
                <a:cxn ang="0">
                  <a:pos x="0" y="289"/>
                </a:cxn>
                <a:cxn ang="0">
                  <a:pos x="0" y="289"/>
                </a:cxn>
              </a:cxnLst>
              <a:rect l="0" t="0" r="r" b="b"/>
              <a:pathLst>
                <a:path w="671" h="289">
                  <a:moveTo>
                    <a:pt x="0" y="289"/>
                  </a:moveTo>
                  <a:lnTo>
                    <a:pt x="601" y="287"/>
                  </a:lnTo>
                  <a:lnTo>
                    <a:pt x="616" y="237"/>
                  </a:lnTo>
                  <a:lnTo>
                    <a:pt x="496" y="173"/>
                  </a:lnTo>
                  <a:lnTo>
                    <a:pt x="643" y="104"/>
                  </a:lnTo>
                  <a:lnTo>
                    <a:pt x="671" y="0"/>
                  </a:lnTo>
                  <a:lnTo>
                    <a:pt x="419" y="112"/>
                  </a:lnTo>
                  <a:lnTo>
                    <a:pt x="162" y="220"/>
                  </a:lnTo>
                  <a:lnTo>
                    <a:pt x="0" y="289"/>
                  </a:lnTo>
                  <a:lnTo>
                    <a:pt x="0" y="28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83" name="Freeform 635"/>
            <p:cNvSpPr>
              <a:spLocks/>
            </p:cNvSpPr>
            <p:nvPr/>
          </p:nvSpPr>
          <p:spPr bwMode="auto">
            <a:xfrm>
              <a:off x="7529789" y="1002279"/>
              <a:ext cx="42927" cy="49730"/>
            </a:xfrm>
            <a:custGeom>
              <a:avLst/>
              <a:gdLst/>
              <a:ahLst/>
              <a:cxnLst>
                <a:cxn ang="0">
                  <a:pos x="129" y="104"/>
                </a:cxn>
                <a:cxn ang="0">
                  <a:pos x="135" y="123"/>
                </a:cxn>
                <a:cxn ang="0">
                  <a:pos x="6" y="167"/>
                </a:cxn>
                <a:cxn ang="0">
                  <a:pos x="0" y="0"/>
                </a:cxn>
                <a:cxn ang="0">
                  <a:pos x="65" y="28"/>
                </a:cxn>
                <a:cxn ang="0">
                  <a:pos x="36" y="131"/>
                </a:cxn>
                <a:cxn ang="0">
                  <a:pos x="129" y="104"/>
                </a:cxn>
                <a:cxn ang="0">
                  <a:pos x="129" y="104"/>
                </a:cxn>
              </a:cxnLst>
              <a:rect l="0" t="0" r="r" b="b"/>
              <a:pathLst>
                <a:path w="135" h="167">
                  <a:moveTo>
                    <a:pt x="129" y="104"/>
                  </a:moveTo>
                  <a:lnTo>
                    <a:pt x="135" y="123"/>
                  </a:lnTo>
                  <a:lnTo>
                    <a:pt x="6" y="167"/>
                  </a:lnTo>
                  <a:lnTo>
                    <a:pt x="0" y="0"/>
                  </a:lnTo>
                  <a:lnTo>
                    <a:pt x="65" y="28"/>
                  </a:lnTo>
                  <a:lnTo>
                    <a:pt x="36" y="131"/>
                  </a:lnTo>
                  <a:lnTo>
                    <a:pt x="129" y="104"/>
                  </a:lnTo>
                  <a:lnTo>
                    <a:pt x="129" y="10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84" name="Freeform 636"/>
            <p:cNvSpPr>
              <a:spLocks/>
            </p:cNvSpPr>
            <p:nvPr/>
          </p:nvSpPr>
          <p:spPr bwMode="auto">
            <a:xfrm>
              <a:off x="7529789" y="936564"/>
              <a:ext cx="33957" cy="50322"/>
            </a:xfrm>
            <a:custGeom>
              <a:avLst/>
              <a:gdLst/>
              <a:ahLst/>
              <a:cxnLst>
                <a:cxn ang="0">
                  <a:pos x="0" y="172"/>
                </a:cxn>
                <a:cxn ang="0">
                  <a:pos x="86" y="137"/>
                </a:cxn>
                <a:cxn ang="0">
                  <a:pos x="107" y="50"/>
                </a:cxn>
                <a:cxn ang="0">
                  <a:pos x="44" y="27"/>
                </a:cxn>
                <a:cxn ang="0">
                  <a:pos x="0" y="0"/>
                </a:cxn>
                <a:cxn ang="0">
                  <a:pos x="0" y="172"/>
                </a:cxn>
                <a:cxn ang="0">
                  <a:pos x="0" y="172"/>
                </a:cxn>
              </a:cxnLst>
              <a:rect l="0" t="0" r="r" b="b"/>
              <a:pathLst>
                <a:path w="107" h="172">
                  <a:moveTo>
                    <a:pt x="0" y="172"/>
                  </a:moveTo>
                  <a:lnTo>
                    <a:pt x="86" y="137"/>
                  </a:lnTo>
                  <a:lnTo>
                    <a:pt x="107" y="50"/>
                  </a:lnTo>
                  <a:lnTo>
                    <a:pt x="44" y="27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85" name="Freeform 637"/>
            <p:cNvSpPr>
              <a:spLocks/>
            </p:cNvSpPr>
            <p:nvPr/>
          </p:nvSpPr>
          <p:spPr bwMode="auto">
            <a:xfrm>
              <a:off x="7578482" y="955509"/>
              <a:ext cx="11533" cy="88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30"/>
                </a:cxn>
                <a:cxn ang="0">
                  <a:pos x="36" y="1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" h="30">
                  <a:moveTo>
                    <a:pt x="0" y="0"/>
                  </a:moveTo>
                  <a:lnTo>
                    <a:pt x="19" y="30"/>
                  </a:lnTo>
                  <a:lnTo>
                    <a:pt x="36" y="1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86" name="Freeform 638"/>
            <p:cNvSpPr>
              <a:spLocks/>
            </p:cNvSpPr>
            <p:nvPr/>
          </p:nvSpPr>
          <p:spPr bwMode="auto">
            <a:xfrm>
              <a:off x="7609877" y="963797"/>
              <a:ext cx="15377" cy="710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2"/>
                </a:cxn>
                <a:cxn ang="0">
                  <a:pos x="48" y="13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8" h="22">
                  <a:moveTo>
                    <a:pt x="2" y="0"/>
                  </a:moveTo>
                  <a:lnTo>
                    <a:pt x="0" y="22"/>
                  </a:lnTo>
                  <a:lnTo>
                    <a:pt x="48" y="13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87" name="Freeform 639"/>
            <p:cNvSpPr>
              <a:spLocks/>
            </p:cNvSpPr>
            <p:nvPr/>
          </p:nvSpPr>
          <p:spPr bwMode="auto">
            <a:xfrm>
              <a:off x="7629098" y="972678"/>
              <a:ext cx="133266" cy="4854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6" y="48"/>
                </a:cxn>
                <a:cxn ang="0">
                  <a:pos x="93" y="72"/>
                </a:cxn>
                <a:cxn ang="0">
                  <a:pos x="0" y="135"/>
                </a:cxn>
                <a:cxn ang="0">
                  <a:pos x="7" y="163"/>
                </a:cxn>
                <a:cxn ang="0">
                  <a:pos x="175" y="118"/>
                </a:cxn>
                <a:cxn ang="0">
                  <a:pos x="321" y="86"/>
                </a:cxn>
                <a:cxn ang="0">
                  <a:pos x="414" y="72"/>
                </a:cxn>
                <a:cxn ang="0">
                  <a:pos x="298" y="57"/>
                </a:cxn>
                <a:cxn ang="0">
                  <a:pos x="182" y="36"/>
                </a:cxn>
                <a:cxn ang="0">
                  <a:pos x="66" y="9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414" h="163">
                  <a:moveTo>
                    <a:pt x="38" y="0"/>
                  </a:moveTo>
                  <a:lnTo>
                    <a:pt x="6" y="48"/>
                  </a:lnTo>
                  <a:lnTo>
                    <a:pt x="93" y="72"/>
                  </a:lnTo>
                  <a:lnTo>
                    <a:pt x="0" y="135"/>
                  </a:lnTo>
                  <a:lnTo>
                    <a:pt x="7" y="163"/>
                  </a:lnTo>
                  <a:lnTo>
                    <a:pt x="175" y="118"/>
                  </a:lnTo>
                  <a:lnTo>
                    <a:pt x="321" y="86"/>
                  </a:lnTo>
                  <a:lnTo>
                    <a:pt x="414" y="72"/>
                  </a:lnTo>
                  <a:lnTo>
                    <a:pt x="298" y="57"/>
                  </a:lnTo>
                  <a:lnTo>
                    <a:pt x="182" y="36"/>
                  </a:lnTo>
                  <a:lnTo>
                    <a:pt x="66" y="9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88" name="Freeform 640"/>
            <p:cNvSpPr>
              <a:spLocks/>
            </p:cNvSpPr>
            <p:nvPr/>
          </p:nvSpPr>
          <p:spPr bwMode="auto">
            <a:xfrm>
              <a:off x="7579123" y="745931"/>
              <a:ext cx="149924" cy="86436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93" y="114"/>
                </a:cxn>
                <a:cxn ang="0">
                  <a:pos x="232" y="70"/>
                </a:cxn>
                <a:cxn ang="0">
                  <a:pos x="359" y="32"/>
                </a:cxn>
                <a:cxn ang="0">
                  <a:pos x="470" y="0"/>
                </a:cxn>
                <a:cxn ang="0">
                  <a:pos x="449" y="45"/>
                </a:cxn>
                <a:cxn ang="0">
                  <a:pos x="428" y="110"/>
                </a:cxn>
                <a:cxn ang="0">
                  <a:pos x="414" y="192"/>
                </a:cxn>
                <a:cxn ang="0">
                  <a:pos x="413" y="264"/>
                </a:cxn>
                <a:cxn ang="0">
                  <a:pos x="414" y="291"/>
                </a:cxn>
                <a:cxn ang="0">
                  <a:pos x="228" y="230"/>
                </a:cxn>
                <a:cxn ang="0">
                  <a:pos x="0" y="142"/>
                </a:cxn>
                <a:cxn ang="0">
                  <a:pos x="0" y="142"/>
                </a:cxn>
              </a:cxnLst>
              <a:rect l="0" t="0" r="r" b="b"/>
              <a:pathLst>
                <a:path w="470" h="291">
                  <a:moveTo>
                    <a:pt x="0" y="142"/>
                  </a:moveTo>
                  <a:lnTo>
                    <a:pt x="93" y="114"/>
                  </a:lnTo>
                  <a:lnTo>
                    <a:pt x="232" y="70"/>
                  </a:lnTo>
                  <a:lnTo>
                    <a:pt x="359" y="32"/>
                  </a:lnTo>
                  <a:lnTo>
                    <a:pt x="470" y="0"/>
                  </a:lnTo>
                  <a:lnTo>
                    <a:pt x="449" y="45"/>
                  </a:lnTo>
                  <a:lnTo>
                    <a:pt x="428" y="110"/>
                  </a:lnTo>
                  <a:lnTo>
                    <a:pt x="414" y="192"/>
                  </a:lnTo>
                  <a:lnTo>
                    <a:pt x="413" y="264"/>
                  </a:lnTo>
                  <a:lnTo>
                    <a:pt x="414" y="291"/>
                  </a:lnTo>
                  <a:lnTo>
                    <a:pt x="228" y="230"/>
                  </a:lnTo>
                  <a:lnTo>
                    <a:pt x="0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89" name="Freeform 641"/>
            <p:cNvSpPr>
              <a:spLocks/>
            </p:cNvSpPr>
            <p:nvPr/>
          </p:nvSpPr>
          <p:spPr bwMode="auto">
            <a:xfrm>
              <a:off x="7969309" y="711594"/>
              <a:ext cx="28191" cy="2249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0" y="47"/>
                </a:cxn>
                <a:cxn ang="0">
                  <a:pos x="34" y="49"/>
                </a:cxn>
                <a:cxn ang="0">
                  <a:pos x="81" y="74"/>
                </a:cxn>
                <a:cxn ang="0">
                  <a:pos x="89" y="26"/>
                </a:cxn>
                <a:cxn ang="0">
                  <a:pos x="89" y="0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89" h="74">
                  <a:moveTo>
                    <a:pt x="0" y="13"/>
                  </a:moveTo>
                  <a:lnTo>
                    <a:pt x="0" y="47"/>
                  </a:lnTo>
                  <a:lnTo>
                    <a:pt x="34" y="49"/>
                  </a:lnTo>
                  <a:lnTo>
                    <a:pt x="81" y="74"/>
                  </a:lnTo>
                  <a:lnTo>
                    <a:pt x="89" y="26"/>
                  </a:lnTo>
                  <a:lnTo>
                    <a:pt x="89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90" name="Freeform 642"/>
            <p:cNvSpPr>
              <a:spLocks/>
            </p:cNvSpPr>
            <p:nvPr/>
          </p:nvSpPr>
          <p:spPr bwMode="auto">
            <a:xfrm>
              <a:off x="7980201" y="741195"/>
              <a:ext cx="13455" cy="28417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0" y="49"/>
                </a:cxn>
                <a:cxn ang="0">
                  <a:pos x="6" y="97"/>
                </a:cxn>
                <a:cxn ang="0">
                  <a:pos x="30" y="51"/>
                </a:cxn>
                <a:cxn ang="0">
                  <a:pos x="42" y="0"/>
                </a:cxn>
                <a:cxn ang="0">
                  <a:pos x="42" y="0"/>
                </a:cxn>
              </a:cxnLst>
              <a:rect l="0" t="0" r="r" b="b"/>
              <a:pathLst>
                <a:path w="42" h="97">
                  <a:moveTo>
                    <a:pt x="42" y="0"/>
                  </a:moveTo>
                  <a:lnTo>
                    <a:pt x="0" y="49"/>
                  </a:lnTo>
                  <a:lnTo>
                    <a:pt x="6" y="97"/>
                  </a:lnTo>
                  <a:lnTo>
                    <a:pt x="30" y="51"/>
                  </a:lnTo>
                  <a:lnTo>
                    <a:pt x="42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91" name="Freeform 643"/>
            <p:cNvSpPr>
              <a:spLocks/>
            </p:cNvSpPr>
            <p:nvPr/>
          </p:nvSpPr>
          <p:spPr bwMode="auto">
            <a:xfrm>
              <a:off x="7948166" y="783229"/>
              <a:ext cx="18580" cy="13616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57" y="8"/>
                </a:cxn>
                <a:cxn ang="0">
                  <a:pos x="23" y="29"/>
                </a:cxn>
                <a:cxn ang="0">
                  <a:pos x="0" y="46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57" h="46">
                  <a:moveTo>
                    <a:pt x="34" y="0"/>
                  </a:moveTo>
                  <a:lnTo>
                    <a:pt x="57" y="8"/>
                  </a:lnTo>
                  <a:lnTo>
                    <a:pt x="23" y="29"/>
                  </a:lnTo>
                  <a:lnTo>
                    <a:pt x="0" y="46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92" name="Freeform 644"/>
            <p:cNvSpPr>
              <a:spLocks/>
            </p:cNvSpPr>
            <p:nvPr/>
          </p:nvSpPr>
          <p:spPr bwMode="auto">
            <a:xfrm>
              <a:off x="7900755" y="722250"/>
              <a:ext cx="19862" cy="8880"/>
            </a:xfrm>
            <a:custGeom>
              <a:avLst/>
              <a:gdLst/>
              <a:ahLst/>
              <a:cxnLst>
                <a:cxn ang="0">
                  <a:pos x="3" y="15"/>
                </a:cxn>
                <a:cxn ang="0">
                  <a:pos x="0" y="31"/>
                </a:cxn>
                <a:cxn ang="0">
                  <a:pos x="57" y="15"/>
                </a:cxn>
                <a:cxn ang="0">
                  <a:pos x="61" y="0"/>
                </a:cxn>
                <a:cxn ang="0">
                  <a:pos x="3" y="15"/>
                </a:cxn>
                <a:cxn ang="0">
                  <a:pos x="3" y="15"/>
                </a:cxn>
              </a:cxnLst>
              <a:rect l="0" t="0" r="r" b="b"/>
              <a:pathLst>
                <a:path w="61" h="31">
                  <a:moveTo>
                    <a:pt x="3" y="15"/>
                  </a:moveTo>
                  <a:lnTo>
                    <a:pt x="0" y="31"/>
                  </a:lnTo>
                  <a:lnTo>
                    <a:pt x="57" y="15"/>
                  </a:lnTo>
                  <a:lnTo>
                    <a:pt x="61" y="0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93" name="Freeform 645"/>
            <p:cNvSpPr>
              <a:spLocks/>
            </p:cNvSpPr>
            <p:nvPr/>
          </p:nvSpPr>
          <p:spPr bwMode="auto">
            <a:xfrm>
              <a:off x="7889222" y="742379"/>
              <a:ext cx="60867" cy="134390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78" y="66"/>
                </a:cxn>
                <a:cxn ang="0">
                  <a:pos x="51" y="176"/>
                </a:cxn>
                <a:cxn ang="0">
                  <a:pos x="140" y="146"/>
                </a:cxn>
                <a:cxn ang="0">
                  <a:pos x="142" y="207"/>
                </a:cxn>
                <a:cxn ang="0">
                  <a:pos x="26" y="281"/>
                </a:cxn>
                <a:cxn ang="0">
                  <a:pos x="57" y="308"/>
                </a:cxn>
                <a:cxn ang="0">
                  <a:pos x="93" y="323"/>
                </a:cxn>
                <a:cxn ang="0">
                  <a:pos x="138" y="332"/>
                </a:cxn>
                <a:cxn ang="0">
                  <a:pos x="190" y="334"/>
                </a:cxn>
                <a:cxn ang="0">
                  <a:pos x="176" y="380"/>
                </a:cxn>
                <a:cxn ang="0">
                  <a:pos x="155" y="425"/>
                </a:cxn>
                <a:cxn ang="0">
                  <a:pos x="135" y="454"/>
                </a:cxn>
                <a:cxn ang="0">
                  <a:pos x="36" y="429"/>
                </a:cxn>
                <a:cxn ang="0">
                  <a:pos x="17" y="347"/>
                </a:cxn>
                <a:cxn ang="0">
                  <a:pos x="1" y="235"/>
                </a:cxn>
                <a:cxn ang="0">
                  <a:pos x="0" y="140"/>
                </a:cxn>
                <a:cxn ang="0">
                  <a:pos x="9" y="58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190" h="454">
                  <a:moveTo>
                    <a:pt x="19" y="0"/>
                  </a:moveTo>
                  <a:lnTo>
                    <a:pt x="78" y="66"/>
                  </a:lnTo>
                  <a:lnTo>
                    <a:pt x="51" y="176"/>
                  </a:lnTo>
                  <a:lnTo>
                    <a:pt x="140" y="146"/>
                  </a:lnTo>
                  <a:lnTo>
                    <a:pt x="142" y="207"/>
                  </a:lnTo>
                  <a:lnTo>
                    <a:pt x="26" y="281"/>
                  </a:lnTo>
                  <a:lnTo>
                    <a:pt x="57" y="308"/>
                  </a:lnTo>
                  <a:lnTo>
                    <a:pt x="93" y="323"/>
                  </a:lnTo>
                  <a:lnTo>
                    <a:pt x="138" y="332"/>
                  </a:lnTo>
                  <a:lnTo>
                    <a:pt x="190" y="334"/>
                  </a:lnTo>
                  <a:lnTo>
                    <a:pt x="176" y="380"/>
                  </a:lnTo>
                  <a:lnTo>
                    <a:pt x="155" y="425"/>
                  </a:lnTo>
                  <a:lnTo>
                    <a:pt x="135" y="454"/>
                  </a:lnTo>
                  <a:lnTo>
                    <a:pt x="36" y="429"/>
                  </a:lnTo>
                  <a:lnTo>
                    <a:pt x="17" y="347"/>
                  </a:lnTo>
                  <a:lnTo>
                    <a:pt x="1" y="235"/>
                  </a:lnTo>
                  <a:lnTo>
                    <a:pt x="0" y="140"/>
                  </a:lnTo>
                  <a:lnTo>
                    <a:pt x="9" y="58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94" name="Freeform 646"/>
            <p:cNvSpPr>
              <a:spLocks/>
            </p:cNvSpPr>
            <p:nvPr/>
          </p:nvSpPr>
          <p:spPr bwMode="auto">
            <a:xfrm>
              <a:off x="7939837" y="850128"/>
              <a:ext cx="62789" cy="42034"/>
            </a:xfrm>
            <a:custGeom>
              <a:avLst/>
              <a:gdLst/>
              <a:ahLst/>
              <a:cxnLst>
                <a:cxn ang="0">
                  <a:pos x="0" y="98"/>
                </a:cxn>
                <a:cxn ang="0">
                  <a:pos x="61" y="116"/>
                </a:cxn>
                <a:cxn ang="0">
                  <a:pos x="126" y="129"/>
                </a:cxn>
                <a:cxn ang="0">
                  <a:pos x="196" y="140"/>
                </a:cxn>
                <a:cxn ang="0">
                  <a:pos x="181" y="119"/>
                </a:cxn>
                <a:cxn ang="0">
                  <a:pos x="166" y="79"/>
                </a:cxn>
                <a:cxn ang="0">
                  <a:pos x="158" y="32"/>
                </a:cxn>
                <a:cxn ang="0">
                  <a:pos x="166" y="0"/>
                </a:cxn>
                <a:cxn ang="0">
                  <a:pos x="132" y="28"/>
                </a:cxn>
                <a:cxn ang="0">
                  <a:pos x="84" y="58"/>
                </a:cxn>
                <a:cxn ang="0">
                  <a:pos x="33" y="85"/>
                </a:cxn>
                <a:cxn ang="0">
                  <a:pos x="0" y="98"/>
                </a:cxn>
                <a:cxn ang="0">
                  <a:pos x="0" y="98"/>
                </a:cxn>
              </a:cxnLst>
              <a:rect l="0" t="0" r="r" b="b"/>
              <a:pathLst>
                <a:path w="196" h="140">
                  <a:moveTo>
                    <a:pt x="0" y="98"/>
                  </a:moveTo>
                  <a:lnTo>
                    <a:pt x="61" y="116"/>
                  </a:lnTo>
                  <a:lnTo>
                    <a:pt x="126" y="129"/>
                  </a:lnTo>
                  <a:lnTo>
                    <a:pt x="196" y="140"/>
                  </a:lnTo>
                  <a:lnTo>
                    <a:pt x="181" y="119"/>
                  </a:lnTo>
                  <a:lnTo>
                    <a:pt x="166" y="79"/>
                  </a:lnTo>
                  <a:lnTo>
                    <a:pt x="158" y="32"/>
                  </a:lnTo>
                  <a:lnTo>
                    <a:pt x="166" y="0"/>
                  </a:lnTo>
                  <a:lnTo>
                    <a:pt x="132" y="28"/>
                  </a:lnTo>
                  <a:lnTo>
                    <a:pt x="84" y="58"/>
                  </a:lnTo>
                  <a:lnTo>
                    <a:pt x="33" y="85"/>
                  </a:lnTo>
                  <a:lnTo>
                    <a:pt x="0" y="98"/>
                  </a:lnTo>
                  <a:lnTo>
                    <a:pt x="0" y="98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95" name="Freeform 647"/>
            <p:cNvSpPr>
              <a:spLocks/>
            </p:cNvSpPr>
            <p:nvPr/>
          </p:nvSpPr>
          <p:spPr bwMode="auto">
            <a:xfrm>
              <a:off x="8030176" y="856048"/>
              <a:ext cx="77525" cy="39666"/>
            </a:xfrm>
            <a:custGeom>
              <a:avLst/>
              <a:gdLst/>
              <a:ahLst/>
              <a:cxnLst>
                <a:cxn ang="0">
                  <a:pos x="0" y="131"/>
                </a:cxn>
                <a:cxn ang="0">
                  <a:pos x="13" y="100"/>
                </a:cxn>
                <a:cxn ang="0">
                  <a:pos x="28" y="66"/>
                </a:cxn>
                <a:cxn ang="0">
                  <a:pos x="57" y="30"/>
                </a:cxn>
                <a:cxn ang="0">
                  <a:pos x="83" y="0"/>
                </a:cxn>
                <a:cxn ang="0">
                  <a:pos x="100" y="22"/>
                </a:cxn>
                <a:cxn ang="0">
                  <a:pos x="131" y="53"/>
                </a:cxn>
                <a:cxn ang="0">
                  <a:pos x="173" y="81"/>
                </a:cxn>
                <a:cxn ang="0">
                  <a:pos x="224" y="102"/>
                </a:cxn>
                <a:cxn ang="0">
                  <a:pos x="241" y="106"/>
                </a:cxn>
                <a:cxn ang="0">
                  <a:pos x="194" y="135"/>
                </a:cxn>
                <a:cxn ang="0">
                  <a:pos x="133" y="133"/>
                </a:cxn>
                <a:cxn ang="0">
                  <a:pos x="42" y="133"/>
                </a:cxn>
                <a:cxn ang="0">
                  <a:pos x="0" y="131"/>
                </a:cxn>
                <a:cxn ang="0">
                  <a:pos x="0" y="131"/>
                </a:cxn>
              </a:cxnLst>
              <a:rect l="0" t="0" r="r" b="b"/>
              <a:pathLst>
                <a:path w="241" h="135">
                  <a:moveTo>
                    <a:pt x="0" y="131"/>
                  </a:moveTo>
                  <a:lnTo>
                    <a:pt x="13" y="100"/>
                  </a:lnTo>
                  <a:lnTo>
                    <a:pt x="28" y="66"/>
                  </a:lnTo>
                  <a:lnTo>
                    <a:pt x="57" y="30"/>
                  </a:lnTo>
                  <a:lnTo>
                    <a:pt x="83" y="0"/>
                  </a:lnTo>
                  <a:lnTo>
                    <a:pt x="100" y="22"/>
                  </a:lnTo>
                  <a:lnTo>
                    <a:pt x="131" y="53"/>
                  </a:lnTo>
                  <a:lnTo>
                    <a:pt x="173" y="81"/>
                  </a:lnTo>
                  <a:lnTo>
                    <a:pt x="224" y="102"/>
                  </a:lnTo>
                  <a:lnTo>
                    <a:pt x="241" y="106"/>
                  </a:lnTo>
                  <a:lnTo>
                    <a:pt x="194" y="135"/>
                  </a:lnTo>
                  <a:lnTo>
                    <a:pt x="133" y="133"/>
                  </a:lnTo>
                  <a:lnTo>
                    <a:pt x="42" y="133"/>
                  </a:lnTo>
                  <a:lnTo>
                    <a:pt x="0" y="131"/>
                  </a:lnTo>
                  <a:lnTo>
                    <a:pt x="0" y="131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96" name="Freeform 648"/>
            <p:cNvSpPr>
              <a:spLocks/>
            </p:cNvSpPr>
            <p:nvPr/>
          </p:nvSpPr>
          <p:spPr bwMode="auto">
            <a:xfrm>
              <a:off x="8102575" y="847760"/>
              <a:ext cx="43568" cy="4262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40"/>
                </a:cxn>
                <a:cxn ang="0">
                  <a:pos x="13" y="87"/>
                </a:cxn>
                <a:cxn ang="0">
                  <a:pos x="0" y="143"/>
                </a:cxn>
                <a:cxn ang="0">
                  <a:pos x="53" y="110"/>
                </a:cxn>
                <a:cxn ang="0">
                  <a:pos x="114" y="68"/>
                </a:cxn>
                <a:cxn ang="0">
                  <a:pos x="137" y="51"/>
                </a:cxn>
                <a:cxn ang="0">
                  <a:pos x="84" y="36"/>
                </a:cxn>
                <a:cxn ang="0">
                  <a:pos x="28" y="13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37" h="143">
                  <a:moveTo>
                    <a:pt x="11" y="0"/>
                  </a:moveTo>
                  <a:lnTo>
                    <a:pt x="13" y="40"/>
                  </a:lnTo>
                  <a:lnTo>
                    <a:pt x="13" y="87"/>
                  </a:lnTo>
                  <a:lnTo>
                    <a:pt x="0" y="143"/>
                  </a:lnTo>
                  <a:lnTo>
                    <a:pt x="53" y="110"/>
                  </a:lnTo>
                  <a:lnTo>
                    <a:pt x="114" y="68"/>
                  </a:lnTo>
                  <a:lnTo>
                    <a:pt x="137" y="51"/>
                  </a:lnTo>
                  <a:lnTo>
                    <a:pt x="84" y="36"/>
                  </a:lnTo>
                  <a:lnTo>
                    <a:pt x="28" y="13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97" name="Freeform 649"/>
            <p:cNvSpPr>
              <a:spLocks/>
            </p:cNvSpPr>
            <p:nvPr/>
          </p:nvSpPr>
          <p:spPr bwMode="auto">
            <a:xfrm>
              <a:off x="8111544" y="712778"/>
              <a:ext cx="82010" cy="1266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93"/>
                </a:cxn>
                <a:cxn ang="0">
                  <a:pos x="38" y="182"/>
                </a:cxn>
                <a:cxn ang="0">
                  <a:pos x="59" y="260"/>
                </a:cxn>
                <a:cxn ang="0">
                  <a:pos x="80" y="311"/>
                </a:cxn>
                <a:cxn ang="0">
                  <a:pos x="116" y="363"/>
                </a:cxn>
                <a:cxn ang="0">
                  <a:pos x="166" y="408"/>
                </a:cxn>
                <a:cxn ang="0">
                  <a:pos x="187" y="427"/>
                </a:cxn>
                <a:cxn ang="0">
                  <a:pos x="211" y="403"/>
                </a:cxn>
                <a:cxn ang="0">
                  <a:pos x="240" y="355"/>
                </a:cxn>
                <a:cxn ang="0">
                  <a:pos x="255" y="296"/>
                </a:cxn>
                <a:cxn ang="0">
                  <a:pos x="255" y="235"/>
                </a:cxn>
                <a:cxn ang="0">
                  <a:pos x="230" y="157"/>
                </a:cxn>
                <a:cxn ang="0">
                  <a:pos x="179" y="87"/>
                </a:cxn>
                <a:cxn ang="0">
                  <a:pos x="122" y="49"/>
                </a:cxn>
                <a:cxn ang="0">
                  <a:pos x="56" y="19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5" h="427">
                  <a:moveTo>
                    <a:pt x="0" y="0"/>
                  </a:moveTo>
                  <a:lnTo>
                    <a:pt x="19" y="93"/>
                  </a:lnTo>
                  <a:lnTo>
                    <a:pt x="38" y="182"/>
                  </a:lnTo>
                  <a:lnTo>
                    <a:pt x="59" y="260"/>
                  </a:lnTo>
                  <a:lnTo>
                    <a:pt x="80" y="311"/>
                  </a:lnTo>
                  <a:lnTo>
                    <a:pt x="116" y="363"/>
                  </a:lnTo>
                  <a:lnTo>
                    <a:pt x="166" y="408"/>
                  </a:lnTo>
                  <a:lnTo>
                    <a:pt x="187" y="427"/>
                  </a:lnTo>
                  <a:lnTo>
                    <a:pt x="211" y="403"/>
                  </a:lnTo>
                  <a:lnTo>
                    <a:pt x="240" y="355"/>
                  </a:lnTo>
                  <a:lnTo>
                    <a:pt x="255" y="296"/>
                  </a:lnTo>
                  <a:lnTo>
                    <a:pt x="255" y="235"/>
                  </a:lnTo>
                  <a:lnTo>
                    <a:pt x="230" y="157"/>
                  </a:lnTo>
                  <a:lnTo>
                    <a:pt x="179" y="87"/>
                  </a:lnTo>
                  <a:lnTo>
                    <a:pt x="122" y="49"/>
                  </a:lnTo>
                  <a:lnTo>
                    <a:pt x="56" y="1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98" name="Freeform 650"/>
            <p:cNvSpPr>
              <a:spLocks/>
            </p:cNvSpPr>
            <p:nvPr/>
          </p:nvSpPr>
          <p:spPr bwMode="auto">
            <a:xfrm>
              <a:off x="8281330" y="681401"/>
              <a:ext cx="84572" cy="30193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49" y="21"/>
                </a:cxn>
                <a:cxn ang="0">
                  <a:pos x="104" y="12"/>
                </a:cxn>
                <a:cxn ang="0">
                  <a:pos x="180" y="0"/>
                </a:cxn>
                <a:cxn ang="0">
                  <a:pos x="262" y="4"/>
                </a:cxn>
                <a:cxn ang="0">
                  <a:pos x="217" y="50"/>
                </a:cxn>
                <a:cxn ang="0">
                  <a:pos x="160" y="10"/>
                </a:cxn>
                <a:cxn ang="0">
                  <a:pos x="144" y="78"/>
                </a:cxn>
                <a:cxn ang="0">
                  <a:pos x="28" y="103"/>
                </a:cxn>
                <a:cxn ang="0">
                  <a:pos x="11" y="52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262" h="103">
                  <a:moveTo>
                    <a:pt x="0" y="34"/>
                  </a:moveTo>
                  <a:lnTo>
                    <a:pt x="49" y="21"/>
                  </a:lnTo>
                  <a:lnTo>
                    <a:pt x="104" y="12"/>
                  </a:lnTo>
                  <a:lnTo>
                    <a:pt x="180" y="0"/>
                  </a:lnTo>
                  <a:lnTo>
                    <a:pt x="262" y="4"/>
                  </a:lnTo>
                  <a:lnTo>
                    <a:pt x="217" y="50"/>
                  </a:lnTo>
                  <a:lnTo>
                    <a:pt x="160" y="10"/>
                  </a:lnTo>
                  <a:lnTo>
                    <a:pt x="144" y="78"/>
                  </a:lnTo>
                  <a:lnTo>
                    <a:pt x="28" y="103"/>
                  </a:lnTo>
                  <a:lnTo>
                    <a:pt x="11" y="52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99" name="Freeform 651"/>
            <p:cNvSpPr>
              <a:spLocks/>
            </p:cNvSpPr>
            <p:nvPr/>
          </p:nvSpPr>
          <p:spPr bwMode="auto">
            <a:xfrm>
              <a:off x="8290940" y="707450"/>
              <a:ext cx="99949" cy="149783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23" y="78"/>
                </a:cxn>
                <a:cxn ang="0">
                  <a:pos x="42" y="148"/>
                </a:cxn>
                <a:cxn ang="0">
                  <a:pos x="52" y="209"/>
                </a:cxn>
                <a:cxn ang="0">
                  <a:pos x="55" y="272"/>
                </a:cxn>
                <a:cxn ang="0">
                  <a:pos x="52" y="344"/>
                </a:cxn>
                <a:cxn ang="0">
                  <a:pos x="44" y="399"/>
                </a:cxn>
                <a:cxn ang="0">
                  <a:pos x="29" y="465"/>
                </a:cxn>
                <a:cxn ang="0">
                  <a:pos x="14" y="505"/>
                </a:cxn>
                <a:cxn ang="0">
                  <a:pos x="57" y="475"/>
                </a:cxn>
                <a:cxn ang="0">
                  <a:pos x="137" y="422"/>
                </a:cxn>
                <a:cxn ang="0">
                  <a:pos x="192" y="365"/>
                </a:cxn>
                <a:cxn ang="0">
                  <a:pos x="251" y="292"/>
                </a:cxn>
                <a:cxn ang="0">
                  <a:pos x="312" y="209"/>
                </a:cxn>
                <a:cxn ang="0">
                  <a:pos x="248" y="190"/>
                </a:cxn>
                <a:cxn ang="0">
                  <a:pos x="173" y="279"/>
                </a:cxn>
                <a:cxn ang="0">
                  <a:pos x="160" y="195"/>
                </a:cxn>
                <a:cxn ang="0">
                  <a:pos x="65" y="224"/>
                </a:cxn>
                <a:cxn ang="0">
                  <a:pos x="95" y="118"/>
                </a:cxn>
                <a:cxn ang="0">
                  <a:pos x="4" y="0"/>
                </a:cxn>
                <a:cxn ang="0">
                  <a:pos x="0" y="9"/>
                </a:cxn>
                <a:cxn ang="0">
                  <a:pos x="0" y="9"/>
                </a:cxn>
              </a:cxnLst>
              <a:rect l="0" t="0" r="r" b="b"/>
              <a:pathLst>
                <a:path w="312" h="505">
                  <a:moveTo>
                    <a:pt x="0" y="9"/>
                  </a:moveTo>
                  <a:lnTo>
                    <a:pt x="23" y="78"/>
                  </a:lnTo>
                  <a:lnTo>
                    <a:pt x="42" y="148"/>
                  </a:lnTo>
                  <a:lnTo>
                    <a:pt x="52" y="209"/>
                  </a:lnTo>
                  <a:lnTo>
                    <a:pt x="55" y="272"/>
                  </a:lnTo>
                  <a:lnTo>
                    <a:pt x="52" y="344"/>
                  </a:lnTo>
                  <a:lnTo>
                    <a:pt x="44" y="399"/>
                  </a:lnTo>
                  <a:lnTo>
                    <a:pt x="29" y="465"/>
                  </a:lnTo>
                  <a:lnTo>
                    <a:pt x="14" y="505"/>
                  </a:lnTo>
                  <a:lnTo>
                    <a:pt x="57" y="475"/>
                  </a:lnTo>
                  <a:lnTo>
                    <a:pt x="137" y="422"/>
                  </a:lnTo>
                  <a:lnTo>
                    <a:pt x="192" y="365"/>
                  </a:lnTo>
                  <a:lnTo>
                    <a:pt x="251" y="292"/>
                  </a:lnTo>
                  <a:lnTo>
                    <a:pt x="312" y="209"/>
                  </a:lnTo>
                  <a:lnTo>
                    <a:pt x="248" y="190"/>
                  </a:lnTo>
                  <a:lnTo>
                    <a:pt x="173" y="279"/>
                  </a:lnTo>
                  <a:lnTo>
                    <a:pt x="160" y="195"/>
                  </a:lnTo>
                  <a:lnTo>
                    <a:pt x="65" y="224"/>
                  </a:lnTo>
                  <a:lnTo>
                    <a:pt x="95" y="118"/>
                  </a:lnTo>
                  <a:lnTo>
                    <a:pt x="4" y="0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00" name="Freeform 652"/>
            <p:cNvSpPr>
              <a:spLocks/>
            </p:cNvSpPr>
            <p:nvPr/>
          </p:nvSpPr>
          <p:spPr bwMode="auto">
            <a:xfrm>
              <a:off x="8379357" y="680808"/>
              <a:ext cx="48693" cy="7873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82"/>
                </a:cxn>
                <a:cxn ang="0">
                  <a:pos x="70" y="88"/>
                </a:cxn>
                <a:cxn ang="0">
                  <a:pos x="101" y="105"/>
                </a:cxn>
                <a:cxn ang="0">
                  <a:pos x="36" y="183"/>
                </a:cxn>
                <a:cxn ang="0">
                  <a:pos x="55" y="266"/>
                </a:cxn>
                <a:cxn ang="0">
                  <a:pos x="87" y="196"/>
                </a:cxn>
                <a:cxn ang="0">
                  <a:pos x="129" y="99"/>
                </a:cxn>
                <a:cxn ang="0">
                  <a:pos x="152" y="6"/>
                </a:cxn>
                <a:cxn ang="0">
                  <a:pos x="44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52" h="266">
                  <a:moveTo>
                    <a:pt x="0" y="2"/>
                  </a:moveTo>
                  <a:lnTo>
                    <a:pt x="0" y="82"/>
                  </a:lnTo>
                  <a:lnTo>
                    <a:pt x="70" y="88"/>
                  </a:lnTo>
                  <a:lnTo>
                    <a:pt x="101" y="105"/>
                  </a:lnTo>
                  <a:lnTo>
                    <a:pt x="36" y="183"/>
                  </a:lnTo>
                  <a:lnTo>
                    <a:pt x="55" y="266"/>
                  </a:lnTo>
                  <a:lnTo>
                    <a:pt x="87" y="196"/>
                  </a:lnTo>
                  <a:lnTo>
                    <a:pt x="129" y="99"/>
                  </a:lnTo>
                  <a:lnTo>
                    <a:pt x="152" y="6"/>
                  </a:lnTo>
                  <a:lnTo>
                    <a:pt x="44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38" name="Freeform 690"/>
            <p:cNvSpPr>
              <a:spLocks/>
            </p:cNvSpPr>
            <p:nvPr/>
          </p:nvSpPr>
          <p:spPr bwMode="auto">
            <a:xfrm>
              <a:off x="7671384" y="1200016"/>
              <a:ext cx="139673" cy="39074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435" y="131"/>
                </a:cxn>
                <a:cxn ang="0">
                  <a:pos x="304" y="42"/>
                </a:cxn>
                <a:cxn ang="0">
                  <a:pos x="355" y="0"/>
                </a:cxn>
                <a:cxn ang="0">
                  <a:pos x="289" y="0"/>
                </a:cxn>
                <a:cxn ang="0">
                  <a:pos x="144" y="55"/>
                </a:cxn>
                <a:cxn ang="0">
                  <a:pos x="0" y="133"/>
                </a:cxn>
                <a:cxn ang="0">
                  <a:pos x="0" y="133"/>
                </a:cxn>
              </a:cxnLst>
              <a:rect l="0" t="0" r="r" b="b"/>
              <a:pathLst>
                <a:path w="435" h="133">
                  <a:moveTo>
                    <a:pt x="0" y="133"/>
                  </a:moveTo>
                  <a:lnTo>
                    <a:pt x="435" y="131"/>
                  </a:lnTo>
                  <a:lnTo>
                    <a:pt x="304" y="42"/>
                  </a:lnTo>
                  <a:lnTo>
                    <a:pt x="355" y="0"/>
                  </a:lnTo>
                  <a:lnTo>
                    <a:pt x="289" y="0"/>
                  </a:lnTo>
                  <a:lnTo>
                    <a:pt x="144" y="55"/>
                  </a:lnTo>
                  <a:lnTo>
                    <a:pt x="0" y="133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39" name="Freeform 691"/>
            <p:cNvSpPr>
              <a:spLocks/>
            </p:cNvSpPr>
            <p:nvPr/>
          </p:nvSpPr>
          <p:spPr bwMode="auto">
            <a:xfrm>
              <a:off x="7931508" y="1223105"/>
              <a:ext cx="39723" cy="18353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83" y="0"/>
                </a:cxn>
                <a:cxn ang="0">
                  <a:pos x="123" y="47"/>
                </a:cxn>
                <a:cxn ang="0">
                  <a:pos x="4" y="61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123" h="61">
                  <a:moveTo>
                    <a:pt x="0" y="44"/>
                  </a:moveTo>
                  <a:lnTo>
                    <a:pt x="83" y="0"/>
                  </a:lnTo>
                  <a:lnTo>
                    <a:pt x="123" y="47"/>
                  </a:lnTo>
                  <a:lnTo>
                    <a:pt x="4" y="61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40" name="Freeform 692"/>
            <p:cNvSpPr>
              <a:spLocks/>
            </p:cNvSpPr>
            <p:nvPr/>
          </p:nvSpPr>
          <p:spPr bwMode="auto">
            <a:xfrm>
              <a:off x="8162160" y="1147918"/>
              <a:ext cx="74962" cy="86436"/>
            </a:xfrm>
            <a:custGeom>
              <a:avLst/>
              <a:gdLst/>
              <a:ahLst/>
              <a:cxnLst>
                <a:cxn ang="0">
                  <a:pos x="0" y="137"/>
                </a:cxn>
                <a:cxn ang="0">
                  <a:pos x="63" y="36"/>
                </a:cxn>
                <a:cxn ang="0">
                  <a:pos x="173" y="74"/>
                </a:cxn>
                <a:cxn ang="0">
                  <a:pos x="173" y="0"/>
                </a:cxn>
                <a:cxn ang="0">
                  <a:pos x="234" y="289"/>
                </a:cxn>
                <a:cxn ang="0">
                  <a:pos x="149" y="291"/>
                </a:cxn>
                <a:cxn ang="0">
                  <a:pos x="0" y="137"/>
                </a:cxn>
                <a:cxn ang="0">
                  <a:pos x="0" y="137"/>
                </a:cxn>
              </a:cxnLst>
              <a:rect l="0" t="0" r="r" b="b"/>
              <a:pathLst>
                <a:path w="234" h="291">
                  <a:moveTo>
                    <a:pt x="0" y="137"/>
                  </a:moveTo>
                  <a:lnTo>
                    <a:pt x="63" y="36"/>
                  </a:lnTo>
                  <a:lnTo>
                    <a:pt x="173" y="74"/>
                  </a:lnTo>
                  <a:lnTo>
                    <a:pt x="173" y="0"/>
                  </a:lnTo>
                  <a:lnTo>
                    <a:pt x="234" y="289"/>
                  </a:lnTo>
                  <a:lnTo>
                    <a:pt x="149" y="291"/>
                  </a:lnTo>
                  <a:lnTo>
                    <a:pt x="0" y="137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41" name="Freeform 693"/>
            <p:cNvSpPr>
              <a:spLocks/>
            </p:cNvSpPr>
            <p:nvPr/>
          </p:nvSpPr>
          <p:spPr bwMode="auto">
            <a:xfrm>
              <a:off x="8417799" y="1192320"/>
              <a:ext cx="10892" cy="14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48"/>
                </a:cxn>
                <a:cxn ang="0">
                  <a:pos x="32" y="1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2" h="48">
                  <a:moveTo>
                    <a:pt x="0" y="0"/>
                  </a:moveTo>
                  <a:lnTo>
                    <a:pt x="13" y="48"/>
                  </a:lnTo>
                  <a:lnTo>
                    <a:pt x="32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42" name="Freeform 694"/>
            <p:cNvSpPr>
              <a:spLocks/>
            </p:cNvSpPr>
            <p:nvPr/>
          </p:nvSpPr>
          <p:spPr bwMode="auto">
            <a:xfrm>
              <a:off x="8429972" y="1230802"/>
              <a:ext cx="31394" cy="65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91" y="0"/>
                </a:cxn>
                <a:cxn ang="0">
                  <a:pos x="97" y="22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97" h="22">
                  <a:moveTo>
                    <a:pt x="0" y="19"/>
                  </a:moveTo>
                  <a:lnTo>
                    <a:pt x="91" y="0"/>
                  </a:lnTo>
                  <a:lnTo>
                    <a:pt x="97" y="22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43" name="Freeform 695"/>
            <p:cNvSpPr>
              <a:spLocks/>
            </p:cNvSpPr>
            <p:nvPr/>
          </p:nvSpPr>
          <p:spPr bwMode="auto">
            <a:xfrm>
              <a:off x="8502371" y="1226065"/>
              <a:ext cx="49334" cy="11248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27" y="0"/>
                </a:cxn>
                <a:cxn ang="0">
                  <a:pos x="154" y="27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154" h="38">
                  <a:moveTo>
                    <a:pt x="0" y="38"/>
                  </a:moveTo>
                  <a:lnTo>
                    <a:pt x="27" y="0"/>
                  </a:lnTo>
                  <a:lnTo>
                    <a:pt x="154" y="27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44" name="Freeform 696"/>
            <p:cNvSpPr>
              <a:spLocks/>
            </p:cNvSpPr>
            <p:nvPr/>
          </p:nvSpPr>
          <p:spPr bwMode="auto">
            <a:xfrm>
              <a:off x="8536328" y="1178111"/>
              <a:ext cx="54460" cy="56242"/>
            </a:xfrm>
            <a:custGeom>
              <a:avLst/>
              <a:gdLst/>
              <a:ahLst/>
              <a:cxnLst>
                <a:cxn ang="0">
                  <a:pos x="0" y="190"/>
                </a:cxn>
                <a:cxn ang="0">
                  <a:pos x="172" y="190"/>
                </a:cxn>
                <a:cxn ang="0">
                  <a:pos x="168" y="0"/>
                </a:cxn>
                <a:cxn ang="0">
                  <a:pos x="14" y="74"/>
                </a:cxn>
                <a:cxn ang="0">
                  <a:pos x="56" y="163"/>
                </a:cxn>
                <a:cxn ang="0">
                  <a:pos x="0" y="190"/>
                </a:cxn>
                <a:cxn ang="0">
                  <a:pos x="0" y="190"/>
                </a:cxn>
              </a:cxnLst>
              <a:rect l="0" t="0" r="r" b="b"/>
              <a:pathLst>
                <a:path w="172" h="190">
                  <a:moveTo>
                    <a:pt x="0" y="190"/>
                  </a:moveTo>
                  <a:lnTo>
                    <a:pt x="172" y="190"/>
                  </a:lnTo>
                  <a:lnTo>
                    <a:pt x="168" y="0"/>
                  </a:lnTo>
                  <a:lnTo>
                    <a:pt x="14" y="74"/>
                  </a:lnTo>
                  <a:lnTo>
                    <a:pt x="56" y="163"/>
                  </a:lnTo>
                  <a:lnTo>
                    <a:pt x="0" y="190"/>
                  </a:lnTo>
                  <a:lnTo>
                    <a:pt x="0" y="19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45" name="Freeform 697"/>
            <p:cNvSpPr>
              <a:spLocks/>
            </p:cNvSpPr>
            <p:nvPr/>
          </p:nvSpPr>
          <p:spPr bwMode="auto">
            <a:xfrm>
              <a:off x="8446631" y="896898"/>
              <a:ext cx="144158" cy="42626"/>
            </a:xfrm>
            <a:custGeom>
              <a:avLst/>
              <a:gdLst/>
              <a:ahLst/>
              <a:cxnLst>
                <a:cxn ang="0">
                  <a:pos x="44" y="14"/>
                </a:cxn>
                <a:cxn ang="0">
                  <a:pos x="260" y="0"/>
                </a:cxn>
                <a:cxn ang="0">
                  <a:pos x="451" y="38"/>
                </a:cxn>
                <a:cxn ang="0">
                  <a:pos x="441" y="145"/>
                </a:cxn>
                <a:cxn ang="0">
                  <a:pos x="276" y="132"/>
                </a:cxn>
                <a:cxn ang="0">
                  <a:pos x="72" y="103"/>
                </a:cxn>
                <a:cxn ang="0">
                  <a:pos x="0" y="80"/>
                </a:cxn>
                <a:cxn ang="0">
                  <a:pos x="44" y="14"/>
                </a:cxn>
                <a:cxn ang="0">
                  <a:pos x="44" y="14"/>
                </a:cxn>
              </a:cxnLst>
              <a:rect l="0" t="0" r="r" b="b"/>
              <a:pathLst>
                <a:path w="451" h="145">
                  <a:moveTo>
                    <a:pt x="44" y="14"/>
                  </a:moveTo>
                  <a:lnTo>
                    <a:pt x="260" y="0"/>
                  </a:lnTo>
                  <a:lnTo>
                    <a:pt x="451" y="38"/>
                  </a:lnTo>
                  <a:lnTo>
                    <a:pt x="441" y="145"/>
                  </a:lnTo>
                  <a:lnTo>
                    <a:pt x="276" y="132"/>
                  </a:lnTo>
                  <a:lnTo>
                    <a:pt x="72" y="103"/>
                  </a:lnTo>
                  <a:lnTo>
                    <a:pt x="0" y="80"/>
                  </a:lnTo>
                  <a:lnTo>
                    <a:pt x="44" y="14"/>
                  </a:lnTo>
                  <a:lnTo>
                    <a:pt x="44" y="1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46" name="Freeform 698"/>
            <p:cNvSpPr>
              <a:spLocks/>
            </p:cNvSpPr>
            <p:nvPr/>
          </p:nvSpPr>
          <p:spPr bwMode="auto">
            <a:xfrm>
              <a:off x="8308880" y="773757"/>
              <a:ext cx="67914" cy="62755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78" y="13"/>
                </a:cxn>
                <a:cxn ang="0">
                  <a:pos x="103" y="91"/>
                </a:cxn>
                <a:cxn ang="0">
                  <a:pos x="189" y="0"/>
                </a:cxn>
                <a:cxn ang="0">
                  <a:pos x="211" y="6"/>
                </a:cxn>
                <a:cxn ang="0">
                  <a:pos x="162" y="63"/>
                </a:cxn>
                <a:cxn ang="0">
                  <a:pos x="101" y="135"/>
                </a:cxn>
                <a:cxn ang="0">
                  <a:pos x="38" y="188"/>
                </a:cxn>
                <a:cxn ang="0">
                  <a:pos x="0" y="213"/>
                </a:cxn>
                <a:cxn ang="0">
                  <a:pos x="23" y="120"/>
                </a:cxn>
                <a:cxn ang="0">
                  <a:pos x="19" y="32"/>
                </a:cxn>
                <a:cxn ang="0">
                  <a:pos x="19" y="32"/>
                </a:cxn>
              </a:cxnLst>
              <a:rect l="0" t="0" r="r" b="b"/>
              <a:pathLst>
                <a:path w="211" h="213">
                  <a:moveTo>
                    <a:pt x="19" y="32"/>
                  </a:moveTo>
                  <a:lnTo>
                    <a:pt x="78" y="13"/>
                  </a:lnTo>
                  <a:lnTo>
                    <a:pt x="103" y="91"/>
                  </a:lnTo>
                  <a:lnTo>
                    <a:pt x="189" y="0"/>
                  </a:lnTo>
                  <a:lnTo>
                    <a:pt x="211" y="6"/>
                  </a:lnTo>
                  <a:lnTo>
                    <a:pt x="162" y="63"/>
                  </a:lnTo>
                  <a:lnTo>
                    <a:pt x="101" y="135"/>
                  </a:lnTo>
                  <a:lnTo>
                    <a:pt x="38" y="188"/>
                  </a:lnTo>
                  <a:lnTo>
                    <a:pt x="0" y="213"/>
                  </a:lnTo>
                  <a:lnTo>
                    <a:pt x="23" y="120"/>
                  </a:lnTo>
                  <a:lnTo>
                    <a:pt x="19" y="32"/>
                  </a:lnTo>
                  <a:lnTo>
                    <a:pt x="19" y="3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47" name="Freeform 699"/>
            <p:cNvSpPr>
              <a:spLocks/>
            </p:cNvSpPr>
            <p:nvPr/>
          </p:nvSpPr>
          <p:spPr bwMode="auto">
            <a:xfrm>
              <a:off x="8524155" y="750076"/>
              <a:ext cx="28832" cy="20721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63"/>
                </a:cxn>
                <a:cxn ang="0">
                  <a:pos x="84" y="70"/>
                </a:cxn>
                <a:cxn ang="0">
                  <a:pos x="92" y="40"/>
                </a:cxn>
                <a:cxn ang="0">
                  <a:pos x="21" y="0"/>
                </a:cxn>
                <a:cxn ang="0">
                  <a:pos x="21" y="0"/>
                </a:cxn>
              </a:cxnLst>
              <a:rect l="0" t="0" r="r" b="b"/>
              <a:pathLst>
                <a:path w="92" h="70">
                  <a:moveTo>
                    <a:pt x="21" y="0"/>
                  </a:moveTo>
                  <a:lnTo>
                    <a:pt x="0" y="63"/>
                  </a:lnTo>
                  <a:lnTo>
                    <a:pt x="84" y="70"/>
                  </a:lnTo>
                  <a:lnTo>
                    <a:pt x="92" y="40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48" name="Freeform 700"/>
            <p:cNvSpPr>
              <a:spLocks/>
            </p:cNvSpPr>
            <p:nvPr/>
          </p:nvSpPr>
          <p:spPr bwMode="auto">
            <a:xfrm>
              <a:off x="8129484" y="755996"/>
              <a:ext cx="56382" cy="72227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135" y="0"/>
                </a:cxn>
                <a:cxn ang="0">
                  <a:pos x="163" y="46"/>
                </a:cxn>
                <a:cxn ang="0">
                  <a:pos x="176" y="97"/>
                </a:cxn>
                <a:cxn ang="0">
                  <a:pos x="174" y="154"/>
                </a:cxn>
                <a:cxn ang="0">
                  <a:pos x="159" y="202"/>
                </a:cxn>
                <a:cxn ang="0">
                  <a:pos x="135" y="245"/>
                </a:cxn>
                <a:cxn ang="0">
                  <a:pos x="85" y="213"/>
                </a:cxn>
                <a:cxn ang="0">
                  <a:pos x="47" y="160"/>
                </a:cxn>
                <a:cxn ang="0">
                  <a:pos x="15" y="88"/>
                </a:cxn>
                <a:cxn ang="0">
                  <a:pos x="0" y="42"/>
                </a:cxn>
                <a:cxn ang="0">
                  <a:pos x="0" y="42"/>
                </a:cxn>
              </a:cxnLst>
              <a:rect l="0" t="0" r="r" b="b"/>
              <a:pathLst>
                <a:path w="176" h="245">
                  <a:moveTo>
                    <a:pt x="0" y="42"/>
                  </a:moveTo>
                  <a:lnTo>
                    <a:pt x="135" y="0"/>
                  </a:lnTo>
                  <a:lnTo>
                    <a:pt x="163" y="46"/>
                  </a:lnTo>
                  <a:lnTo>
                    <a:pt x="176" y="97"/>
                  </a:lnTo>
                  <a:lnTo>
                    <a:pt x="174" y="154"/>
                  </a:lnTo>
                  <a:lnTo>
                    <a:pt x="159" y="202"/>
                  </a:lnTo>
                  <a:lnTo>
                    <a:pt x="135" y="245"/>
                  </a:lnTo>
                  <a:lnTo>
                    <a:pt x="85" y="213"/>
                  </a:lnTo>
                  <a:lnTo>
                    <a:pt x="47" y="160"/>
                  </a:lnTo>
                  <a:lnTo>
                    <a:pt x="15" y="88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49" name="Freeform 701"/>
            <p:cNvSpPr>
              <a:spLocks/>
            </p:cNvSpPr>
            <p:nvPr/>
          </p:nvSpPr>
          <p:spPr bwMode="auto">
            <a:xfrm>
              <a:off x="8112826" y="860785"/>
              <a:ext cx="14736" cy="1539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51"/>
                </a:cxn>
                <a:cxn ang="0">
                  <a:pos x="46" y="15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6" h="51">
                  <a:moveTo>
                    <a:pt x="4" y="0"/>
                  </a:moveTo>
                  <a:lnTo>
                    <a:pt x="0" y="51"/>
                  </a:lnTo>
                  <a:lnTo>
                    <a:pt x="46" y="15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50" name="Freeform 702"/>
            <p:cNvSpPr>
              <a:spLocks/>
            </p:cNvSpPr>
            <p:nvPr/>
          </p:nvSpPr>
          <p:spPr bwMode="auto">
            <a:xfrm>
              <a:off x="8039146" y="866705"/>
              <a:ext cx="53178" cy="22497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6" y="59"/>
                </a:cxn>
                <a:cxn ang="0">
                  <a:pos x="0" y="74"/>
                </a:cxn>
                <a:cxn ang="0">
                  <a:pos x="166" y="76"/>
                </a:cxn>
                <a:cxn ang="0">
                  <a:pos x="101" y="47"/>
                </a:cxn>
                <a:cxn ang="0">
                  <a:pos x="50" y="0"/>
                </a:cxn>
                <a:cxn ang="0">
                  <a:pos x="50" y="0"/>
                </a:cxn>
              </a:cxnLst>
              <a:rect l="0" t="0" r="r" b="b"/>
              <a:pathLst>
                <a:path w="166" h="76">
                  <a:moveTo>
                    <a:pt x="50" y="0"/>
                  </a:moveTo>
                  <a:lnTo>
                    <a:pt x="6" y="59"/>
                  </a:lnTo>
                  <a:lnTo>
                    <a:pt x="0" y="74"/>
                  </a:lnTo>
                  <a:lnTo>
                    <a:pt x="166" y="76"/>
                  </a:lnTo>
                  <a:lnTo>
                    <a:pt x="101" y="47"/>
                  </a:lnTo>
                  <a:lnTo>
                    <a:pt x="5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51" name="Freeform 703"/>
            <p:cNvSpPr>
              <a:spLocks/>
            </p:cNvSpPr>
            <p:nvPr/>
          </p:nvSpPr>
          <p:spPr bwMode="auto">
            <a:xfrm>
              <a:off x="7960339" y="864337"/>
              <a:ext cx="28191" cy="18353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74" y="0"/>
                </a:cxn>
                <a:cxn ang="0">
                  <a:pos x="87" y="63"/>
                </a:cxn>
                <a:cxn ang="0">
                  <a:pos x="0" y="46"/>
                </a:cxn>
                <a:cxn ang="0">
                  <a:pos x="0" y="46"/>
                </a:cxn>
              </a:cxnLst>
              <a:rect l="0" t="0" r="r" b="b"/>
              <a:pathLst>
                <a:path w="87" h="63">
                  <a:moveTo>
                    <a:pt x="0" y="46"/>
                  </a:moveTo>
                  <a:lnTo>
                    <a:pt x="74" y="0"/>
                  </a:lnTo>
                  <a:lnTo>
                    <a:pt x="87" y="63"/>
                  </a:lnTo>
                  <a:lnTo>
                    <a:pt x="0" y="4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52" name="Freeform 704"/>
            <p:cNvSpPr>
              <a:spLocks/>
            </p:cNvSpPr>
            <p:nvPr/>
          </p:nvSpPr>
          <p:spPr bwMode="auto">
            <a:xfrm>
              <a:off x="7898832" y="835328"/>
              <a:ext cx="41005" cy="343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" y="29"/>
                </a:cxn>
                <a:cxn ang="0">
                  <a:pos x="88" y="38"/>
                </a:cxn>
                <a:cxn ang="0">
                  <a:pos x="129" y="38"/>
                </a:cxn>
                <a:cxn ang="0">
                  <a:pos x="93" y="116"/>
                </a:cxn>
                <a:cxn ang="0">
                  <a:pos x="19" y="9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9" h="116">
                  <a:moveTo>
                    <a:pt x="0" y="0"/>
                  </a:moveTo>
                  <a:lnTo>
                    <a:pt x="42" y="29"/>
                  </a:lnTo>
                  <a:lnTo>
                    <a:pt x="88" y="38"/>
                  </a:lnTo>
                  <a:lnTo>
                    <a:pt x="129" y="38"/>
                  </a:lnTo>
                  <a:lnTo>
                    <a:pt x="93" y="116"/>
                  </a:lnTo>
                  <a:lnTo>
                    <a:pt x="19" y="9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53" name="Freeform 705"/>
            <p:cNvSpPr>
              <a:spLocks/>
            </p:cNvSpPr>
            <p:nvPr/>
          </p:nvSpPr>
          <p:spPr bwMode="auto">
            <a:xfrm>
              <a:off x="7607314" y="779085"/>
              <a:ext cx="94183" cy="4085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97" y="76"/>
                </a:cxn>
                <a:cxn ang="0">
                  <a:pos x="289" y="139"/>
                </a:cxn>
                <a:cxn ang="0">
                  <a:pos x="289" y="89"/>
                </a:cxn>
                <a:cxn ang="0">
                  <a:pos x="293" y="15"/>
                </a:cxn>
                <a:cxn ang="0">
                  <a:pos x="215" y="0"/>
                </a:cxn>
                <a:cxn ang="0">
                  <a:pos x="82" y="15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293" h="139">
                  <a:moveTo>
                    <a:pt x="0" y="44"/>
                  </a:moveTo>
                  <a:lnTo>
                    <a:pt x="97" y="76"/>
                  </a:lnTo>
                  <a:lnTo>
                    <a:pt x="289" y="139"/>
                  </a:lnTo>
                  <a:lnTo>
                    <a:pt x="289" y="89"/>
                  </a:lnTo>
                  <a:lnTo>
                    <a:pt x="293" y="15"/>
                  </a:lnTo>
                  <a:lnTo>
                    <a:pt x="215" y="0"/>
                  </a:lnTo>
                  <a:lnTo>
                    <a:pt x="82" y="15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54" name="Freeform 706"/>
            <p:cNvSpPr>
              <a:spLocks/>
            </p:cNvSpPr>
            <p:nvPr/>
          </p:nvSpPr>
          <p:spPr bwMode="auto">
            <a:xfrm>
              <a:off x="7643834" y="989847"/>
              <a:ext cx="71758" cy="20721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225" y="15"/>
                </a:cxn>
                <a:cxn ang="0">
                  <a:pos x="107" y="0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225" h="70">
                  <a:moveTo>
                    <a:pt x="0" y="70"/>
                  </a:moveTo>
                  <a:lnTo>
                    <a:pt x="225" y="15"/>
                  </a:lnTo>
                  <a:lnTo>
                    <a:pt x="107" y="0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55" name="Freeform 707"/>
            <p:cNvSpPr>
              <a:spLocks/>
            </p:cNvSpPr>
            <p:nvPr/>
          </p:nvSpPr>
          <p:spPr bwMode="auto">
            <a:xfrm>
              <a:off x="7534274" y="1012936"/>
              <a:ext cx="8329" cy="2308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78"/>
                </a:cxn>
                <a:cxn ang="0">
                  <a:pos x="27" y="11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27" h="78">
                  <a:moveTo>
                    <a:pt x="4" y="0"/>
                  </a:moveTo>
                  <a:lnTo>
                    <a:pt x="0" y="78"/>
                  </a:lnTo>
                  <a:lnTo>
                    <a:pt x="27" y="1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56" name="Freeform 708"/>
            <p:cNvSpPr>
              <a:spLocks/>
            </p:cNvSpPr>
            <p:nvPr/>
          </p:nvSpPr>
          <p:spPr bwMode="auto">
            <a:xfrm>
              <a:off x="8549783" y="536354"/>
              <a:ext cx="46130" cy="42034"/>
            </a:xfrm>
            <a:custGeom>
              <a:avLst/>
              <a:gdLst/>
              <a:ahLst/>
              <a:cxnLst>
                <a:cxn ang="0">
                  <a:pos x="4" y="32"/>
                </a:cxn>
                <a:cxn ang="0">
                  <a:pos x="93" y="0"/>
                </a:cxn>
                <a:cxn ang="0">
                  <a:pos x="145" y="17"/>
                </a:cxn>
                <a:cxn ang="0">
                  <a:pos x="137" y="142"/>
                </a:cxn>
                <a:cxn ang="0">
                  <a:pos x="44" y="102"/>
                </a:cxn>
                <a:cxn ang="0">
                  <a:pos x="0" y="89"/>
                </a:cxn>
                <a:cxn ang="0">
                  <a:pos x="4" y="32"/>
                </a:cxn>
                <a:cxn ang="0">
                  <a:pos x="4" y="32"/>
                </a:cxn>
              </a:cxnLst>
              <a:rect l="0" t="0" r="r" b="b"/>
              <a:pathLst>
                <a:path w="145" h="142">
                  <a:moveTo>
                    <a:pt x="4" y="32"/>
                  </a:moveTo>
                  <a:lnTo>
                    <a:pt x="93" y="0"/>
                  </a:lnTo>
                  <a:lnTo>
                    <a:pt x="145" y="17"/>
                  </a:lnTo>
                  <a:lnTo>
                    <a:pt x="137" y="142"/>
                  </a:lnTo>
                  <a:lnTo>
                    <a:pt x="44" y="102"/>
                  </a:lnTo>
                  <a:lnTo>
                    <a:pt x="0" y="89"/>
                  </a:lnTo>
                  <a:lnTo>
                    <a:pt x="4" y="32"/>
                  </a:lnTo>
                  <a:lnTo>
                    <a:pt x="4" y="3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57" name="Freeform 709"/>
            <p:cNvSpPr>
              <a:spLocks/>
            </p:cNvSpPr>
            <p:nvPr/>
          </p:nvSpPr>
          <p:spPr bwMode="auto">
            <a:xfrm>
              <a:off x="8297347" y="520961"/>
              <a:ext cx="120452" cy="43810"/>
            </a:xfrm>
            <a:custGeom>
              <a:avLst/>
              <a:gdLst/>
              <a:ahLst/>
              <a:cxnLst>
                <a:cxn ang="0">
                  <a:pos x="54" y="46"/>
                </a:cxn>
                <a:cxn ang="0">
                  <a:pos x="0" y="107"/>
                </a:cxn>
                <a:cxn ang="0">
                  <a:pos x="29" y="149"/>
                </a:cxn>
                <a:cxn ang="0">
                  <a:pos x="118" y="120"/>
                </a:cxn>
                <a:cxn ang="0">
                  <a:pos x="227" y="101"/>
                </a:cxn>
                <a:cxn ang="0">
                  <a:pos x="322" y="90"/>
                </a:cxn>
                <a:cxn ang="0">
                  <a:pos x="375" y="90"/>
                </a:cxn>
                <a:cxn ang="0">
                  <a:pos x="377" y="0"/>
                </a:cxn>
                <a:cxn ang="0">
                  <a:pos x="217" y="0"/>
                </a:cxn>
                <a:cxn ang="0">
                  <a:pos x="103" y="19"/>
                </a:cxn>
                <a:cxn ang="0">
                  <a:pos x="54" y="46"/>
                </a:cxn>
                <a:cxn ang="0">
                  <a:pos x="54" y="46"/>
                </a:cxn>
              </a:cxnLst>
              <a:rect l="0" t="0" r="r" b="b"/>
              <a:pathLst>
                <a:path w="377" h="149">
                  <a:moveTo>
                    <a:pt x="54" y="46"/>
                  </a:moveTo>
                  <a:lnTo>
                    <a:pt x="0" y="107"/>
                  </a:lnTo>
                  <a:lnTo>
                    <a:pt x="29" y="149"/>
                  </a:lnTo>
                  <a:lnTo>
                    <a:pt x="118" y="120"/>
                  </a:lnTo>
                  <a:lnTo>
                    <a:pt x="227" y="101"/>
                  </a:lnTo>
                  <a:lnTo>
                    <a:pt x="322" y="90"/>
                  </a:lnTo>
                  <a:lnTo>
                    <a:pt x="375" y="90"/>
                  </a:lnTo>
                  <a:lnTo>
                    <a:pt x="377" y="0"/>
                  </a:lnTo>
                  <a:lnTo>
                    <a:pt x="217" y="0"/>
                  </a:lnTo>
                  <a:lnTo>
                    <a:pt x="103" y="19"/>
                  </a:lnTo>
                  <a:lnTo>
                    <a:pt x="54" y="46"/>
                  </a:lnTo>
                  <a:lnTo>
                    <a:pt x="54" y="46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58" name="Freeform 710"/>
            <p:cNvSpPr>
              <a:spLocks/>
            </p:cNvSpPr>
            <p:nvPr/>
          </p:nvSpPr>
          <p:spPr bwMode="auto">
            <a:xfrm>
              <a:off x="8139735" y="571283"/>
              <a:ext cx="60226" cy="46178"/>
            </a:xfrm>
            <a:custGeom>
              <a:avLst/>
              <a:gdLst/>
              <a:ahLst/>
              <a:cxnLst>
                <a:cxn ang="0">
                  <a:pos x="123" y="0"/>
                </a:cxn>
                <a:cxn ang="0">
                  <a:pos x="188" y="15"/>
                </a:cxn>
                <a:cxn ang="0">
                  <a:pos x="160" y="138"/>
                </a:cxn>
                <a:cxn ang="0">
                  <a:pos x="131" y="155"/>
                </a:cxn>
                <a:cxn ang="0">
                  <a:pos x="53" y="138"/>
                </a:cxn>
                <a:cxn ang="0">
                  <a:pos x="0" y="135"/>
                </a:cxn>
                <a:cxn ang="0">
                  <a:pos x="51" y="102"/>
                </a:cxn>
                <a:cxn ang="0">
                  <a:pos x="95" y="57"/>
                </a:cxn>
                <a:cxn ang="0">
                  <a:pos x="123" y="0"/>
                </a:cxn>
                <a:cxn ang="0">
                  <a:pos x="123" y="0"/>
                </a:cxn>
              </a:cxnLst>
              <a:rect l="0" t="0" r="r" b="b"/>
              <a:pathLst>
                <a:path w="188" h="155">
                  <a:moveTo>
                    <a:pt x="123" y="0"/>
                  </a:moveTo>
                  <a:lnTo>
                    <a:pt x="188" y="15"/>
                  </a:lnTo>
                  <a:lnTo>
                    <a:pt x="160" y="138"/>
                  </a:lnTo>
                  <a:lnTo>
                    <a:pt x="131" y="155"/>
                  </a:lnTo>
                  <a:lnTo>
                    <a:pt x="53" y="138"/>
                  </a:lnTo>
                  <a:lnTo>
                    <a:pt x="0" y="135"/>
                  </a:lnTo>
                  <a:lnTo>
                    <a:pt x="51" y="102"/>
                  </a:lnTo>
                  <a:lnTo>
                    <a:pt x="95" y="57"/>
                  </a:lnTo>
                  <a:lnTo>
                    <a:pt x="123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59" name="Freeform 711"/>
            <p:cNvSpPr>
              <a:spLocks/>
            </p:cNvSpPr>
            <p:nvPr/>
          </p:nvSpPr>
          <p:spPr bwMode="auto">
            <a:xfrm>
              <a:off x="7836685" y="567731"/>
              <a:ext cx="43568" cy="29601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46" y="0"/>
                </a:cxn>
                <a:cxn ang="0">
                  <a:pos x="137" y="31"/>
                </a:cxn>
                <a:cxn ang="0">
                  <a:pos x="52" y="74"/>
                </a:cxn>
                <a:cxn ang="0">
                  <a:pos x="25" y="99"/>
                </a:cxn>
                <a:cxn ang="0">
                  <a:pos x="0" y="69"/>
                </a:cxn>
                <a:cxn ang="0">
                  <a:pos x="0" y="69"/>
                </a:cxn>
              </a:cxnLst>
              <a:rect l="0" t="0" r="r" b="b"/>
              <a:pathLst>
                <a:path w="137" h="99">
                  <a:moveTo>
                    <a:pt x="0" y="69"/>
                  </a:moveTo>
                  <a:lnTo>
                    <a:pt x="46" y="0"/>
                  </a:lnTo>
                  <a:lnTo>
                    <a:pt x="137" y="31"/>
                  </a:lnTo>
                  <a:lnTo>
                    <a:pt x="52" y="74"/>
                  </a:lnTo>
                  <a:lnTo>
                    <a:pt x="25" y="99"/>
                  </a:lnTo>
                  <a:lnTo>
                    <a:pt x="0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60" name="Freeform 712"/>
            <p:cNvSpPr>
              <a:spLocks/>
            </p:cNvSpPr>
            <p:nvPr/>
          </p:nvSpPr>
          <p:spPr bwMode="auto">
            <a:xfrm>
              <a:off x="7652804" y="593780"/>
              <a:ext cx="36520" cy="43810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3" y="148"/>
                </a:cxn>
                <a:cxn ang="0">
                  <a:pos x="112" y="129"/>
                </a:cxn>
                <a:cxn ang="0">
                  <a:pos x="72" y="62"/>
                </a:cxn>
                <a:cxn ang="0">
                  <a:pos x="21" y="0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112" h="148">
                  <a:moveTo>
                    <a:pt x="0" y="21"/>
                  </a:moveTo>
                  <a:lnTo>
                    <a:pt x="23" y="148"/>
                  </a:lnTo>
                  <a:lnTo>
                    <a:pt x="112" y="129"/>
                  </a:lnTo>
                  <a:lnTo>
                    <a:pt x="72" y="62"/>
                  </a:lnTo>
                  <a:lnTo>
                    <a:pt x="21" y="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61" name="Freeform 713"/>
            <p:cNvSpPr>
              <a:spLocks/>
            </p:cNvSpPr>
            <p:nvPr/>
          </p:nvSpPr>
          <p:spPr bwMode="auto">
            <a:xfrm>
              <a:off x="7532352" y="612134"/>
              <a:ext cx="40364" cy="4144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39"/>
                </a:cxn>
                <a:cxn ang="0">
                  <a:pos x="125" y="128"/>
                </a:cxn>
                <a:cxn ang="0">
                  <a:pos x="125" y="105"/>
                </a:cxn>
                <a:cxn ang="0">
                  <a:pos x="22" y="116"/>
                </a:cxn>
                <a:cxn ang="0">
                  <a:pos x="38" y="2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25" h="139">
                  <a:moveTo>
                    <a:pt x="5" y="0"/>
                  </a:moveTo>
                  <a:lnTo>
                    <a:pt x="0" y="139"/>
                  </a:lnTo>
                  <a:lnTo>
                    <a:pt x="125" y="128"/>
                  </a:lnTo>
                  <a:lnTo>
                    <a:pt x="125" y="105"/>
                  </a:lnTo>
                  <a:lnTo>
                    <a:pt x="22" y="116"/>
                  </a:lnTo>
                  <a:lnTo>
                    <a:pt x="38" y="2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62" name="Freeform 714"/>
            <p:cNvSpPr>
              <a:spLocks/>
            </p:cNvSpPr>
            <p:nvPr/>
          </p:nvSpPr>
          <p:spPr bwMode="auto">
            <a:xfrm>
              <a:off x="7613721" y="637591"/>
              <a:ext cx="17299" cy="7696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6" y="0"/>
                </a:cxn>
                <a:cxn ang="0">
                  <a:pos x="56" y="9"/>
                </a:cxn>
                <a:cxn ang="0">
                  <a:pos x="0" y="27"/>
                </a:cxn>
                <a:cxn ang="0">
                  <a:pos x="0" y="27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16" y="0"/>
                  </a:lnTo>
                  <a:lnTo>
                    <a:pt x="56" y="9"/>
                  </a:lnTo>
                  <a:lnTo>
                    <a:pt x="0" y="27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0" name="Trapezoid 769"/>
            <p:cNvSpPr/>
            <p:nvPr/>
          </p:nvSpPr>
          <p:spPr>
            <a:xfrm>
              <a:off x="7858148" y="428604"/>
              <a:ext cx="428628" cy="845545"/>
            </a:xfrm>
            <a:prstGeom prst="trapezoid">
              <a:avLst>
                <a:gd name="adj" fmla="val 27922"/>
              </a:avLst>
            </a:prstGeom>
            <a:gradFill>
              <a:gsLst>
                <a:gs pos="100000">
                  <a:schemeClr val="bg1">
                    <a:lumMod val="75000"/>
                  </a:schemeClr>
                </a:gs>
                <a:gs pos="10000">
                  <a:srgbClr val="FFE07D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5" name="Rectangle 764"/>
            <p:cNvSpPr/>
            <p:nvPr/>
          </p:nvSpPr>
          <p:spPr>
            <a:xfrm>
              <a:off x="8057431" y="107154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6" name="Rectangle 765"/>
            <p:cNvSpPr/>
            <p:nvPr/>
          </p:nvSpPr>
          <p:spPr>
            <a:xfrm>
              <a:off x="8057431" y="88505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7" name="Rectangle 766"/>
            <p:cNvSpPr/>
            <p:nvPr/>
          </p:nvSpPr>
          <p:spPr>
            <a:xfrm>
              <a:off x="8057431" y="69856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8" name="Rectangle 767"/>
            <p:cNvSpPr/>
            <p:nvPr/>
          </p:nvSpPr>
          <p:spPr>
            <a:xfrm>
              <a:off x="8057431" y="512077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72" name="Straight Connector 771"/>
            <p:cNvCxnSpPr/>
            <p:nvPr/>
          </p:nvCxnSpPr>
          <p:spPr>
            <a:xfrm rot="5400000" flipH="1" flipV="1">
              <a:off x="7536953" y="827933"/>
              <a:ext cx="759077" cy="1127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4" name="Straight Connector 773"/>
            <p:cNvCxnSpPr/>
            <p:nvPr/>
          </p:nvCxnSpPr>
          <p:spPr>
            <a:xfrm rot="16200000" flipV="1">
              <a:off x="7850711" y="834840"/>
              <a:ext cx="760557" cy="10540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7.40741E-7 L 0.12569 -0.00116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57 -0.00116 L 0.3757 -0.00116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757 -0.00116 L -0.00208 -0.00255 " pathEditMode="relative" rAng="0" ptsTypes="AA">
                                      <p:cBhvr>
                                        <p:cTn id="11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7" grpId="0"/>
      <p:bldP spid="8" grpId="0"/>
      <p:bldP spid="35" grpId="0"/>
      <p:bldP spid="35" grpId="1"/>
      <p:bldP spid="41" grpId="0"/>
      <p:bldP spid="41" grpId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60" grpId="0" animBg="1"/>
      <p:bldP spid="60" grpId="1" animBg="1"/>
      <p:bldP spid="61" grpId="0" animBg="1"/>
      <p:bldP spid="61" grpId="1" animBg="1"/>
      <p:bldP spid="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Deterministic Reduction to Simple Inputs (cont.)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b="1" u="sng" dirty="0" smtClean="0">
                <a:solidFill>
                  <a:schemeClr val="tx2">
                    <a:lumMod val="50000"/>
                  </a:schemeClr>
                </a:solidFill>
              </a:rPr>
              <a:t>Why Does It Work?</a:t>
            </a:r>
          </a:p>
          <a:p>
            <a:r>
              <a:rPr lang="en-US" sz="2400" dirty="0" smtClean="0"/>
              <a:t>Let an interval be the time between two consecutive resets.</a:t>
            </a:r>
          </a:p>
          <a:p>
            <a:r>
              <a:rPr lang="en-US" sz="2400" i="1" dirty="0" smtClean="0"/>
              <a:t>B</a:t>
            </a:r>
            <a:r>
              <a:rPr lang="en-US" sz="2400" dirty="0" smtClean="0"/>
              <a:t> (and </a:t>
            </a:r>
            <a:r>
              <a:rPr lang="en-US" sz="2400" i="1" dirty="0" smtClean="0"/>
              <a:t>A</a:t>
            </a:r>
            <a:r>
              <a:rPr lang="en-US" sz="2400" dirty="0" smtClean="0"/>
              <a:t>) transmit packets at all integral times in an interval.</a:t>
            </a:r>
          </a:p>
          <a:p>
            <a:r>
              <a:rPr lang="en-US" sz="2400" dirty="0" smtClean="0"/>
              <a:t>Moving packets to earlier time:</a:t>
            </a:r>
          </a:p>
          <a:p>
            <a:pPr lvl="1"/>
            <a:r>
              <a:rPr lang="en-US" sz="2000" dirty="0" smtClean="0"/>
              <a:t>Does not effect the transmission times.</a:t>
            </a:r>
          </a:p>
          <a:p>
            <a:pPr lvl="1"/>
            <a:r>
              <a:rPr lang="en-US" sz="2000" dirty="0" smtClean="0"/>
              <a:t>Increase the delay that the packets suffer.</a:t>
            </a:r>
          </a:p>
          <a:p>
            <a:r>
              <a:rPr lang="en-US" sz="2400" dirty="0" smtClean="0"/>
              <a:t>Increasing the value of the packets counter the additional delay.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297" name="Group 296"/>
          <p:cNvGrpSpPr/>
          <p:nvPr/>
        </p:nvGrpSpPr>
        <p:grpSpPr>
          <a:xfrm>
            <a:off x="2857488" y="4896161"/>
            <a:ext cx="3769182" cy="1247483"/>
            <a:chOff x="2857488" y="4896161"/>
            <a:chExt cx="3769182" cy="1247483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3000364" y="5178154"/>
              <a:ext cx="3414730" cy="3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 flipH="1" flipV="1">
              <a:off x="2857488" y="5039037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 flipH="1" flipV="1">
              <a:off x="4000496" y="5039037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 flipV="1">
              <a:off x="4000496" y="5039037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5143504" y="5039037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 flipH="1" flipV="1">
              <a:off x="5143504" y="5039037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6286512" y="5039037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000364" y="5681979"/>
              <a:ext cx="3424458" cy="20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2857488" y="5539103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 flipH="1" flipV="1">
              <a:off x="4000496" y="5539103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5143504" y="5539103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6286512" y="5539103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857488" y="568197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0</a:t>
              </a:r>
              <a:endParaRPr lang="en-US" sz="24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46090" y="568197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143504" y="568197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2</a:t>
              </a:r>
              <a:endParaRPr lang="en-US" sz="24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286512" y="568197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143240" y="4896161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071802" y="5396227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643306" y="4896161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428992" y="5396227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5400000" flipH="1" flipV="1">
              <a:off x="6286512" y="5039037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4572000" y="4896161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786182" y="5396227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500938" y="357188"/>
            <a:ext cx="1212850" cy="1227137"/>
            <a:chOff x="7500938" y="357188"/>
            <a:chExt cx="1212850" cy="1227137"/>
          </a:xfrm>
        </p:grpSpPr>
        <p:sp>
          <p:nvSpPr>
            <p:cNvPr id="29" name="AutoShape 4"/>
            <p:cNvSpPr>
              <a:spLocks noChangeAspect="1" noChangeArrowheads="1" noTextEdit="1"/>
            </p:cNvSpPr>
            <p:nvPr/>
          </p:nvSpPr>
          <p:spPr bwMode="auto">
            <a:xfrm>
              <a:off x="7500938" y="357188"/>
              <a:ext cx="1212850" cy="1227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16"/>
            <p:cNvSpPr>
              <a:spLocks/>
            </p:cNvSpPr>
            <p:nvPr/>
          </p:nvSpPr>
          <p:spPr bwMode="auto">
            <a:xfrm>
              <a:off x="7513772" y="787373"/>
              <a:ext cx="276142" cy="197737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319" y="100"/>
                </a:cxn>
                <a:cxn ang="0">
                  <a:pos x="673" y="211"/>
                </a:cxn>
                <a:cxn ang="0">
                  <a:pos x="695" y="380"/>
                </a:cxn>
                <a:cxn ang="0">
                  <a:pos x="794" y="585"/>
                </a:cxn>
                <a:cxn ang="0">
                  <a:pos x="863" y="669"/>
                </a:cxn>
                <a:cxn ang="0">
                  <a:pos x="608" y="636"/>
                </a:cxn>
                <a:cxn ang="0">
                  <a:pos x="0" y="444"/>
                </a:cxn>
                <a:cxn ang="0">
                  <a:pos x="0" y="41"/>
                </a:cxn>
                <a:cxn ang="0">
                  <a:pos x="114" y="0"/>
                </a:cxn>
                <a:cxn ang="0">
                  <a:pos x="114" y="0"/>
                </a:cxn>
              </a:cxnLst>
              <a:rect l="0" t="0" r="r" b="b"/>
              <a:pathLst>
                <a:path w="863" h="669">
                  <a:moveTo>
                    <a:pt x="114" y="0"/>
                  </a:moveTo>
                  <a:lnTo>
                    <a:pt x="319" y="100"/>
                  </a:lnTo>
                  <a:lnTo>
                    <a:pt x="673" y="211"/>
                  </a:lnTo>
                  <a:lnTo>
                    <a:pt x="695" y="380"/>
                  </a:lnTo>
                  <a:lnTo>
                    <a:pt x="794" y="585"/>
                  </a:lnTo>
                  <a:lnTo>
                    <a:pt x="863" y="669"/>
                  </a:lnTo>
                  <a:lnTo>
                    <a:pt x="608" y="636"/>
                  </a:lnTo>
                  <a:lnTo>
                    <a:pt x="0" y="444"/>
                  </a:lnTo>
                  <a:lnTo>
                    <a:pt x="0" y="41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17"/>
            <p:cNvSpPr>
              <a:spLocks/>
            </p:cNvSpPr>
            <p:nvPr/>
          </p:nvSpPr>
          <p:spPr bwMode="auto">
            <a:xfrm>
              <a:off x="8462648" y="785597"/>
              <a:ext cx="149283" cy="114261"/>
            </a:xfrm>
            <a:custGeom>
              <a:avLst/>
              <a:gdLst/>
              <a:ahLst/>
              <a:cxnLst>
                <a:cxn ang="0">
                  <a:pos x="0" y="270"/>
                </a:cxn>
                <a:cxn ang="0">
                  <a:pos x="466" y="386"/>
                </a:cxn>
                <a:cxn ang="0">
                  <a:pos x="457" y="28"/>
                </a:cxn>
                <a:cxn ang="0">
                  <a:pos x="261" y="0"/>
                </a:cxn>
                <a:cxn ang="0">
                  <a:pos x="113" y="15"/>
                </a:cxn>
                <a:cxn ang="0">
                  <a:pos x="0" y="270"/>
                </a:cxn>
                <a:cxn ang="0">
                  <a:pos x="0" y="270"/>
                </a:cxn>
              </a:cxnLst>
              <a:rect l="0" t="0" r="r" b="b"/>
              <a:pathLst>
                <a:path w="466" h="386">
                  <a:moveTo>
                    <a:pt x="0" y="270"/>
                  </a:moveTo>
                  <a:lnTo>
                    <a:pt x="466" y="386"/>
                  </a:lnTo>
                  <a:lnTo>
                    <a:pt x="457" y="28"/>
                  </a:lnTo>
                  <a:lnTo>
                    <a:pt x="261" y="0"/>
                  </a:lnTo>
                  <a:lnTo>
                    <a:pt x="113" y="15"/>
                  </a:lnTo>
                  <a:lnTo>
                    <a:pt x="0" y="270"/>
                  </a:lnTo>
                  <a:lnTo>
                    <a:pt x="0" y="27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18"/>
            <p:cNvSpPr>
              <a:spLocks/>
            </p:cNvSpPr>
            <p:nvPr/>
          </p:nvSpPr>
          <p:spPr bwMode="auto">
            <a:xfrm>
              <a:off x="8199321" y="1020632"/>
              <a:ext cx="214635" cy="238587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124" y="424"/>
                </a:cxn>
                <a:cxn ang="0">
                  <a:pos x="192" y="806"/>
                </a:cxn>
                <a:cxn ang="0">
                  <a:pos x="669" y="792"/>
                </a:cxn>
                <a:cxn ang="0">
                  <a:pos x="494" y="178"/>
                </a:cxn>
                <a:cxn ang="0">
                  <a:pos x="192" y="0"/>
                </a:cxn>
                <a:cxn ang="0">
                  <a:pos x="0" y="45"/>
                </a:cxn>
                <a:cxn ang="0">
                  <a:pos x="0" y="45"/>
                </a:cxn>
              </a:cxnLst>
              <a:rect l="0" t="0" r="r" b="b"/>
              <a:pathLst>
                <a:path w="669" h="806">
                  <a:moveTo>
                    <a:pt x="0" y="45"/>
                  </a:moveTo>
                  <a:lnTo>
                    <a:pt x="124" y="424"/>
                  </a:lnTo>
                  <a:lnTo>
                    <a:pt x="192" y="806"/>
                  </a:lnTo>
                  <a:lnTo>
                    <a:pt x="669" y="792"/>
                  </a:lnTo>
                  <a:lnTo>
                    <a:pt x="494" y="178"/>
                  </a:lnTo>
                  <a:lnTo>
                    <a:pt x="192" y="0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9"/>
            <p:cNvSpPr>
              <a:spLocks/>
            </p:cNvSpPr>
            <p:nvPr/>
          </p:nvSpPr>
          <p:spPr bwMode="auto">
            <a:xfrm>
              <a:off x="8097449" y="966165"/>
              <a:ext cx="167223" cy="75187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152" y="253"/>
                </a:cxn>
                <a:cxn ang="0">
                  <a:pos x="521" y="194"/>
                </a:cxn>
                <a:cxn ang="0">
                  <a:pos x="323" y="0"/>
                </a:cxn>
                <a:cxn ang="0">
                  <a:pos x="140" y="141"/>
                </a:cxn>
                <a:cxn ang="0">
                  <a:pos x="0" y="240"/>
                </a:cxn>
                <a:cxn ang="0">
                  <a:pos x="0" y="240"/>
                </a:cxn>
              </a:cxnLst>
              <a:rect l="0" t="0" r="r" b="b"/>
              <a:pathLst>
                <a:path w="521" h="253">
                  <a:moveTo>
                    <a:pt x="0" y="240"/>
                  </a:moveTo>
                  <a:lnTo>
                    <a:pt x="152" y="253"/>
                  </a:lnTo>
                  <a:lnTo>
                    <a:pt x="521" y="194"/>
                  </a:lnTo>
                  <a:lnTo>
                    <a:pt x="323" y="0"/>
                  </a:lnTo>
                  <a:lnTo>
                    <a:pt x="140" y="141"/>
                  </a:lnTo>
                  <a:lnTo>
                    <a:pt x="0" y="240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0"/>
            <p:cNvSpPr>
              <a:spLocks/>
            </p:cNvSpPr>
            <p:nvPr/>
          </p:nvSpPr>
          <p:spPr bwMode="auto">
            <a:xfrm>
              <a:off x="7894348" y="877954"/>
              <a:ext cx="202461" cy="864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5" y="74"/>
                </a:cxn>
                <a:cxn ang="0">
                  <a:pos x="633" y="95"/>
                </a:cxn>
                <a:cxn ang="0">
                  <a:pos x="372" y="209"/>
                </a:cxn>
                <a:cxn ang="0">
                  <a:pos x="146" y="292"/>
                </a:cxn>
                <a:cxn ang="0">
                  <a:pos x="17" y="5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33" h="292">
                  <a:moveTo>
                    <a:pt x="0" y="0"/>
                  </a:moveTo>
                  <a:lnTo>
                    <a:pt x="255" y="74"/>
                  </a:lnTo>
                  <a:lnTo>
                    <a:pt x="633" y="95"/>
                  </a:lnTo>
                  <a:lnTo>
                    <a:pt x="372" y="209"/>
                  </a:lnTo>
                  <a:lnTo>
                    <a:pt x="146" y="292"/>
                  </a:lnTo>
                  <a:lnTo>
                    <a:pt x="17" y="5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21"/>
            <p:cNvSpPr>
              <a:spLocks/>
            </p:cNvSpPr>
            <p:nvPr/>
          </p:nvSpPr>
          <p:spPr bwMode="auto">
            <a:xfrm>
              <a:off x="8273001" y="666600"/>
              <a:ext cx="254358" cy="268780"/>
            </a:xfrm>
            <a:custGeom>
              <a:avLst/>
              <a:gdLst/>
              <a:ahLst/>
              <a:cxnLst>
                <a:cxn ang="0">
                  <a:pos x="525" y="0"/>
                </a:cxn>
                <a:cxn ang="0">
                  <a:pos x="489" y="169"/>
                </a:cxn>
                <a:cxn ang="0">
                  <a:pos x="403" y="367"/>
                </a:cxn>
                <a:cxn ang="0">
                  <a:pos x="280" y="528"/>
                </a:cxn>
                <a:cxn ang="0">
                  <a:pos x="0" y="730"/>
                </a:cxn>
                <a:cxn ang="0">
                  <a:pos x="143" y="813"/>
                </a:cxn>
                <a:cxn ang="0">
                  <a:pos x="405" y="907"/>
                </a:cxn>
                <a:cxn ang="0">
                  <a:pos x="502" y="802"/>
                </a:cxn>
                <a:cxn ang="0">
                  <a:pos x="637" y="570"/>
                </a:cxn>
                <a:cxn ang="0">
                  <a:pos x="740" y="315"/>
                </a:cxn>
                <a:cxn ang="0">
                  <a:pos x="795" y="61"/>
                </a:cxn>
                <a:cxn ang="0">
                  <a:pos x="525" y="0"/>
                </a:cxn>
                <a:cxn ang="0">
                  <a:pos x="525" y="0"/>
                </a:cxn>
              </a:cxnLst>
              <a:rect l="0" t="0" r="r" b="b"/>
              <a:pathLst>
                <a:path w="795" h="907">
                  <a:moveTo>
                    <a:pt x="525" y="0"/>
                  </a:moveTo>
                  <a:lnTo>
                    <a:pt x="489" y="169"/>
                  </a:lnTo>
                  <a:lnTo>
                    <a:pt x="403" y="367"/>
                  </a:lnTo>
                  <a:lnTo>
                    <a:pt x="280" y="528"/>
                  </a:lnTo>
                  <a:lnTo>
                    <a:pt x="0" y="730"/>
                  </a:lnTo>
                  <a:lnTo>
                    <a:pt x="143" y="813"/>
                  </a:lnTo>
                  <a:lnTo>
                    <a:pt x="405" y="907"/>
                  </a:lnTo>
                  <a:lnTo>
                    <a:pt x="502" y="802"/>
                  </a:lnTo>
                  <a:lnTo>
                    <a:pt x="637" y="570"/>
                  </a:lnTo>
                  <a:lnTo>
                    <a:pt x="740" y="315"/>
                  </a:lnTo>
                  <a:lnTo>
                    <a:pt x="795" y="61"/>
                  </a:lnTo>
                  <a:lnTo>
                    <a:pt x="525" y="0"/>
                  </a:lnTo>
                  <a:lnTo>
                    <a:pt x="52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35"/>
            <p:cNvSpPr>
              <a:spLocks/>
            </p:cNvSpPr>
            <p:nvPr/>
          </p:nvSpPr>
          <p:spPr bwMode="auto">
            <a:xfrm>
              <a:off x="8198039" y="879729"/>
              <a:ext cx="415814" cy="252204"/>
            </a:xfrm>
            <a:custGeom>
              <a:avLst/>
              <a:gdLst/>
              <a:ahLst/>
              <a:cxnLst>
                <a:cxn ang="0">
                  <a:pos x="215" y="0"/>
                </a:cxn>
                <a:cxn ang="0">
                  <a:pos x="430" y="116"/>
                </a:cxn>
                <a:cxn ang="0">
                  <a:pos x="767" y="213"/>
                </a:cxn>
                <a:cxn ang="0">
                  <a:pos x="1299" y="278"/>
                </a:cxn>
                <a:cxn ang="0">
                  <a:pos x="1287" y="852"/>
                </a:cxn>
                <a:cxn ang="0">
                  <a:pos x="1044" y="822"/>
                </a:cxn>
                <a:cxn ang="0">
                  <a:pos x="677" y="729"/>
                </a:cxn>
                <a:cxn ang="0">
                  <a:pos x="314" y="561"/>
                </a:cxn>
                <a:cxn ang="0">
                  <a:pos x="0" y="293"/>
                </a:cxn>
                <a:cxn ang="0">
                  <a:pos x="116" y="170"/>
                </a:cxn>
                <a:cxn ang="0">
                  <a:pos x="215" y="0"/>
                </a:cxn>
                <a:cxn ang="0">
                  <a:pos x="215" y="0"/>
                </a:cxn>
              </a:cxnLst>
              <a:rect l="0" t="0" r="r" b="b"/>
              <a:pathLst>
                <a:path w="1299" h="852">
                  <a:moveTo>
                    <a:pt x="215" y="0"/>
                  </a:moveTo>
                  <a:lnTo>
                    <a:pt x="430" y="116"/>
                  </a:lnTo>
                  <a:lnTo>
                    <a:pt x="767" y="213"/>
                  </a:lnTo>
                  <a:lnTo>
                    <a:pt x="1299" y="278"/>
                  </a:lnTo>
                  <a:lnTo>
                    <a:pt x="1287" y="852"/>
                  </a:lnTo>
                  <a:lnTo>
                    <a:pt x="1044" y="822"/>
                  </a:lnTo>
                  <a:lnTo>
                    <a:pt x="677" y="729"/>
                  </a:lnTo>
                  <a:lnTo>
                    <a:pt x="314" y="561"/>
                  </a:lnTo>
                  <a:lnTo>
                    <a:pt x="0" y="293"/>
                  </a:lnTo>
                  <a:lnTo>
                    <a:pt x="116" y="170"/>
                  </a:lnTo>
                  <a:lnTo>
                    <a:pt x="215" y="0"/>
                  </a:lnTo>
                  <a:lnTo>
                    <a:pt x="21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36"/>
            <p:cNvSpPr>
              <a:spLocks/>
            </p:cNvSpPr>
            <p:nvPr/>
          </p:nvSpPr>
          <p:spPr bwMode="auto">
            <a:xfrm>
              <a:off x="8437020" y="490176"/>
              <a:ext cx="98668" cy="8939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266"/>
                </a:cxn>
                <a:cxn ang="0">
                  <a:pos x="308" y="302"/>
                </a:cxn>
                <a:cxn ang="0">
                  <a:pos x="298" y="51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308" h="302">
                  <a:moveTo>
                    <a:pt x="5" y="0"/>
                  </a:moveTo>
                  <a:lnTo>
                    <a:pt x="0" y="266"/>
                  </a:lnTo>
                  <a:lnTo>
                    <a:pt x="308" y="302"/>
                  </a:lnTo>
                  <a:lnTo>
                    <a:pt x="298" y="51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37"/>
            <p:cNvSpPr>
              <a:spLocks/>
            </p:cNvSpPr>
            <p:nvPr/>
          </p:nvSpPr>
          <p:spPr bwMode="auto">
            <a:xfrm>
              <a:off x="8176896" y="466494"/>
              <a:ext cx="209509" cy="66307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14" y="95"/>
                </a:cxn>
                <a:cxn ang="0">
                  <a:pos x="0" y="184"/>
                </a:cxn>
                <a:cxn ang="0">
                  <a:pos x="13" y="224"/>
                </a:cxn>
                <a:cxn ang="0">
                  <a:pos x="266" y="139"/>
                </a:cxn>
                <a:cxn ang="0">
                  <a:pos x="654" y="57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654" h="224">
                  <a:moveTo>
                    <a:pt x="144" y="0"/>
                  </a:moveTo>
                  <a:lnTo>
                    <a:pt x="114" y="95"/>
                  </a:lnTo>
                  <a:lnTo>
                    <a:pt x="0" y="184"/>
                  </a:lnTo>
                  <a:lnTo>
                    <a:pt x="13" y="224"/>
                  </a:lnTo>
                  <a:lnTo>
                    <a:pt x="266" y="139"/>
                  </a:lnTo>
                  <a:lnTo>
                    <a:pt x="654" y="57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38"/>
            <p:cNvSpPr>
              <a:spLocks/>
            </p:cNvSpPr>
            <p:nvPr/>
          </p:nvSpPr>
          <p:spPr bwMode="auto">
            <a:xfrm>
              <a:off x="7905880" y="1076875"/>
              <a:ext cx="303051" cy="181160"/>
            </a:xfrm>
            <a:custGeom>
              <a:avLst/>
              <a:gdLst/>
              <a:ahLst/>
              <a:cxnLst>
                <a:cxn ang="0">
                  <a:pos x="359" y="0"/>
                </a:cxn>
                <a:cxn ang="0">
                  <a:pos x="947" y="602"/>
                </a:cxn>
                <a:cxn ang="0">
                  <a:pos x="314" y="612"/>
                </a:cxn>
                <a:cxn ang="0">
                  <a:pos x="0" y="161"/>
                </a:cxn>
                <a:cxn ang="0">
                  <a:pos x="359" y="0"/>
                </a:cxn>
                <a:cxn ang="0">
                  <a:pos x="359" y="0"/>
                </a:cxn>
              </a:cxnLst>
              <a:rect l="0" t="0" r="r" b="b"/>
              <a:pathLst>
                <a:path w="947" h="612">
                  <a:moveTo>
                    <a:pt x="359" y="0"/>
                  </a:moveTo>
                  <a:lnTo>
                    <a:pt x="947" y="602"/>
                  </a:lnTo>
                  <a:lnTo>
                    <a:pt x="314" y="612"/>
                  </a:lnTo>
                  <a:lnTo>
                    <a:pt x="0" y="161"/>
                  </a:lnTo>
                  <a:lnTo>
                    <a:pt x="359" y="0"/>
                  </a:lnTo>
                  <a:lnTo>
                    <a:pt x="359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39"/>
            <p:cNvSpPr>
              <a:spLocks/>
            </p:cNvSpPr>
            <p:nvPr/>
          </p:nvSpPr>
          <p:spPr bwMode="auto">
            <a:xfrm>
              <a:off x="8185866" y="567139"/>
              <a:ext cx="428628" cy="143862"/>
            </a:xfrm>
            <a:custGeom>
              <a:avLst/>
              <a:gdLst/>
              <a:ahLst/>
              <a:cxnLst>
                <a:cxn ang="0">
                  <a:pos x="0" y="234"/>
                </a:cxn>
                <a:cxn ang="0">
                  <a:pos x="118" y="160"/>
                </a:cxn>
                <a:cxn ang="0">
                  <a:pos x="459" y="36"/>
                </a:cxn>
                <a:cxn ang="0">
                  <a:pos x="829" y="0"/>
                </a:cxn>
                <a:cxn ang="0">
                  <a:pos x="1128" y="48"/>
                </a:cxn>
                <a:cxn ang="0">
                  <a:pos x="1335" y="130"/>
                </a:cxn>
                <a:cxn ang="0">
                  <a:pos x="1339" y="485"/>
                </a:cxn>
                <a:cxn ang="0">
                  <a:pos x="1073" y="400"/>
                </a:cxn>
                <a:cxn ang="0">
                  <a:pos x="664" y="346"/>
                </a:cxn>
                <a:cxn ang="0">
                  <a:pos x="360" y="371"/>
                </a:cxn>
                <a:cxn ang="0">
                  <a:pos x="230" y="401"/>
                </a:cxn>
                <a:cxn ang="0">
                  <a:pos x="0" y="234"/>
                </a:cxn>
                <a:cxn ang="0">
                  <a:pos x="0" y="234"/>
                </a:cxn>
              </a:cxnLst>
              <a:rect l="0" t="0" r="r" b="b"/>
              <a:pathLst>
                <a:path w="1339" h="485">
                  <a:moveTo>
                    <a:pt x="0" y="234"/>
                  </a:moveTo>
                  <a:lnTo>
                    <a:pt x="118" y="160"/>
                  </a:lnTo>
                  <a:lnTo>
                    <a:pt x="459" y="36"/>
                  </a:lnTo>
                  <a:lnTo>
                    <a:pt x="829" y="0"/>
                  </a:lnTo>
                  <a:lnTo>
                    <a:pt x="1128" y="48"/>
                  </a:lnTo>
                  <a:lnTo>
                    <a:pt x="1335" y="130"/>
                  </a:lnTo>
                  <a:lnTo>
                    <a:pt x="1339" y="485"/>
                  </a:lnTo>
                  <a:lnTo>
                    <a:pt x="1073" y="400"/>
                  </a:lnTo>
                  <a:lnTo>
                    <a:pt x="664" y="346"/>
                  </a:lnTo>
                  <a:lnTo>
                    <a:pt x="360" y="371"/>
                  </a:lnTo>
                  <a:lnTo>
                    <a:pt x="230" y="401"/>
                  </a:lnTo>
                  <a:lnTo>
                    <a:pt x="0" y="234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40"/>
            <p:cNvSpPr>
              <a:spLocks/>
            </p:cNvSpPr>
            <p:nvPr/>
          </p:nvSpPr>
          <p:spPr bwMode="auto">
            <a:xfrm>
              <a:off x="7515053" y="620422"/>
              <a:ext cx="778450" cy="637613"/>
            </a:xfrm>
            <a:custGeom>
              <a:avLst/>
              <a:gdLst/>
              <a:ahLst/>
              <a:cxnLst>
                <a:cxn ang="0">
                  <a:pos x="1839" y="0"/>
                </a:cxn>
                <a:cxn ang="0">
                  <a:pos x="1791" y="167"/>
                </a:cxn>
                <a:cxn ang="0">
                  <a:pos x="1799" y="260"/>
                </a:cxn>
                <a:cxn ang="0">
                  <a:pos x="2017" y="312"/>
                </a:cxn>
                <a:cxn ang="0">
                  <a:pos x="2147" y="462"/>
                </a:cxn>
                <a:cxn ang="0">
                  <a:pos x="2166" y="610"/>
                </a:cxn>
                <a:cxn ang="0">
                  <a:pos x="2124" y="730"/>
                </a:cxn>
                <a:cxn ang="0">
                  <a:pos x="1943" y="882"/>
                </a:cxn>
                <a:cxn ang="0">
                  <a:pos x="1588" y="1074"/>
                </a:cxn>
                <a:cxn ang="0">
                  <a:pos x="1130" y="1217"/>
                </a:cxn>
                <a:cxn ang="0">
                  <a:pos x="12" y="1507"/>
                </a:cxn>
                <a:cxn ang="0">
                  <a:pos x="0" y="2139"/>
                </a:cxn>
                <a:cxn ang="0">
                  <a:pos x="208" y="2154"/>
                </a:cxn>
                <a:cxn ang="0">
                  <a:pos x="396" y="2049"/>
                </a:cxn>
                <a:cxn ang="0">
                  <a:pos x="991" y="1800"/>
                </a:cxn>
                <a:cxn ang="0">
                  <a:pos x="1690" y="1479"/>
                </a:cxn>
                <a:cxn ang="0">
                  <a:pos x="1960" y="1317"/>
                </a:cxn>
                <a:cxn ang="0">
                  <a:pos x="2120" y="1179"/>
                </a:cxn>
                <a:cxn ang="0">
                  <a:pos x="2261" y="1032"/>
                </a:cxn>
                <a:cxn ang="0">
                  <a:pos x="2371" y="859"/>
                </a:cxn>
                <a:cxn ang="0">
                  <a:pos x="2432" y="631"/>
                </a:cxn>
                <a:cxn ang="0">
                  <a:pos x="2426" y="395"/>
                </a:cxn>
                <a:cxn ang="0">
                  <a:pos x="2333" y="209"/>
                </a:cxn>
                <a:cxn ang="0">
                  <a:pos x="2185" y="87"/>
                </a:cxn>
                <a:cxn ang="0">
                  <a:pos x="1936" y="9"/>
                </a:cxn>
                <a:cxn ang="0">
                  <a:pos x="1839" y="0"/>
                </a:cxn>
                <a:cxn ang="0">
                  <a:pos x="1839" y="0"/>
                </a:cxn>
              </a:cxnLst>
              <a:rect l="0" t="0" r="r" b="b"/>
              <a:pathLst>
                <a:path w="2432" h="2154">
                  <a:moveTo>
                    <a:pt x="1839" y="0"/>
                  </a:moveTo>
                  <a:lnTo>
                    <a:pt x="1791" y="167"/>
                  </a:lnTo>
                  <a:lnTo>
                    <a:pt x="1799" y="260"/>
                  </a:lnTo>
                  <a:lnTo>
                    <a:pt x="2017" y="312"/>
                  </a:lnTo>
                  <a:lnTo>
                    <a:pt x="2147" y="462"/>
                  </a:lnTo>
                  <a:lnTo>
                    <a:pt x="2166" y="610"/>
                  </a:lnTo>
                  <a:lnTo>
                    <a:pt x="2124" y="730"/>
                  </a:lnTo>
                  <a:lnTo>
                    <a:pt x="1943" y="882"/>
                  </a:lnTo>
                  <a:lnTo>
                    <a:pt x="1588" y="1074"/>
                  </a:lnTo>
                  <a:lnTo>
                    <a:pt x="1130" y="1217"/>
                  </a:lnTo>
                  <a:lnTo>
                    <a:pt x="12" y="1507"/>
                  </a:lnTo>
                  <a:lnTo>
                    <a:pt x="0" y="2139"/>
                  </a:lnTo>
                  <a:lnTo>
                    <a:pt x="208" y="2154"/>
                  </a:lnTo>
                  <a:lnTo>
                    <a:pt x="396" y="2049"/>
                  </a:lnTo>
                  <a:lnTo>
                    <a:pt x="991" y="1800"/>
                  </a:lnTo>
                  <a:lnTo>
                    <a:pt x="1690" y="1479"/>
                  </a:lnTo>
                  <a:lnTo>
                    <a:pt x="1960" y="1317"/>
                  </a:lnTo>
                  <a:lnTo>
                    <a:pt x="2120" y="1179"/>
                  </a:lnTo>
                  <a:lnTo>
                    <a:pt x="2261" y="1032"/>
                  </a:lnTo>
                  <a:lnTo>
                    <a:pt x="2371" y="859"/>
                  </a:lnTo>
                  <a:lnTo>
                    <a:pt x="2432" y="631"/>
                  </a:lnTo>
                  <a:lnTo>
                    <a:pt x="2426" y="395"/>
                  </a:lnTo>
                  <a:lnTo>
                    <a:pt x="2333" y="209"/>
                  </a:lnTo>
                  <a:lnTo>
                    <a:pt x="2185" y="87"/>
                  </a:lnTo>
                  <a:lnTo>
                    <a:pt x="1936" y="9"/>
                  </a:lnTo>
                  <a:lnTo>
                    <a:pt x="1839" y="0"/>
                  </a:lnTo>
                  <a:lnTo>
                    <a:pt x="1839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41"/>
            <p:cNvSpPr>
              <a:spLocks/>
            </p:cNvSpPr>
            <p:nvPr/>
          </p:nvSpPr>
          <p:spPr bwMode="auto">
            <a:xfrm>
              <a:off x="7894988" y="632262"/>
              <a:ext cx="119811" cy="85252"/>
            </a:xfrm>
            <a:custGeom>
              <a:avLst/>
              <a:gdLst/>
              <a:ahLst/>
              <a:cxnLst>
                <a:cxn ang="0">
                  <a:pos x="192" y="6"/>
                </a:cxn>
                <a:cxn ang="0">
                  <a:pos x="336" y="0"/>
                </a:cxn>
                <a:cxn ang="0">
                  <a:pos x="374" y="217"/>
                </a:cxn>
                <a:cxn ang="0">
                  <a:pos x="0" y="287"/>
                </a:cxn>
                <a:cxn ang="0">
                  <a:pos x="118" y="83"/>
                </a:cxn>
                <a:cxn ang="0">
                  <a:pos x="192" y="6"/>
                </a:cxn>
                <a:cxn ang="0">
                  <a:pos x="192" y="6"/>
                </a:cxn>
              </a:cxnLst>
              <a:rect l="0" t="0" r="r" b="b"/>
              <a:pathLst>
                <a:path w="374" h="287">
                  <a:moveTo>
                    <a:pt x="192" y="6"/>
                  </a:moveTo>
                  <a:lnTo>
                    <a:pt x="336" y="0"/>
                  </a:lnTo>
                  <a:lnTo>
                    <a:pt x="374" y="217"/>
                  </a:lnTo>
                  <a:lnTo>
                    <a:pt x="0" y="287"/>
                  </a:lnTo>
                  <a:lnTo>
                    <a:pt x="118" y="83"/>
                  </a:lnTo>
                  <a:lnTo>
                    <a:pt x="192" y="6"/>
                  </a:lnTo>
                  <a:lnTo>
                    <a:pt x="192" y="6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342"/>
            <p:cNvSpPr>
              <a:spLocks/>
            </p:cNvSpPr>
            <p:nvPr/>
          </p:nvSpPr>
          <p:spPr bwMode="auto">
            <a:xfrm>
              <a:off x="7726484" y="574243"/>
              <a:ext cx="258843" cy="423891"/>
            </a:xfrm>
            <a:custGeom>
              <a:avLst/>
              <a:gdLst/>
              <a:ahLst/>
              <a:cxnLst>
                <a:cxn ang="0">
                  <a:pos x="626" y="0"/>
                </a:cxn>
                <a:cxn ang="0">
                  <a:pos x="468" y="86"/>
                </a:cxn>
                <a:cxn ang="0">
                  <a:pos x="268" y="238"/>
                </a:cxn>
                <a:cxn ang="0">
                  <a:pos x="107" y="441"/>
                </a:cxn>
                <a:cxn ang="0">
                  <a:pos x="0" y="723"/>
                </a:cxn>
                <a:cxn ang="0">
                  <a:pos x="4" y="992"/>
                </a:cxn>
                <a:cxn ang="0">
                  <a:pos x="84" y="1230"/>
                </a:cxn>
                <a:cxn ang="0">
                  <a:pos x="213" y="1434"/>
                </a:cxn>
                <a:cxn ang="0">
                  <a:pos x="667" y="1316"/>
                </a:cxn>
                <a:cxn ang="0">
                  <a:pos x="519" y="1036"/>
                </a:cxn>
                <a:cxn ang="0">
                  <a:pos x="456" y="768"/>
                </a:cxn>
                <a:cxn ang="0">
                  <a:pos x="538" y="447"/>
                </a:cxn>
                <a:cxn ang="0">
                  <a:pos x="696" y="224"/>
                </a:cxn>
                <a:cxn ang="0">
                  <a:pos x="810" y="122"/>
                </a:cxn>
                <a:cxn ang="0">
                  <a:pos x="626" y="0"/>
                </a:cxn>
                <a:cxn ang="0">
                  <a:pos x="626" y="0"/>
                </a:cxn>
              </a:cxnLst>
              <a:rect l="0" t="0" r="r" b="b"/>
              <a:pathLst>
                <a:path w="810" h="1434">
                  <a:moveTo>
                    <a:pt x="626" y="0"/>
                  </a:moveTo>
                  <a:lnTo>
                    <a:pt x="468" y="86"/>
                  </a:lnTo>
                  <a:lnTo>
                    <a:pt x="268" y="238"/>
                  </a:lnTo>
                  <a:lnTo>
                    <a:pt x="107" y="441"/>
                  </a:lnTo>
                  <a:lnTo>
                    <a:pt x="0" y="723"/>
                  </a:lnTo>
                  <a:lnTo>
                    <a:pt x="4" y="992"/>
                  </a:lnTo>
                  <a:lnTo>
                    <a:pt x="84" y="1230"/>
                  </a:lnTo>
                  <a:lnTo>
                    <a:pt x="213" y="1434"/>
                  </a:lnTo>
                  <a:lnTo>
                    <a:pt x="667" y="1316"/>
                  </a:lnTo>
                  <a:lnTo>
                    <a:pt x="519" y="1036"/>
                  </a:lnTo>
                  <a:lnTo>
                    <a:pt x="456" y="768"/>
                  </a:lnTo>
                  <a:lnTo>
                    <a:pt x="538" y="447"/>
                  </a:lnTo>
                  <a:lnTo>
                    <a:pt x="696" y="224"/>
                  </a:lnTo>
                  <a:lnTo>
                    <a:pt x="810" y="122"/>
                  </a:lnTo>
                  <a:lnTo>
                    <a:pt x="626" y="0"/>
                  </a:lnTo>
                  <a:lnTo>
                    <a:pt x="626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343"/>
            <p:cNvSpPr>
              <a:spLocks/>
            </p:cNvSpPr>
            <p:nvPr/>
          </p:nvSpPr>
          <p:spPr bwMode="auto">
            <a:xfrm>
              <a:off x="7509928" y="650615"/>
              <a:ext cx="247310" cy="150375"/>
            </a:xfrm>
            <a:custGeom>
              <a:avLst/>
              <a:gdLst/>
              <a:ahLst/>
              <a:cxnLst>
                <a:cxn ang="0">
                  <a:pos x="0" y="119"/>
                </a:cxn>
                <a:cxn ang="0">
                  <a:pos x="278" y="49"/>
                </a:cxn>
                <a:cxn ang="0">
                  <a:pos x="671" y="0"/>
                </a:cxn>
                <a:cxn ang="0">
                  <a:pos x="772" y="211"/>
                </a:cxn>
                <a:cxn ang="0">
                  <a:pos x="736" y="285"/>
                </a:cxn>
                <a:cxn ang="0">
                  <a:pos x="512" y="334"/>
                </a:cxn>
                <a:cxn ang="0">
                  <a:pos x="10" y="507"/>
                </a:cxn>
                <a:cxn ang="0">
                  <a:pos x="0" y="119"/>
                </a:cxn>
                <a:cxn ang="0">
                  <a:pos x="0" y="119"/>
                </a:cxn>
              </a:cxnLst>
              <a:rect l="0" t="0" r="r" b="b"/>
              <a:pathLst>
                <a:path w="772" h="507">
                  <a:moveTo>
                    <a:pt x="0" y="119"/>
                  </a:moveTo>
                  <a:lnTo>
                    <a:pt x="278" y="49"/>
                  </a:lnTo>
                  <a:lnTo>
                    <a:pt x="671" y="0"/>
                  </a:lnTo>
                  <a:lnTo>
                    <a:pt x="772" y="211"/>
                  </a:lnTo>
                  <a:lnTo>
                    <a:pt x="736" y="285"/>
                  </a:lnTo>
                  <a:lnTo>
                    <a:pt x="512" y="334"/>
                  </a:lnTo>
                  <a:lnTo>
                    <a:pt x="10" y="507"/>
                  </a:lnTo>
                  <a:lnTo>
                    <a:pt x="0" y="119"/>
                  </a:lnTo>
                  <a:lnTo>
                    <a:pt x="0" y="119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344"/>
            <p:cNvSpPr>
              <a:spLocks/>
            </p:cNvSpPr>
            <p:nvPr/>
          </p:nvSpPr>
          <p:spPr bwMode="auto">
            <a:xfrm>
              <a:off x="7564387" y="453470"/>
              <a:ext cx="274860" cy="259900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32" y="253"/>
                </a:cxn>
                <a:cxn ang="0">
                  <a:pos x="402" y="498"/>
                </a:cxn>
                <a:cxn ang="0">
                  <a:pos x="544" y="747"/>
                </a:cxn>
                <a:cxn ang="0">
                  <a:pos x="611" y="879"/>
                </a:cxn>
                <a:cxn ang="0">
                  <a:pos x="698" y="725"/>
                </a:cxn>
                <a:cxn ang="0">
                  <a:pos x="860" y="573"/>
                </a:cxn>
                <a:cxn ang="0">
                  <a:pos x="664" y="339"/>
                </a:cxn>
                <a:cxn ang="0">
                  <a:pos x="306" y="0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860" h="879">
                  <a:moveTo>
                    <a:pt x="0" y="21"/>
                  </a:moveTo>
                  <a:lnTo>
                    <a:pt x="232" y="253"/>
                  </a:lnTo>
                  <a:lnTo>
                    <a:pt x="402" y="498"/>
                  </a:lnTo>
                  <a:lnTo>
                    <a:pt x="544" y="747"/>
                  </a:lnTo>
                  <a:lnTo>
                    <a:pt x="611" y="879"/>
                  </a:lnTo>
                  <a:lnTo>
                    <a:pt x="698" y="725"/>
                  </a:lnTo>
                  <a:lnTo>
                    <a:pt x="860" y="573"/>
                  </a:lnTo>
                  <a:lnTo>
                    <a:pt x="664" y="339"/>
                  </a:lnTo>
                  <a:lnTo>
                    <a:pt x="306" y="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354"/>
            <p:cNvSpPr>
              <a:spLocks/>
            </p:cNvSpPr>
            <p:nvPr/>
          </p:nvSpPr>
          <p:spPr bwMode="auto">
            <a:xfrm>
              <a:off x="7715593" y="573059"/>
              <a:ext cx="219760" cy="425667"/>
            </a:xfrm>
            <a:custGeom>
              <a:avLst/>
              <a:gdLst/>
              <a:ahLst/>
              <a:cxnLst>
                <a:cxn ang="0">
                  <a:pos x="642" y="0"/>
                </a:cxn>
                <a:cxn ang="0">
                  <a:pos x="604" y="16"/>
                </a:cxn>
                <a:cxn ang="0">
                  <a:pos x="540" y="46"/>
                </a:cxn>
                <a:cxn ang="0">
                  <a:pos x="452" y="97"/>
                </a:cxn>
                <a:cxn ang="0">
                  <a:pos x="355" y="171"/>
                </a:cxn>
                <a:cxn ang="0">
                  <a:pos x="255" y="266"/>
                </a:cxn>
                <a:cxn ang="0">
                  <a:pos x="158" y="390"/>
                </a:cxn>
                <a:cxn ang="0">
                  <a:pos x="76" y="540"/>
                </a:cxn>
                <a:cxn ang="0">
                  <a:pos x="19" y="715"/>
                </a:cxn>
                <a:cxn ang="0">
                  <a:pos x="0" y="879"/>
                </a:cxn>
                <a:cxn ang="0">
                  <a:pos x="15" y="1027"/>
                </a:cxn>
                <a:cxn ang="0">
                  <a:pos x="55" y="1156"/>
                </a:cxn>
                <a:cxn ang="0">
                  <a:pos x="104" y="1263"/>
                </a:cxn>
                <a:cxn ang="0">
                  <a:pos x="158" y="1346"/>
                </a:cxn>
                <a:cxn ang="0">
                  <a:pos x="203" y="1405"/>
                </a:cxn>
                <a:cxn ang="0">
                  <a:pos x="232" y="1436"/>
                </a:cxn>
                <a:cxn ang="0">
                  <a:pos x="291" y="1424"/>
                </a:cxn>
                <a:cxn ang="0">
                  <a:pos x="275" y="1411"/>
                </a:cxn>
                <a:cxn ang="0">
                  <a:pos x="239" y="1369"/>
                </a:cxn>
                <a:cxn ang="0">
                  <a:pos x="188" y="1304"/>
                </a:cxn>
                <a:cxn ang="0">
                  <a:pos x="137" y="1215"/>
                </a:cxn>
                <a:cxn ang="0">
                  <a:pos x="89" y="1103"/>
                </a:cxn>
                <a:cxn ang="0">
                  <a:pos x="61" y="970"/>
                </a:cxn>
                <a:cxn ang="0">
                  <a:pos x="53" y="818"/>
                </a:cxn>
                <a:cxn ang="0">
                  <a:pos x="83" y="647"/>
                </a:cxn>
                <a:cxn ang="0">
                  <a:pos x="144" y="479"/>
                </a:cxn>
                <a:cxn ang="0">
                  <a:pos x="228" y="344"/>
                </a:cxn>
                <a:cxn ang="0">
                  <a:pos x="327" y="236"/>
                </a:cxn>
                <a:cxn ang="0">
                  <a:pos x="429" y="152"/>
                </a:cxn>
                <a:cxn ang="0">
                  <a:pos x="526" y="90"/>
                </a:cxn>
                <a:cxn ang="0">
                  <a:pos x="606" y="52"/>
                </a:cxn>
                <a:cxn ang="0">
                  <a:pos x="663" y="29"/>
                </a:cxn>
                <a:cxn ang="0">
                  <a:pos x="684" y="23"/>
                </a:cxn>
                <a:cxn ang="0">
                  <a:pos x="648" y="0"/>
                </a:cxn>
              </a:cxnLst>
              <a:rect l="0" t="0" r="r" b="b"/>
              <a:pathLst>
                <a:path w="684" h="1439">
                  <a:moveTo>
                    <a:pt x="648" y="0"/>
                  </a:moveTo>
                  <a:lnTo>
                    <a:pt x="642" y="0"/>
                  </a:lnTo>
                  <a:lnTo>
                    <a:pt x="629" y="6"/>
                  </a:lnTo>
                  <a:lnTo>
                    <a:pt x="604" y="16"/>
                  </a:lnTo>
                  <a:lnTo>
                    <a:pt x="576" y="29"/>
                  </a:lnTo>
                  <a:lnTo>
                    <a:pt x="540" y="46"/>
                  </a:lnTo>
                  <a:lnTo>
                    <a:pt x="498" y="71"/>
                  </a:lnTo>
                  <a:lnTo>
                    <a:pt x="452" y="97"/>
                  </a:lnTo>
                  <a:lnTo>
                    <a:pt x="407" y="131"/>
                  </a:lnTo>
                  <a:lnTo>
                    <a:pt x="355" y="171"/>
                  </a:lnTo>
                  <a:lnTo>
                    <a:pt x="304" y="215"/>
                  </a:lnTo>
                  <a:lnTo>
                    <a:pt x="255" y="266"/>
                  </a:lnTo>
                  <a:lnTo>
                    <a:pt x="205" y="325"/>
                  </a:lnTo>
                  <a:lnTo>
                    <a:pt x="158" y="390"/>
                  </a:lnTo>
                  <a:lnTo>
                    <a:pt x="114" y="462"/>
                  </a:lnTo>
                  <a:lnTo>
                    <a:pt x="76" y="540"/>
                  </a:lnTo>
                  <a:lnTo>
                    <a:pt x="43" y="628"/>
                  </a:lnTo>
                  <a:lnTo>
                    <a:pt x="19" y="715"/>
                  </a:lnTo>
                  <a:lnTo>
                    <a:pt x="5" y="799"/>
                  </a:lnTo>
                  <a:lnTo>
                    <a:pt x="0" y="879"/>
                  </a:lnTo>
                  <a:lnTo>
                    <a:pt x="5" y="957"/>
                  </a:lnTo>
                  <a:lnTo>
                    <a:pt x="15" y="1027"/>
                  </a:lnTo>
                  <a:lnTo>
                    <a:pt x="34" y="1095"/>
                  </a:lnTo>
                  <a:lnTo>
                    <a:pt x="55" y="1156"/>
                  </a:lnTo>
                  <a:lnTo>
                    <a:pt x="80" y="1213"/>
                  </a:lnTo>
                  <a:lnTo>
                    <a:pt x="104" y="1263"/>
                  </a:lnTo>
                  <a:lnTo>
                    <a:pt x="133" y="1308"/>
                  </a:lnTo>
                  <a:lnTo>
                    <a:pt x="158" y="1346"/>
                  </a:lnTo>
                  <a:lnTo>
                    <a:pt x="182" y="1380"/>
                  </a:lnTo>
                  <a:lnTo>
                    <a:pt x="203" y="1405"/>
                  </a:lnTo>
                  <a:lnTo>
                    <a:pt x="220" y="1424"/>
                  </a:lnTo>
                  <a:lnTo>
                    <a:pt x="232" y="1436"/>
                  </a:lnTo>
                  <a:lnTo>
                    <a:pt x="237" y="1439"/>
                  </a:lnTo>
                  <a:lnTo>
                    <a:pt x="291" y="1424"/>
                  </a:lnTo>
                  <a:lnTo>
                    <a:pt x="285" y="1420"/>
                  </a:lnTo>
                  <a:lnTo>
                    <a:pt x="275" y="1411"/>
                  </a:lnTo>
                  <a:lnTo>
                    <a:pt x="258" y="1392"/>
                  </a:lnTo>
                  <a:lnTo>
                    <a:pt x="239" y="1369"/>
                  </a:lnTo>
                  <a:lnTo>
                    <a:pt x="215" y="1341"/>
                  </a:lnTo>
                  <a:lnTo>
                    <a:pt x="188" y="1304"/>
                  </a:lnTo>
                  <a:lnTo>
                    <a:pt x="163" y="1263"/>
                  </a:lnTo>
                  <a:lnTo>
                    <a:pt x="137" y="1215"/>
                  </a:lnTo>
                  <a:lnTo>
                    <a:pt x="112" y="1162"/>
                  </a:lnTo>
                  <a:lnTo>
                    <a:pt x="89" y="1103"/>
                  </a:lnTo>
                  <a:lnTo>
                    <a:pt x="72" y="1038"/>
                  </a:lnTo>
                  <a:lnTo>
                    <a:pt x="61" y="970"/>
                  </a:lnTo>
                  <a:lnTo>
                    <a:pt x="53" y="896"/>
                  </a:lnTo>
                  <a:lnTo>
                    <a:pt x="53" y="818"/>
                  </a:lnTo>
                  <a:lnTo>
                    <a:pt x="63" y="734"/>
                  </a:lnTo>
                  <a:lnTo>
                    <a:pt x="83" y="647"/>
                  </a:lnTo>
                  <a:lnTo>
                    <a:pt x="108" y="559"/>
                  </a:lnTo>
                  <a:lnTo>
                    <a:pt x="144" y="479"/>
                  </a:lnTo>
                  <a:lnTo>
                    <a:pt x="182" y="409"/>
                  </a:lnTo>
                  <a:lnTo>
                    <a:pt x="228" y="344"/>
                  </a:lnTo>
                  <a:lnTo>
                    <a:pt x="275" y="287"/>
                  </a:lnTo>
                  <a:lnTo>
                    <a:pt x="327" y="236"/>
                  </a:lnTo>
                  <a:lnTo>
                    <a:pt x="378" y="190"/>
                  </a:lnTo>
                  <a:lnTo>
                    <a:pt x="429" y="152"/>
                  </a:lnTo>
                  <a:lnTo>
                    <a:pt x="479" y="120"/>
                  </a:lnTo>
                  <a:lnTo>
                    <a:pt x="526" y="90"/>
                  </a:lnTo>
                  <a:lnTo>
                    <a:pt x="568" y="67"/>
                  </a:lnTo>
                  <a:lnTo>
                    <a:pt x="606" y="52"/>
                  </a:lnTo>
                  <a:lnTo>
                    <a:pt x="639" y="36"/>
                  </a:lnTo>
                  <a:lnTo>
                    <a:pt x="663" y="29"/>
                  </a:lnTo>
                  <a:lnTo>
                    <a:pt x="678" y="23"/>
                  </a:lnTo>
                  <a:lnTo>
                    <a:pt x="684" y="23"/>
                  </a:lnTo>
                  <a:lnTo>
                    <a:pt x="648" y="0"/>
                  </a:lnTo>
                  <a:lnTo>
                    <a:pt x="64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355"/>
            <p:cNvSpPr>
              <a:spLocks/>
            </p:cNvSpPr>
            <p:nvPr/>
          </p:nvSpPr>
          <p:spPr bwMode="auto">
            <a:xfrm>
              <a:off x="7868079" y="608581"/>
              <a:ext cx="121733" cy="356992"/>
            </a:xfrm>
            <a:custGeom>
              <a:avLst/>
              <a:gdLst/>
              <a:ahLst/>
              <a:cxnLst>
                <a:cxn ang="0">
                  <a:pos x="375" y="27"/>
                </a:cxn>
                <a:cxn ang="0">
                  <a:pos x="350" y="48"/>
                </a:cxn>
                <a:cxn ang="0">
                  <a:pos x="304" y="87"/>
                </a:cxn>
                <a:cxn ang="0">
                  <a:pos x="247" y="148"/>
                </a:cxn>
                <a:cxn ang="0">
                  <a:pos x="188" y="222"/>
                </a:cxn>
                <a:cxn ang="0">
                  <a:pos x="131" y="314"/>
                </a:cxn>
                <a:cxn ang="0">
                  <a:pos x="84" y="416"/>
                </a:cxn>
                <a:cxn ang="0">
                  <a:pos x="55" y="532"/>
                </a:cxn>
                <a:cxn ang="0">
                  <a:pos x="49" y="654"/>
                </a:cxn>
                <a:cxn ang="0">
                  <a:pos x="63" y="770"/>
                </a:cxn>
                <a:cxn ang="0">
                  <a:pos x="87" y="873"/>
                </a:cxn>
                <a:cxn ang="0">
                  <a:pos x="124" y="964"/>
                </a:cxn>
                <a:cxn ang="0">
                  <a:pos x="160" y="1042"/>
                </a:cxn>
                <a:cxn ang="0">
                  <a:pos x="194" y="1103"/>
                </a:cxn>
                <a:cxn ang="0">
                  <a:pos x="222" y="1144"/>
                </a:cxn>
                <a:cxn ang="0">
                  <a:pos x="240" y="1167"/>
                </a:cxn>
                <a:cxn ang="0">
                  <a:pos x="202" y="1205"/>
                </a:cxn>
                <a:cxn ang="0">
                  <a:pos x="192" y="1188"/>
                </a:cxn>
                <a:cxn ang="0">
                  <a:pos x="165" y="1146"/>
                </a:cxn>
                <a:cxn ang="0">
                  <a:pos x="129" y="1082"/>
                </a:cxn>
                <a:cxn ang="0">
                  <a:pos x="89" y="1002"/>
                </a:cxn>
                <a:cxn ang="0">
                  <a:pos x="51" y="905"/>
                </a:cxn>
                <a:cxn ang="0">
                  <a:pos x="19" y="802"/>
                </a:cxn>
                <a:cxn ang="0">
                  <a:pos x="2" y="692"/>
                </a:cxn>
                <a:cxn ang="0">
                  <a:pos x="4" y="587"/>
                </a:cxn>
                <a:cxn ang="0">
                  <a:pos x="19" y="487"/>
                </a:cxn>
                <a:cxn ang="0">
                  <a:pos x="42" y="403"/>
                </a:cxn>
                <a:cxn ang="0">
                  <a:pos x="70" y="327"/>
                </a:cxn>
                <a:cxn ang="0">
                  <a:pos x="108" y="260"/>
                </a:cxn>
                <a:cxn ang="0">
                  <a:pos x="154" y="196"/>
                </a:cxn>
                <a:cxn ang="0">
                  <a:pos x="207" y="135"/>
                </a:cxn>
                <a:cxn ang="0">
                  <a:pos x="268" y="70"/>
                </a:cxn>
                <a:cxn ang="0">
                  <a:pos x="338" y="0"/>
                </a:cxn>
                <a:cxn ang="0">
                  <a:pos x="380" y="25"/>
                </a:cxn>
              </a:cxnLst>
              <a:rect l="0" t="0" r="r" b="b"/>
              <a:pathLst>
                <a:path w="380" h="1205">
                  <a:moveTo>
                    <a:pt x="380" y="25"/>
                  </a:moveTo>
                  <a:lnTo>
                    <a:pt x="375" y="27"/>
                  </a:lnTo>
                  <a:lnTo>
                    <a:pt x="365" y="34"/>
                  </a:lnTo>
                  <a:lnTo>
                    <a:pt x="350" y="48"/>
                  </a:lnTo>
                  <a:lnTo>
                    <a:pt x="331" y="67"/>
                  </a:lnTo>
                  <a:lnTo>
                    <a:pt x="304" y="87"/>
                  </a:lnTo>
                  <a:lnTo>
                    <a:pt x="278" y="116"/>
                  </a:lnTo>
                  <a:lnTo>
                    <a:pt x="247" y="148"/>
                  </a:lnTo>
                  <a:lnTo>
                    <a:pt x="219" y="184"/>
                  </a:lnTo>
                  <a:lnTo>
                    <a:pt x="188" y="222"/>
                  </a:lnTo>
                  <a:lnTo>
                    <a:pt x="160" y="266"/>
                  </a:lnTo>
                  <a:lnTo>
                    <a:pt x="131" y="314"/>
                  </a:lnTo>
                  <a:lnTo>
                    <a:pt x="106" y="365"/>
                  </a:lnTo>
                  <a:lnTo>
                    <a:pt x="84" y="416"/>
                  </a:lnTo>
                  <a:lnTo>
                    <a:pt x="67" y="473"/>
                  </a:lnTo>
                  <a:lnTo>
                    <a:pt x="55" y="532"/>
                  </a:lnTo>
                  <a:lnTo>
                    <a:pt x="51" y="593"/>
                  </a:lnTo>
                  <a:lnTo>
                    <a:pt x="49" y="654"/>
                  </a:lnTo>
                  <a:lnTo>
                    <a:pt x="53" y="713"/>
                  </a:lnTo>
                  <a:lnTo>
                    <a:pt x="63" y="770"/>
                  </a:lnTo>
                  <a:lnTo>
                    <a:pt x="74" y="823"/>
                  </a:lnTo>
                  <a:lnTo>
                    <a:pt x="87" y="873"/>
                  </a:lnTo>
                  <a:lnTo>
                    <a:pt x="105" y="922"/>
                  </a:lnTo>
                  <a:lnTo>
                    <a:pt x="124" y="964"/>
                  </a:lnTo>
                  <a:lnTo>
                    <a:pt x="143" y="1006"/>
                  </a:lnTo>
                  <a:lnTo>
                    <a:pt x="160" y="1042"/>
                  </a:lnTo>
                  <a:lnTo>
                    <a:pt x="179" y="1074"/>
                  </a:lnTo>
                  <a:lnTo>
                    <a:pt x="194" y="1103"/>
                  </a:lnTo>
                  <a:lnTo>
                    <a:pt x="211" y="1127"/>
                  </a:lnTo>
                  <a:lnTo>
                    <a:pt x="222" y="1144"/>
                  </a:lnTo>
                  <a:lnTo>
                    <a:pt x="234" y="1160"/>
                  </a:lnTo>
                  <a:lnTo>
                    <a:pt x="240" y="1167"/>
                  </a:lnTo>
                  <a:lnTo>
                    <a:pt x="243" y="1171"/>
                  </a:lnTo>
                  <a:lnTo>
                    <a:pt x="202" y="1205"/>
                  </a:lnTo>
                  <a:lnTo>
                    <a:pt x="198" y="1200"/>
                  </a:lnTo>
                  <a:lnTo>
                    <a:pt x="192" y="1188"/>
                  </a:lnTo>
                  <a:lnTo>
                    <a:pt x="179" y="1171"/>
                  </a:lnTo>
                  <a:lnTo>
                    <a:pt x="165" y="1146"/>
                  </a:lnTo>
                  <a:lnTo>
                    <a:pt x="146" y="1118"/>
                  </a:lnTo>
                  <a:lnTo>
                    <a:pt x="129" y="1082"/>
                  </a:lnTo>
                  <a:lnTo>
                    <a:pt x="108" y="1044"/>
                  </a:lnTo>
                  <a:lnTo>
                    <a:pt x="89" y="1002"/>
                  </a:lnTo>
                  <a:lnTo>
                    <a:pt x="68" y="954"/>
                  </a:lnTo>
                  <a:lnTo>
                    <a:pt x="51" y="905"/>
                  </a:lnTo>
                  <a:lnTo>
                    <a:pt x="32" y="854"/>
                  </a:lnTo>
                  <a:lnTo>
                    <a:pt x="19" y="802"/>
                  </a:lnTo>
                  <a:lnTo>
                    <a:pt x="10" y="747"/>
                  </a:lnTo>
                  <a:lnTo>
                    <a:pt x="2" y="692"/>
                  </a:lnTo>
                  <a:lnTo>
                    <a:pt x="0" y="639"/>
                  </a:lnTo>
                  <a:lnTo>
                    <a:pt x="4" y="587"/>
                  </a:lnTo>
                  <a:lnTo>
                    <a:pt x="10" y="534"/>
                  </a:lnTo>
                  <a:lnTo>
                    <a:pt x="19" y="487"/>
                  </a:lnTo>
                  <a:lnTo>
                    <a:pt x="29" y="443"/>
                  </a:lnTo>
                  <a:lnTo>
                    <a:pt x="42" y="403"/>
                  </a:lnTo>
                  <a:lnTo>
                    <a:pt x="55" y="363"/>
                  </a:lnTo>
                  <a:lnTo>
                    <a:pt x="70" y="327"/>
                  </a:lnTo>
                  <a:lnTo>
                    <a:pt x="89" y="293"/>
                  </a:lnTo>
                  <a:lnTo>
                    <a:pt x="108" y="260"/>
                  </a:lnTo>
                  <a:lnTo>
                    <a:pt x="129" y="228"/>
                  </a:lnTo>
                  <a:lnTo>
                    <a:pt x="154" y="196"/>
                  </a:lnTo>
                  <a:lnTo>
                    <a:pt x="179" y="165"/>
                  </a:lnTo>
                  <a:lnTo>
                    <a:pt x="207" y="135"/>
                  </a:lnTo>
                  <a:lnTo>
                    <a:pt x="236" y="103"/>
                  </a:lnTo>
                  <a:lnTo>
                    <a:pt x="268" y="70"/>
                  </a:lnTo>
                  <a:lnTo>
                    <a:pt x="300" y="36"/>
                  </a:lnTo>
                  <a:lnTo>
                    <a:pt x="338" y="0"/>
                  </a:lnTo>
                  <a:lnTo>
                    <a:pt x="380" y="25"/>
                  </a:lnTo>
                  <a:lnTo>
                    <a:pt x="38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356"/>
            <p:cNvSpPr>
              <a:spLocks/>
            </p:cNvSpPr>
            <p:nvPr/>
          </p:nvSpPr>
          <p:spPr bwMode="auto">
            <a:xfrm>
              <a:off x="8172411" y="483663"/>
              <a:ext cx="231293" cy="63939"/>
            </a:xfrm>
            <a:custGeom>
              <a:avLst/>
              <a:gdLst/>
              <a:ahLst/>
              <a:cxnLst>
                <a:cxn ang="0">
                  <a:pos x="0" y="217"/>
                </a:cxn>
                <a:cxn ang="0">
                  <a:pos x="1" y="215"/>
                </a:cxn>
                <a:cxn ang="0">
                  <a:pos x="13" y="209"/>
                </a:cxn>
                <a:cxn ang="0">
                  <a:pos x="28" y="200"/>
                </a:cxn>
                <a:cxn ang="0">
                  <a:pos x="51" y="190"/>
                </a:cxn>
                <a:cxn ang="0">
                  <a:pos x="79" y="177"/>
                </a:cxn>
                <a:cxn ang="0">
                  <a:pos x="114" y="162"/>
                </a:cxn>
                <a:cxn ang="0">
                  <a:pos x="152" y="145"/>
                </a:cxn>
                <a:cxn ang="0">
                  <a:pos x="197" y="129"/>
                </a:cxn>
                <a:cxn ang="0">
                  <a:pos x="247" y="112"/>
                </a:cxn>
                <a:cxn ang="0">
                  <a:pos x="302" y="95"/>
                </a:cxn>
                <a:cxn ang="0">
                  <a:pos x="361" y="76"/>
                </a:cxn>
                <a:cxn ang="0">
                  <a:pos x="425" y="61"/>
                </a:cxn>
                <a:cxn ang="0">
                  <a:pos x="494" y="46"/>
                </a:cxn>
                <a:cxn ang="0">
                  <a:pos x="564" y="34"/>
                </a:cxn>
                <a:cxn ang="0">
                  <a:pos x="642" y="21"/>
                </a:cxn>
                <a:cxn ang="0">
                  <a:pos x="722" y="15"/>
                </a:cxn>
                <a:cxn ang="0">
                  <a:pos x="636" y="0"/>
                </a:cxn>
                <a:cxn ang="0">
                  <a:pos x="631" y="0"/>
                </a:cxn>
                <a:cxn ang="0">
                  <a:pos x="621" y="0"/>
                </a:cxn>
                <a:cxn ang="0">
                  <a:pos x="602" y="2"/>
                </a:cxn>
                <a:cxn ang="0">
                  <a:pos x="579" y="6"/>
                </a:cxn>
                <a:cxn ang="0">
                  <a:pos x="549" y="10"/>
                </a:cxn>
                <a:cxn ang="0">
                  <a:pos x="517" y="13"/>
                </a:cxn>
                <a:cxn ang="0">
                  <a:pos x="477" y="19"/>
                </a:cxn>
                <a:cxn ang="0">
                  <a:pos x="435" y="29"/>
                </a:cxn>
                <a:cxn ang="0">
                  <a:pos x="389" y="34"/>
                </a:cxn>
                <a:cxn ang="0">
                  <a:pos x="342" y="48"/>
                </a:cxn>
                <a:cxn ang="0">
                  <a:pos x="290" y="57"/>
                </a:cxn>
                <a:cxn ang="0">
                  <a:pos x="241" y="72"/>
                </a:cxn>
                <a:cxn ang="0">
                  <a:pos x="188" y="89"/>
                </a:cxn>
                <a:cxn ang="0">
                  <a:pos x="136" y="107"/>
                </a:cxn>
                <a:cxn ang="0">
                  <a:pos x="85" y="127"/>
                </a:cxn>
                <a:cxn ang="0">
                  <a:pos x="38" y="150"/>
                </a:cxn>
                <a:cxn ang="0">
                  <a:pos x="0" y="217"/>
                </a:cxn>
                <a:cxn ang="0">
                  <a:pos x="0" y="217"/>
                </a:cxn>
              </a:cxnLst>
              <a:rect l="0" t="0" r="r" b="b"/>
              <a:pathLst>
                <a:path w="722" h="217">
                  <a:moveTo>
                    <a:pt x="0" y="217"/>
                  </a:moveTo>
                  <a:lnTo>
                    <a:pt x="1" y="215"/>
                  </a:lnTo>
                  <a:lnTo>
                    <a:pt x="13" y="209"/>
                  </a:lnTo>
                  <a:lnTo>
                    <a:pt x="28" y="200"/>
                  </a:lnTo>
                  <a:lnTo>
                    <a:pt x="51" y="190"/>
                  </a:lnTo>
                  <a:lnTo>
                    <a:pt x="79" y="177"/>
                  </a:lnTo>
                  <a:lnTo>
                    <a:pt x="114" y="162"/>
                  </a:lnTo>
                  <a:lnTo>
                    <a:pt x="152" y="145"/>
                  </a:lnTo>
                  <a:lnTo>
                    <a:pt x="197" y="129"/>
                  </a:lnTo>
                  <a:lnTo>
                    <a:pt x="247" y="112"/>
                  </a:lnTo>
                  <a:lnTo>
                    <a:pt x="302" y="95"/>
                  </a:lnTo>
                  <a:lnTo>
                    <a:pt x="361" y="76"/>
                  </a:lnTo>
                  <a:lnTo>
                    <a:pt x="425" y="61"/>
                  </a:lnTo>
                  <a:lnTo>
                    <a:pt x="494" y="46"/>
                  </a:lnTo>
                  <a:lnTo>
                    <a:pt x="564" y="34"/>
                  </a:lnTo>
                  <a:lnTo>
                    <a:pt x="642" y="21"/>
                  </a:lnTo>
                  <a:lnTo>
                    <a:pt x="722" y="15"/>
                  </a:lnTo>
                  <a:lnTo>
                    <a:pt x="636" y="0"/>
                  </a:lnTo>
                  <a:lnTo>
                    <a:pt x="631" y="0"/>
                  </a:lnTo>
                  <a:lnTo>
                    <a:pt x="621" y="0"/>
                  </a:lnTo>
                  <a:lnTo>
                    <a:pt x="602" y="2"/>
                  </a:lnTo>
                  <a:lnTo>
                    <a:pt x="579" y="6"/>
                  </a:lnTo>
                  <a:lnTo>
                    <a:pt x="549" y="10"/>
                  </a:lnTo>
                  <a:lnTo>
                    <a:pt x="517" y="13"/>
                  </a:lnTo>
                  <a:lnTo>
                    <a:pt x="477" y="19"/>
                  </a:lnTo>
                  <a:lnTo>
                    <a:pt x="435" y="29"/>
                  </a:lnTo>
                  <a:lnTo>
                    <a:pt x="389" y="34"/>
                  </a:lnTo>
                  <a:lnTo>
                    <a:pt x="342" y="48"/>
                  </a:lnTo>
                  <a:lnTo>
                    <a:pt x="290" y="57"/>
                  </a:lnTo>
                  <a:lnTo>
                    <a:pt x="241" y="72"/>
                  </a:lnTo>
                  <a:lnTo>
                    <a:pt x="188" y="89"/>
                  </a:lnTo>
                  <a:lnTo>
                    <a:pt x="136" y="107"/>
                  </a:lnTo>
                  <a:lnTo>
                    <a:pt x="85" y="127"/>
                  </a:lnTo>
                  <a:lnTo>
                    <a:pt x="38" y="150"/>
                  </a:lnTo>
                  <a:lnTo>
                    <a:pt x="0" y="21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357"/>
            <p:cNvSpPr>
              <a:spLocks/>
            </p:cNvSpPr>
            <p:nvPr/>
          </p:nvSpPr>
          <p:spPr bwMode="auto">
            <a:xfrm>
              <a:off x="7511209" y="692057"/>
              <a:ext cx="707973" cy="386002"/>
            </a:xfrm>
            <a:custGeom>
              <a:avLst/>
              <a:gdLst/>
              <a:ahLst/>
              <a:cxnLst>
                <a:cxn ang="0">
                  <a:pos x="1804" y="40"/>
                </a:cxn>
                <a:cxn ang="0">
                  <a:pos x="1831" y="42"/>
                </a:cxn>
                <a:cxn ang="0">
                  <a:pos x="1880" y="52"/>
                </a:cxn>
                <a:cxn ang="0">
                  <a:pos x="1943" y="71"/>
                </a:cxn>
                <a:cxn ang="0">
                  <a:pos x="2008" y="101"/>
                </a:cxn>
                <a:cxn ang="0">
                  <a:pos x="2070" y="147"/>
                </a:cxn>
                <a:cxn ang="0">
                  <a:pos x="2118" y="211"/>
                </a:cxn>
                <a:cxn ang="0">
                  <a:pos x="2150" y="299"/>
                </a:cxn>
                <a:cxn ang="0">
                  <a:pos x="2146" y="407"/>
                </a:cxn>
                <a:cxn ang="0">
                  <a:pos x="2076" y="516"/>
                </a:cxn>
                <a:cxn ang="0">
                  <a:pos x="1949" y="622"/>
                </a:cxn>
                <a:cxn ang="0">
                  <a:pos x="1776" y="721"/>
                </a:cxn>
                <a:cxn ang="0">
                  <a:pos x="1572" y="812"/>
                </a:cxn>
                <a:cxn ang="0">
                  <a:pos x="1352" y="892"/>
                </a:cxn>
                <a:cxn ang="0">
                  <a:pos x="1127" y="958"/>
                </a:cxn>
                <a:cxn ang="0">
                  <a:pos x="914" y="1012"/>
                </a:cxn>
                <a:cxn ang="0">
                  <a:pos x="722" y="1048"/>
                </a:cxn>
                <a:cxn ang="0">
                  <a:pos x="551" y="1086"/>
                </a:cxn>
                <a:cxn ang="0">
                  <a:pos x="401" y="1122"/>
                </a:cxn>
                <a:cxn ang="0">
                  <a:pos x="272" y="1158"/>
                </a:cxn>
                <a:cxn ang="0">
                  <a:pos x="165" y="1190"/>
                </a:cxn>
                <a:cxn ang="0">
                  <a:pos x="86" y="1219"/>
                </a:cxn>
                <a:cxn ang="0">
                  <a:pos x="30" y="1240"/>
                </a:cxn>
                <a:cxn ang="0">
                  <a:pos x="2" y="1251"/>
                </a:cxn>
                <a:cxn ang="0">
                  <a:pos x="6" y="1304"/>
                </a:cxn>
                <a:cxn ang="0">
                  <a:pos x="32" y="1295"/>
                </a:cxn>
                <a:cxn ang="0">
                  <a:pos x="114" y="1270"/>
                </a:cxn>
                <a:cxn ang="0">
                  <a:pos x="240" y="1234"/>
                </a:cxn>
                <a:cxn ang="0">
                  <a:pos x="401" y="1187"/>
                </a:cxn>
                <a:cxn ang="0">
                  <a:pos x="589" y="1131"/>
                </a:cxn>
                <a:cxn ang="0">
                  <a:pos x="800" y="1074"/>
                </a:cxn>
                <a:cxn ang="0">
                  <a:pos x="1023" y="1014"/>
                </a:cxn>
                <a:cxn ang="0">
                  <a:pos x="1249" y="958"/>
                </a:cxn>
                <a:cxn ang="0">
                  <a:pos x="1462" y="898"/>
                </a:cxn>
                <a:cxn ang="0">
                  <a:pos x="1654" y="825"/>
                </a:cxn>
                <a:cxn ang="0">
                  <a:pos x="1819" y="746"/>
                </a:cxn>
                <a:cxn ang="0">
                  <a:pos x="1960" y="662"/>
                </a:cxn>
                <a:cxn ang="0">
                  <a:pos x="2070" y="574"/>
                </a:cxn>
                <a:cxn ang="0">
                  <a:pos x="2150" y="491"/>
                </a:cxn>
                <a:cxn ang="0">
                  <a:pos x="2198" y="409"/>
                </a:cxn>
                <a:cxn ang="0">
                  <a:pos x="2211" y="337"/>
                </a:cxn>
                <a:cxn ang="0">
                  <a:pos x="2200" y="268"/>
                </a:cxn>
                <a:cxn ang="0">
                  <a:pos x="2177" y="204"/>
                </a:cxn>
                <a:cxn ang="0">
                  <a:pos x="2143" y="145"/>
                </a:cxn>
                <a:cxn ang="0">
                  <a:pos x="2099" y="95"/>
                </a:cxn>
                <a:cxn ang="0">
                  <a:pos x="2042" y="54"/>
                </a:cxn>
                <a:cxn ang="0">
                  <a:pos x="1973" y="23"/>
                </a:cxn>
                <a:cxn ang="0">
                  <a:pos x="1892" y="2"/>
                </a:cxn>
                <a:cxn ang="0">
                  <a:pos x="1800" y="0"/>
                </a:cxn>
                <a:cxn ang="0">
                  <a:pos x="1800" y="40"/>
                </a:cxn>
              </a:cxnLst>
              <a:rect l="0" t="0" r="r" b="b"/>
              <a:pathLst>
                <a:path w="2211" h="1304">
                  <a:moveTo>
                    <a:pt x="1800" y="40"/>
                  </a:moveTo>
                  <a:lnTo>
                    <a:pt x="1804" y="40"/>
                  </a:lnTo>
                  <a:lnTo>
                    <a:pt x="1814" y="40"/>
                  </a:lnTo>
                  <a:lnTo>
                    <a:pt x="1831" y="42"/>
                  </a:lnTo>
                  <a:lnTo>
                    <a:pt x="1854" y="46"/>
                  </a:lnTo>
                  <a:lnTo>
                    <a:pt x="1880" y="52"/>
                  </a:lnTo>
                  <a:lnTo>
                    <a:pt x="1911" y="59"/>
                  </a:lnTo>
                  <a:lnTo>
                    <a:pt x="1943" y="71"/>
                  </a:lnTo>
                  <a:lnTo>
                    <a:pt x="1975" y="84"/>
                  </a:lnTo>
                  <a:lnTo>
                    <a:pt x="2008" y="101"/>
                  </a:lnTo>
                  <a:lnTo>
                    <a:pt x="2040" y="122"/>
                  </a:lnTo>
                  <a:lnTo>
                    <a:pt x="2070" y="147"/>
                  </a:lnTo>
                  <a:lnTo>
                    <a:pt x="2097" y="177"/>
                  </a:lnTo>
                  <a:lnTo>
                    <a:pt x="2118" y="211"/>
                  </a:lnTo>
                  <a:lnTo>
                    <a:pt x="2139" y="253"/>
                  </a:lnTo>
                  <a:lnTo>
                    <a:pt x="2150" y="299"/>
                  </a:lnTo>
                  <a:lnTo>
                    <a:pt x="2156" y="352"/>
                  </a:lnTo>
                  <a:lnTo>
                    <a:pt x="2146" y="407"/>
                  </a:lnTo>
                  <a:lnTo>
                    <a:pt x="2118" y="462"/>
                  </a:lnTo>
                  <a:lnTo>
                    <a:pt x="2076" y="516"/>
                  </a:lnTo>
                  <a:lnTo>
                    <a:pt x="2019" y="569"/>
                  </a:lnTo>
                  <a:lnTo>
                    <a:pt x="1949" y="622"/>
                  </a:lnTo>
                  <a:lnTo>
                    <a:pt x="1867" y="673"/>
                  </a:lnTo>
                  <a:lnTo>
                    <a:pt x="1776" y="721"/>
                  </a:lnTo>
                  <a:lnTo>
                    <a:pt x="1679" y="770"/>
                  </a:lnTo>
                  <a:lnTo>
                    <a:pt x="1572" y="812"/>
                  </a:lnTo>
                  <a:lnTo>
                    <a:pt x="1464" y="854"/>
                  </a:lnTo>
                  <a:lnTo>
                    <a:pt x="1352" y="892"/>
                  </a:lnTo>
                  <a:lnTo>
                    <a:pt x="1240" y="928"/>
                  </a:lnTo>
                  <a:lnTo>
                    <a:pt x="1127" y="958"/>
                  </a:lnTo>
                  <a:lnTo>
                    <a:pt x="1019" y="989"/>
                  </a:lnTo>
                  <a:lnTo>
                    <a:pt x="914" y="1012"/>
                  </a:lnTo>
                  <a:lnTo>
                    <a:pt x="817" y="1033"/>
                  </a:lnTo>
                  <a:lnTo>
                    <a:pt x="722" y="1048"/>
                  </a:lnTo>
                  <a:lnTo>
                    <a:pt x="635" y="1067"/>
                  </a:lnTo>
                  <a:lnTo>
                    <a:pt x="551" y="1086"/>
                  </a:lnTo>
                  <a:lnTo>
                    <a:pt x="473" y="1105"/>
                  </a:lnTo>
                  <a:lnTo>
                    <a:pt x="401" y="1122"/>
                  </a:lnTo>
                  <a:lnTo>
                    <a:pt x="333" y="1139"/>
                  </a:lnTo>
                  <a:lnTo>
                    <a:pt x="272" y="1158"/>
                  </a:lnTo>
                  <a:lnTo>
                    <a:pt x="217" y="1175"/>
                  </a:lnTo>
                  <a:lnTo>
                    <a:pt x="165" y="1190"/>
                  </a:lnTo>
                  <a:lnTo>
                    <a:pt x="124" y="1206"/>
                  </a:lnTo>
                  <a:lnTo>
                    <a:pt x="86" y="1219"/>
                  </a:lnTo>
                  <a:lnTo>
                    <a:pt x="55" y="1230"/>
                  </a:lnTo>
                  <a:lnTo>
                    <a:pt x="30" y="1240"/>
                  </a:lnTo>
                  <a:lnTo>
                    <a:pt x="13" y="1247"/>
                  </a:lnTo>
                  <a:lnTo>
                    <a:pt x="2" y="1251"/>
                  </a:lnTo>
                  <a:lnTo>
                    <a:pt x="0" y="1253"/>
                  </a:lnTo>
                  <a:lnTo>
                    <a:pt x="6" y="1304"/>
                  </a:lnTo>
                  <a:lnTo>
                    <a:pt x="11" y="1301"/>
                  </a:lnTo>
                  <a:lnTo>
                    <a:pt x="32" y="1295"/>
                  </a:lnTo>
                  <a:lnTo>
                    <a:pt x="67" y="1285"/>
                  </a:lnTo>
                  <a:lnTo>
                    <a:pt x="114" y="1270"/>
                  </a:lnTo>
                  <a:lnTo>
                    <a:pt x="171" y="1253"/>
                  </a:lnTo>
                  <a:lnTo>
                    <a:pt x="240" y="1234"/>
                  </a:lnTo>
                  <a:lnTo>
                    <a:pt x="316" y="1211"/>
                  </a:lnTo>
                  <a:lnTo>
                    <a:pt x="401" y="1187"/>
                  </a:lnTo>
                  <a:lnTo>
                    <a:pt x="492" y="1160"/>
                  </a:lnTo>
                  <a:lnTo>
                    <a:pt x="589" y="1131"/>
                  </a:lnTo>
                  <a:lnTo>
                    <a:pt x="692" y="1103"/>
                  </a:lnTo>
                  <a:lnTo>
                    <a:pt x="800" y="1074"/>
                  </a:lnTo>
                  <a:lnTo>
                    <a:pt x="911" y="1044"/>
                  </a:lnTo>
                  <a:lnTo>
                    <a:pt x="1023" y="1014"/>
                  </a:lnTo>
                  <a:lnTo>
                    <a:pt x="1135" y="985"/>
                  </a:lnTo>
                  <a:lnTo>
                    <a:pt x="1249" y="958"/>
                  </a:lnTo>
                  <a:lnTo>
                    <a:pt x="1357" y="930"/>
                  </a:lnTo>
                  <a:lnTo>
                    <a:pt x="1462" y="898"/>
                  </a:lnTo>
                  <a:lnTo>
                    <a:pt x="1561" y="862"/>
                  </a:lnTo>
                  <a:lnTo>
                    <a:pt x="1654" y="825"/>
                  </a:lnTo>
                  <a:lnTo>
                    <a:pt x="1739" y="785"/>
                  </a:lnTo>
                  <a:lnTo>
                    <a:pt x="1819" y="746"/>
                  </a:lnTo>
                  <a:lnTo>
                    <a:pt x="1893" y="704"/>
                  </a:lnTo>
                  <a:lnTo>
                    <a:pt x="1960" y="662"/>
                  </a:lnTo>
                  <a:lnTo>
                    <a:pt x="2019" y="618"/>
                  </a:lnTo>
                  <a:lnTo>
                    <a:pt x="2070" y="574"/>
                  </a:lnTo>
                  <a:lnTo>
                    <a:pt x="2112" y="531"/>
                  </a:lnTo>
                  <a:lnTo>
                    <a:pt x="2150" y="491"/>
                  </a:lnTo>
                  <a:lnTo>
                    <a:pt x="2177" y="447"/>
                  </a:lnTo>
                  <a:lnTo>
                    <a:pt x="2198" y="409"/>
                  </a:lnTo>
                  <a:lnTo>
                    <a:pt x="2209" y="371"/>
                  </a:lnTo>
                  <a:lnTo>
                    <a:pt x="2211" y="337"/>
                  </a:lnTo>
                  <a:lnTo>
                    <a:pt x="2205" y="301"/>
                  </a:lnTo>
                  <a:lnTo>
                    <a:pt x="2200" y="268"/>
                  </a:lnTo>
                  <a:lnTo>
                    <a:pt x="2188" y="234"/>
                  </a:lnTo>
                  <a:lnTo>
                    <a:pt x="2177" y="204"/>
                  </a:lnTo>
                  <a:lnTo>
                    <a:pt x="2160" y="173"/>
                  </a:lnTo>
                  <a:lnTo>
                    <a:pt x="2143" y="145"/>
                  </a:lnTo>
                  <a:lnTo>
                    <a:pt x="2122" y="118"/>
                  </a:lnTo>
                  <a:lnTo>
                    <a:pt x="2099" y="95"/>
                  </a:lnTo>
                  <a:lnTo>
                    <a:pt x="2070" y="73"/>
                  </a:lnTo>
                  <a:lnTo>
                    <a:pt x="2042" y="54"/>
                  </a:lnTo>
                  <a:lnTo>
                    <a:pt x="2009" y="35"/>
                  </a:lnTo>
                  <a:lnTo>
                    <a:pt x="1973" y="23"/>
                  </a:lnTo>
                  <a:lnTo>
                    <a:pt x="1933" y="10"/>
                  </a:lnTo>
                  <a:lnTo>
                    <a:pt x="1892" y="2"/>
                  </a:lnTo>
                  <a:lnTo>
                    <a:pt x="1846" y="0"/>
                  </a:lnTo>
                  <a:lnTo>
                    <a:pt x="1800" y="0"/>
                  </a:lnTo>
                  <a:lnTo>
                    <a:pt x="1800" y="40"/>
                  </a:lnTo>
                  <a:lnTo>
                    <a:pt x="1800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358"/>
            <p:cNvSpPr>
              <a:spLocks/>
            </p:cNvSpPr>
            <p:nvPr/>
          </p:nvSpPr>
          <p:spPr bwMode="auto">
            <a:xfrm>
              <a:off x="7565669" y="620422"/>
              <a:ext cx="736164" cy="637021"/>
            </a:xfrm>
            <a:custGeom>
              <a:avLst/>
              <a:gdLst/>
              <a:ahLst/>
              <a:cxnLst>
                <a:cxn ang="0">
                  <a:pos x="1681" y="25"/>
                </a:cxn>
                <a:cxn ang="0">
                  <a:pos x="1724" y="28"/>
                </a:cxn>
                <a:cxn ang="0">
                  <a:pos x="1799" y="40"/>
                </a:cxn>
                <a:cxn ang="0">
                  <a:pos x="1896" y="65"/>
                </a:cxn>
                <a:cxn ang="0">
                  <a:pos x="2000" y="108"/>
                </a:cxn>
                <a:cxn ang="0">
                  <a:pos x="2101" y="175"/>
                </a:cxn>
                <a:cxn ang="0">
                  <a:pos x="2185" y="268"/>
                </a:cxn>
                <a:cxn ang="0">
                  <a:pos x="2240" y="395"/>
                </a:cxn>
                <a:cxn ang="0">
                  <a:pos x="2257" y="553"/>
                </a:cxn>
                <a:cxn ang="0">
                  <a:pos x="2240" y="707"/>
                </a:cxn>
                <a:cxn ang="0">
                  <a:pos x="2190" y="852"/>
                </a:cxn>
                <a:cxn ang="0">
                  <a:pos x="2112" y="987"/>
                </a:cxn>
                <a:cxn ang="0">
                  <a:pos x="2010" y="1110"/>
                </a:cxn>
                <a:cxn ang="0">
                  <a:pos x="1886" y="1226"/>
                </a:cxn>
                <a:cxn ang="0">
                  <a:pos x="1738" y="1336"/>
                </a:cxn>
                <a:cxn ang="0">
                  <a:pos x="1574" y="1435"/>
                </a:cxn>
                <a:cxn ang="0">
                  <a:pos x="1392" y="1532"/>
                </a:cxn>
                <a:cxn ang="0">
                  <a:pos x="1183" y="1629"/>
                </a:cxn>
                <a:cxn ang="0">
                  <a:pos x="956" y="1728"/>
                </a:cxn>
                <a:cxn ang="0">
                  <a:pos x="726" y="1829"/>
                </a:cxn>
                <a:cxn ang="0">
                  <a:pos x="508" y="1920"/>
                </a:cxn>
                <a:cxn ang="0">
                  <a:pos x="310" y="2002"/>
                </a:cxn>
                <a:cxn ang="0">
                  <a:pos x="148" y="2074"/>
                </a:cxn>
                <a:cxn ang="0">
                  <a:pos x="36" y="2127"/>
                </a:cxn>
                <a:cxn ang="0">
                  <a:pos x="61" y="2150"/>
                </a:cxn>
                <a:cxn ang="0">
                  <a:pos x="116" y="2125"/>
                </a:cxn>
                <a:cxn ang="0">
                  <a:pos x="266" y="2063"/>
                </a:cxn>
                <a:cxn ang="0">
                  <a:pos x="485" y="1969"/>
                </a:cxn>
                <a:cxn ang="0">
                  <a:pos x="742" y="1861"/>
                </a:cxn>
                <a:cxn ang="0">
                  <a:pos x="1012" y="1741"/>
                </a:cxn>
                <a:cxn ang="0">
                  <a:pos x="1266" y="1627"/>
                </a:cxn>
                <a:cxn ang="0">
                  <a:pos x="1479" y="1526"/>
                </a:cxn>
                <a:cxn ang="0">
                  <a:pos x="1624" y="1452"/>
                </a:cxn>
                <a:cxn ang="0">
                  <a:pos x="1730" y="1382"/>
                </a:cxn>
                <a:cxn ang="0">
                  <a:pos x="1848" y="1300"/>
                </a:cxn>
                <a:cxn ang="0">
                  <a:pos x="1970" y="1199"/>
                </a:cxn>
                <a:cxn ang="0">
                  <a:pos x="2084" y="1085"/>
                </a:cxn>
                <a:cxn ang="0">
                  <a:pos x="2183" y="952"/>
                </a:cxn>
                <a:cxn ang="0">
                  <a:pos x="2255" y="806"/>
                </a:cxn>
                <a:cxn ang="0">
                  <a:pos x="2295" y="641"/>
                </a:cxn>
                <a:cxn ang="0">
                  <a:pos x="2293" y="462"/>
                </a:cxn>
                <a:cxn ang="0">
                  <a:pos x="2243" y="295"/>
                </a:cxn>
                <a:cxn ang="0">
                  <a:pos x="2166" y="177"/>
                </a:cxn>
                <a:cxn ang="0">
                  <a:pos x="2069" y="93"/>
                </a:cxn>
                <a:cxn ang="0">
                  <a:pos x="1962" y="42"/>
                </a:cxn>
                <a:cxn ang="0">
                  <a:pos x="1859" y="13"/>
                </a:cxn>
                <a:cxn ang="0">
                  <a:pos x="1774" y="2"/>
                </a:cxn>
                <a:cxn ang="0">
                  <a:pos x="1711" y="0"/>
                </a:cxn>
                <a:cxn ang="0">
                  <a:pos x="1690" y="2"/>
                </a:cxn>
                <a:cxn ang="0">
                  <a:pos x="1675" y="25"/>
                </a:cxn>
              </a:cxnLst>
              <a:rect l="0" t="0" r="r" b="b"/>
              <a:pathLst>
                <a:path w="2299" h="2150">
                  <a:moveTo>
                    <a:pt x="1675" y="25"/>
                  </a:moveTo>
                  <a:lnTo>
                    <a:pt x="1681" y="25"/>
                  </a:lnTo>
                  <a:lnTo>
                    <a:pt x="1698" y="25"/>
                  </a:lnTo>
                  <a:lnTo>
                    <a:pt x="1724" y="28"/>
                  </a:lnTo>
                  <a:lnTo>
                    <a:pt x="1759" y="34"/>
                  </a:lnTo>
                  <a:lnTo>
                    <a:pt x="1799" y="40"/>
                  </a:lnTo>
                  <a:lnTo>
                    <a:pt x="1846" y="51"/>
                  </a:lnTo>
                  <a:lnTo>
                    <a:pt x="1896" y="65"/>
                  </a:lnTo>
                  <a:lnTo>
                    <a:pt x="1949" y="85"/>
                  </a:lnTo>
                  <a:lnTo>
                    <a:pt x="2000" y="108"/>
                  </a:lnTo>
                  <a:lnTo>
                    <a:pt x="2051" y="139"/>
                  </a:lnTo>
                  <a:lnTo>
                    <a:pt x="2101" y="175"/>
                  </a:lnTo>
                  <a:lnTo>
                    <a:pt x="2145" y="219"/>
                  </a:lnTo>
                  <a:lnTo>
                    <a:pt x="2185" y="268"/>
                  </a:lnTo>
                  <a:lnTo>
                    <a:pt x="2215" y="327"/>
                  </a:lnTo>
                  <a:lnTo>
                    <a:pt x="2240" y="395"/>
                  </a:lnTo>
                  <a:lnTo>
                    <a:pt x="2255" y="473"/>
                  </a:lnTo>
                  <a:lnTo>
                    <a:pt x="2257" y="553"/>
                  </a:lnTo>
                  <a:lnTo>
                    <a:pt x="2253" y="633"/>
                  </a:lnTo>
                  <a:lnTo>
                    <a:pt x="2240" y="707"/>
                  </a:lnTo>
                  <a:lnTo>
                    <a:pt x="2219" y="781"/>
                  </a:lnTo>
                  <a:lnTo>
                    <a:pt x="2190" y="852"/>
                  </a:lnTo>
                  <a:lnTo>
                    <a:pt x="2156" y="920"/>
                  </a:lnTo>
                  <a:lnTo>
                    <a:pt x="2112" y="987"/>
                  </a:lnTo>
                  <a:lnTo>
                    <a:pt x="2067" y="1051"/>
                  </a:lnTo>
                  <a:lnTo>
                    <a:pt x="2010" y="1110"/>
                  </a:lnTo>
                  <a:lnTo>
                    <a:pt x="1951" y="1171"/>
                  </a:lnTo>
                  <a:lnTo>
                    <a:pt x="1886" y="1226"/>
                  </a:lnTo>
                  <a:lnTo>
                    <a:pt x="1814" y="1283"/>
                  </a:lnTo>
                  <a:lnTo>
                    <a:pt x="1738" y="1336"/>
                  </a:lnTo>
                  <a:lnTo>
                    <a:pt x="1658" y="1388"/>
                  </a:lnTo>
                  <a:lnTo>
                    <a:pt x="1574" y="1435"/>
                  </a:lnTo>
                  <a:lnTo>
                    <a:pt x="1487" y="1485"/>
                  </a:lnTo>
                  <a:lnTo>
                    <a:pt x="1392" y="1532"/>
                  </a:lnTo>
                  <a:lnTo>
                    <a:pt x="1289" y="1582"/>
                  </a:lnTo>
                  <a:lnTo>
                    <a:pt x="1183" y="1629"/>
                  </a:lnTo>
                  <a:lnTo>
                    <a:pt x="1071" y="1680"/>
                  </a:lnTo>
                  <a:lnTo>
                    <a:pt x="956" y="1728"/>
                  </a:lnTo>
                  <a:lnTo>
                    <a:pt x="842" y="1779"/>
                  </a:lnTo>
                  <a:lnTo>
                    <a:pt x="726" y="1829"/>
                  </a:lnTo>
                  <a:lnTo>
                    <a:pt x="616" y="1876"/>
                  </a:lnTo>
                  <a:lnTo>
                    <a:pt x="508" y="1920"/>
                  </a:lnTo>
                  <a:lnTo>
                    <a:pt x="407" y="1964"/>
                  </a:lnTo>
                  <a:lnTo>
                    <a:pt x="310" y="2002"/>
                  </a:lnTo>
                  <a:lnTo>
                    <a:pt x="225" y="2042"/>
                  </a:lnTo>
                  <a:lnTo>
                    <a:pt x="148" y="2074"/>
                  </a:lnTo>
                  <a:lnTo>
                    <a:pt x="86" y="2104"/>
                  </a:lnTo>
                  <a:lnTo>
                    <a:pt x="36" y="2127"/>
                  </a:lnTo>
                  <a:lnTo>
                    <a:pt x="0" y="2150"/>
                  </a:lnTo>
                  <a:lnTo>
                    <a:pt x="61" y="2150"/>
                  </a:lnTo>
                  <a:lnTo>
                    <a:pt x="74" y="2142"/>
                  </a:lnTo>
                  <a:lnTo>
                    <a:pt x="116" y="2125"/>
                  </a:lnTo>
                  <a:lnTo>
                    <a:pt x="181" y="2097"/>
                  </a:lnTo>
                  <a:lnTo>
                    <a:pt x="266" y="2063"/>
                  </a:lnTo>
                  <a:lnTo>
                    <a:pt x="369" y="2019"/>
                  </a:lnTo>
                  <a:lnTo>
                    <a:pt x="485" y="1969"/>
                  </a:lnTo>
                  <a:lnTo>
                    <a:pt x="610" y="1916"/>
                  </a:lnTo>
                  <a:lnTo>
                    <a:pt x="742" y="1861"/>
                  </a:lnTo>
                  <a:lnTo>
                    <a:pt x="877" y="1800"/>
                  </a:lnTo>
                  <a:lnTo>
                    <a:pt x="1012" y="1741"/>
                  </a:lnTo>
                  <a:lnTo>
                    <a:pt x="1143" y="1682"/>
                  </a:lnTo>
                  <a:lnTo>
                    <a:pt x="1266" y="1627"/>
                  </a:lnTo>
                  <a:lnTo>
                    <a:pt x="1378" y="1574"/>
                  </a:lnTo>
                  <a:lnTo>
                    <a:pt x="1479" y="1526"/>
                  </a:lnTo>
                  <a:lnTo>
                    <a:pt x="1561" y="1485"/>
                  </a:lnTo>
                  <a:lnTo>
                    <a:pt x="1624" y="1452"/>
                  </a:lnTo>
                  <a:lnTo>
                    <a:pt x="1673" y="1418"/>
                  </a:lnTo>
                  <a:lnTo>
                    <a:pt x="1730" y="1382"/>
                  </a:lnTo>
                  <a:lnTo>
                    <a:pt x="1787" y="1342"/>
                  </a:lnTo>
                  <a:lnTo>
                    <a:pt x="1848" y="1300"/>
                  </a:lnTo>
                  <a:lnTo>
                    <a:pt x="1907" y="1251"/>
                  </a:lnTo>
                  <a:lnTo>
                    <a:pt x="1970" y="1199"/>
                  </a:lnTo>
                  <a:lnTo>
                    <a:pt x="2027" y="1144"/>
                  </a:lnTo>
                  <a:lnTo>
                    <a:pt x="2084" y="1085"/>
                  </a:lnTo>
                  <a:lnTo>
                    <a:pt x="2135" y="1021"/>
                  </a:lnTo>
                  <a:lnTo>
                    <a:pt x="2183" y="952"/>
                  </a:lnTo>
                  <a:lnTo>
                    <a:pt x="2223" y="882"/>
                  </a:lnTo>
                  <a:lnTo>
                    <a:pt x="2255" y="806"/>
                  </a:lnTo>
                  <a:lnTo>
                    <a:pt x="2280" y="724"/>
                  </a:lnTo>
                  <a:lnTo>
                    <a:pt x="2295" y="641"/>
                  </a:lnTo>
                  <a:lnTo>
                    <a:pt x="2299" y="553"/>
                  </a:lnTo>
                  <a:lnTo>
                    <a:pt x="2293" y="462"/>
                  </a:lnTo>
                  <a:lnTo>
                    <a:pt x="2272" y="373"/>
                  </a:lnTo>
                  <a:lnTo>
                    <a:pt x="2243" y="295"/>
                  </a:lnTo>
                  <a:lnTo>
                    <a:pt x="2207" y="230"/>
                  </a:lnTo>
                  <a:lnTo>
                    <a:pt x="2166" y="177"/>
                  </a:lnTo>
                  <a:lnTo>
                    <a:pt x="2118" y="129"/>
                  </a:lnTo>
                  <a:lnTo>
                    <a:pt x="2069" y="93"/>
                  </a:lnTo>
                  <a:lnTo>
                    <a:pt x="2015" y="63"/>
                  </a:lnTo>
                  <a:lnTo>
                    <a:pt x="1962" y="42"/>
                  </a:lnTo>
                  <a:lnTo>
                    <a:pt x="1909" y="25"/>
                  </a:lnTo>
                  <a:lnTo>
                    <a:pt x="1859" y="13"/>
                  </a:lnTo>
                  <a:lnTo>
                    <a:pt x="1814" y="6"/>
                  </a:lnTo>
                  <a:lnTo>
                    <a:pt x="1774" y="2"/>
                  </a:lnTo>
                  <a:lnTo>
                    <a:pt x="1738" y="0"/>
                  </a:lnTo>
                  <a:lnTo>
                    <a:pt x="1711" y="0"/>
                  </a:lnTo>
                  <a:lnTo>
                    <a:pt x="1696" y="2"/>
                  </a:lnTo>
                  <a:lnTo>
                    <a:pt x="1690" y="2"/>
                  </a:lnTo>
                  <a:lnTo>
                    <a:pt x="1675" y="25"/>
                  </a:lnTo>
                  <a:lnTo>
                    <a:pt x="1675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359"/>
            <p:cNvSpPr>
              <a:spLocks/>
            </p:cNvSpPr>
            <p:nvPr/>
          </p:nvSpPr>
          <p:spPr bwMode="auto">
            <a:xfrm>
              <a:off x="7889863" y="692649"/>
              <a:ext cx="123655" cy="33745"/>
            </a:xfrm>
            <a:custGeom>
              <a:avLst/>
              <a:gdLst/>
              <a:ahLst/>
              <a:cxnLst>
                <a:cxn ang="0">
                  <a:pos x="381" y="46"/>
                </a:cxn>
                <a:cxn ang="0">
                  <a:pos x="379" y="46"/>
                </a:cxn>
                <a:cxn ang="0">
                  <a:pos x="369" y="46"/>
                </a:cxn>
                <a:cxn ang="0">
                  <a:pos x="356" y="46"/>
                </a:cxn>
                <a:cxn ang="0">
                  <a:pos x="339" y="48"/>
                </a:cxn>
                <a:cxn ang="0">
                  <a:pos x="318" y="50"/>
                </a:cxn>
                <a:cxn ang="0">
                  <a:pos x="295" y="52"/>
                </a:cxn>
                <a:cxn ang="0">
                  <a:pos x="269" y="55"/>
                </a:cxn>
                <a:cxn ang="0">
                  <a:pos x="242" y="59"/>
                </a:cxn>
                <a:cxn ang="0">
                  <a:pos x="211" y="63"/>
                </a:cxn>
                <a:cxn ang="0">
                  <a:pos x="179" y="69"/>
                </a:cxn>
                <a:cxn ang="0">
                  <a:pos x="147" y="74"/>
                </a:cxn>
                <a:cxn ang="0">
                  <a:pos x="116" y="82"/>
                </a:cxn>
                <a:cxn ang="0">
                  <a:pos x="84" y="88"/>
                </a:cxn>
                <a:cxn ang="0">
                  <a:pos x="54" y="95"/>
                </a:cxn>
                <a:cxn ang="0">
                  <a:pos x="25" y="103"/>
                </a:cxn>
                <a:cxn ang="0">
                  <a:pos x="0" y="114"/>
                </a:cxn>
                <a:cxn ang="0">
                  <a:pos x="14" y="69"/>
                </a:cxn>
                <a:cxn ang="0">
                  <a:pos x="16" y="69"/>
                </a:cxn>
                <a:cxn ang="0">
                  <a:pos x="25" y="65"/>
                </a:cxn>
                <a:cxn ang="0">
                  <a:pos x="38" y="61"/>
                </a:cxn>
                <a:cxn ang="0">
                  <a:pos x="56" y="57"/>
                </a:cxn>
                <a:cxn ang="0">
                  <a:pos x="78" y="52"/>
                </a:cxn>
                <a:cxn ang="0">
                  <a:pos x="103" y="46"/>
                </a:cxn>
                <a:cxn ang="0">
                  <a:pos x="130" y="40"/>
                </a:cxn>
                <a:cxn ang="0">
                  <a:pos x="162" y="33"/>
                </a:cxn>
                <a:cxn ang="0">
                  <a:pos x="192" y="27"/>
                </a:cxn>
                <a:cxn ang="0">
                  <a:pos x="223" y="21"/>
                </a:cxn>
                <a:cxn ang="0">
                  <a:pos x="253" y="14"/>
                </a:cxn>
                <a:cxn ang="0">
                  <a:pos x="286" y="10"/>
                </a:cxn>
                <a:cxn ang="0">
                  <a:pos x="314" y="6"/>
                </a:cxn>
                <a:cxn ang="0">
                  <a:pos x="341" y="4"/>
                </a:cxn>
                <a:cxn ang="0">
                  <a:pos x="365" y="0"/>
                </a:cxn>
                <a:cxn ang="0">
                  <a:pos x="386" y="2"/>
                </a:cxn>
                <a:cxn ang="0">
                  <a:pos x="381" y="46"/>
                </a:cxn>
                <a:cxn ang="0">
                  <a:pos x="381" y="46"/>
                </a:cxn>
              </a:cxnLst>
              <a:rect l="0" t="0" r="r" b="b"/>
              <a:pathLst>
                <a:path w="386" h="114">
                  <a:moveTo>
                    <a:pt x="381" y="46"/>
                  </a:moveTo>
                  <a:lnTo>
                    <a:pt x="379" y="46"/>
                  </a:lnTo>
                  <a:lnTo>
                    <a:pt x="369" y="46"/>
                  </a:lnTo>
                  <a:lnTo>
                    <a:pt x="356" y="46"/>
                  </a:lnTo>
                  <a:lnTo>
                    <a:pt x="339" y="48"/>
                  </a:lnTo>
                  <a:lnTo>
                    <a:pt x="318" y="50"/>
                  </a:lnTo>
                  <a:lnTo>
                    <a:pt x="295" y="52"/>
                  </a:lnTo>
                  <a:lnTo>
                    <a:pt x="269" y="55"/>
                  </a:lnTo>
                  <a:lnTo>
                    <a:pt x="242" y="59"/>
                  </a:lnTo>
                  <a:lnTo>
                    <a:pt x="211" y="63"/>
                  </a:lnTo>
                  <a:lnTo>
                    <a:pt x="179" y="69"/>
                  </a:lnTo>
                  <a:lnTo>
                    <a:pt x="147" y="74"/>
                  </a:lnTo>
                  <a:lnTo>
                    <a:pt x="116" y="82"/>
                  </a:lnTo>
                  <a:lnTo>
                    <a:pt x="84" y="88"/>
                  </a:lnTo>
                  <a:lnTo>
                    <a:pt x="54" y="95"/>
                  </a:lnTo>
                  <a:lnTo>
                    <a:pt x="25" y="103"/>
                  </a:lnTo>
                  <a:lnTo>
                    <a:pt x="0" y="114"/>
                  </a:lnTo>
                  <a:lnTo>
                    <a:pt x="14" y="69"/>
                  </a:lnTo>
                  <a:lnTo>
                    <a:pt x="16" y="69"/>
                  </a:lnTo>
                  <a:lnTo>
                    <a:pt x="25" y="65"/>
                  </a:lnTo>
                  <a:lnTo>
                    <a:pt x="38" y="61"/>
                  </a:lnTo>
                  <a:lnTo>
                    <a:pt x="56" y="57"/>
                  </a:lnTo>
                  <a:lnTo>
                    <a:pt x="78" y="52"/>
                  </a:lnTo>
                  <a:lnTo>
                    <a:pt x="103" y="46"/>
                  </a:lnTo>
                  <a:lnTo>
                    <a:pt x="130" y="40"/>
                  </a:lnTo>
                  <a:lnTo>
                    <a:pt x="162" y="33"/>
                  </a:lnTo>
                  <a:lnTo>
                    <a:pt x="192" y="27"/>
                  </a:lnTo>
                  <a:lnTo>
                    <a:pt x="223" y="21"/>
                  </a:lnTo>
                  <a:lnTo>
                    <a:pt x="253" y="14"/>
                  </a:lnTo>
                  <a:lnTo>
                    <a:pt x="286" y="10"/>
                  </a:lnTo>
                  <a:lnTo>
                    <a:pt x="314" y="6"/>
                  </a:lnTo>
                  <a:lnTo>
                    <a:pt x="341" y="4"/>
                  </a:lnTo>
                  <a:lnTo>
                    <a:pt x="365" y="0"/>
                  </a:lnTo>
                  <a:lnTo>
                    <a:pt x="386" y="2"/>
                  </a:lnTo>
                  <a:lnTo>
                    <a:pt x="381" y="46"/>
                  </a:lnTo>
                  <a:lnTo>
                    <a:pt x="381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360"/>
            <p:cNvSpPr>
              <a:spLocks/>
            </p:cNvSpPr>
            <p:nvPr/>
          </p:nvSpPr>
          <p:spPr bwMode="auto">
            <a:xfrm>
              <a:off x="7943682" y="627526"/>
              <a:ext cx="57663" cy="14800"/>
            </a:xfrm>
            <a:custGeom>
              <a:avLst/>
              <a:gdLst/>
              <a:ahLst/>
              <a:cxnLst>
                <a:cxn ang="0">
                  <a:pos x="53" y="11"/>
                </a:cxn>
                <a:cxn ang="0">
                  <a:pos x="161" y="0"/>
                </a:cxn>
                <a:cxn ang="0">
                  <a:pos x="180" y="34"/>
                </a:cxn>
                <a:cxn ang="0">
                  <a:pos x="0" y="49"/>
                </a:cxn>
                <a:cxn ang="0">
                  <a:pos x="53" y="11"/>
                </a:cxn>
                <a:cxn ang="0">
                  <a:pos x="53" y="11"/>
                </a:cxn>
              </a:cxnLst>
              <a:rect l="0" t="0" r="r" b="b"/>
              <a:pathLst>
                <a:path w="180" h="49">
                  <a:moveTo>
                    <a:pt x="53" y="11"/>
                  </a:moveTo>
                  <a:lnTo>
                    <a:pt x="161" y="0"/>
                  </a:lnTo>
                  <a:lnTo>
                    <a:pt x="180" y="34"/>
                  </a:lnTo>
                  <a:lnTo>
                    <a:pt x="0" y="49"/>
                  </a:lnTo>
                  <a:lnTo>
                    <a:pt x="53" y="11"/>
                  </a:lnTo>
                  <a:lnTo>
                    <a:pt x="53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361"/>
            <p:cNvSpPr>
              <a:spLocks/>
            </p:cNvSpPr>
            <p:nvPr/>
          </p:nvSpPr>
          <p:spPr bwMode="auto">
            <a:xfrm>
              <a:off x="7899473" y="1120092"/>
              <a:ext cx="124296" cy="142087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333" y="477"/>
                </a:cxn>
                <a:cxn ang="0">
                  <a:pos x="388" y="481"/>
                </a:cxn>
                <a:cxn ang="0">
                  <a:pos x="38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388" h="481">
                  <a:moveTo>
                    <a:pt x="0" y="17"/>
                  </a:moveTo>
                  <a:lnTo>
                    <a:pt x="333" y="477"/>
                  </a:lnTo>
                  <a:lnTo>
                    <a:pt x="388" y="481"/>
                  </a:lnTo>
                  <a:lnTo>
                    <a:pt x="38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362"/>
            <p:cNvSpPr>
              <a:spLocks/>
            </p:cNvSpPr>
            <p:nvPr/>
          </p:nvSpPr>
          <p:spPr bwMode="auto">
            <a:xfrm>
              <a:off x="8010314" y="1069178"/>
              <a:ext cx="207587" cy="188265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646" y="637"/>
                </a:cxn>
                <a:cxn ang="0">
                  <a:pos x="612" y="637"/>
                </a:cxn>
                <a:cxn ang="0">
                  <a:pos x="0" y="29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646" h="637">
                  <a:moveTo>
                    <a:pt x="40" y="0"/>
                  </a:moveTo>
                  <a:lnTo>
                    <a:pt x="646" y="637"/>
                  </a:lnTo>
                  <a:lnTo>
                    <a:pt x="612" y="637"/>
                  </a:lnTo>
                  <a:lnTo>
                    <a:pt x="0" y="29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363"/>
            <p:cNvSpPr>
              <a:spLocks/>
            </p:cNvSpPr>
            <p:nvPr/>
          </p:nvSpPr>
          <p:spPr bwMode="auto">
            <a:xfrm>
              <a:off x="7552855" y="455838"/>
              <a:ext cx="210149" cy="2628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4"/>
                </a:cxn>
                <a:cxn ang="0">
                  <a:pos x="21" y="17"/>
                </a:cxn>
                <a:cxn ang="0">
                  <a:pos x="44" y="40"/>
                </a:cxn>
                <a:cxn ang="0">
                  <a:pos x="76" y="72"/>
                </a:cxn>
                <a:cxn ang="0">
                  <a:pos x="114" y="112"/>
                </a:cxn>
                <a:cxn ang="0">
                  <a:pos x="160" y="160"/>
                </a:cxn>
                <a:cxn ang="0">
                  <a:pos x="208" y="211"/>
                </a:cxn>
                <a:cxn ang="0">
                  <a:pos x="259" y="272"/>
                </a:cxn>
                <a:cxn ang="0">
                  <a:pos x="310" y="334"/>
                </a:cxn>
                <a:cxn ang="0">
                  <a:pos x="363" y="403"/>
                </a:cxn>
                <a:cxn ang="0">
                  <a:pos x="415" y="475"/>
                </a:cxn>
                <a:cxn ang="0">
                  <a:pos x="466" y="553"/>
                </a:cxn>
                <a:cxn ang="0">
                  <a:pos x="512" y="633"/>
                </a:cxn>
                <a:cxn ang="0">
                  <a:pos x="555" y="717"/>
                </a:cxn>
                <a:cxn ang="0">
                  <a:pos x="593" y="800"/>
                </a:cxn>
                <a:cxn ang="0">
                  <a:pos x="624" y="888"/>
                </a:cxn>
                <a:cxn ang="0">
                  <a:pos x="656" y="859"/>
                </a:cxn>
                <a:cxn ang="0">
                  <a:pos x="654" y="852"/>
                </a:cxn>
                <a:cxn ang="0">
                  <a:pos x="647" y="833"/>
                </a:cxn>
                <a:cxn ang="0">
                  <a:pos x="635" y="804"/>
                </a:cxn>
                <a:cxn ang="0">
                  <a:pos x="620" y="766"/>
                </a:cxn>
                <a:cxn ang="0">
                  <a:pos x="597" y="718"/>
                </a:cxn>
                <a:cxn ang="0">
                  <a:pos x="573" y="665"/>
                </a:cxn>
                <a:cxn ang="0">
                  <a:pos x="542" y="604"/>
                </a:cxn>
                <a:cxn ang="0">
                  <a:pos x="508" y="542"/>
                </a:cxn>
                <a:cxn ang="0">
                  <a:pos x="466" y="473"/>
                </a:cxn>
                <a:cxn ang="0">
                  <a:pos x="420" y="403"/>
                </a:cxn>
                <a:cxn ang="0">
                  <a:pos x="371" y="331"/>
                </a:cxn>
                <a:cxn ang="0">
                  <a:pos x="316" y="260"/>
                </a:cxn>
                <a:cxn ang="0">
                  <a:pos x="255" y="190"/>
                </a:cxn>
                <a:cxn ang="0">
                  <a:pos x="190" y="123"/>
                </a:cxn>
                <a:cxn ang="0">
                  <a:pos x="118" y="59"/>
                </a:cxn>
                <a:cxn ang="0">
                  <a:pos x="4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56" h="888">
                  <a:moveTo>
                    <a:pt x="0" y="0"/>
                  </a:moveTo>
                  <a:lnTo>
                    <a:pt x="6" y="4"/>
                  </a:lnTo>
                  <a:lnTo>
                    <a:pt x="21" y="17"/>
                  </a:lnTo>
                  <a:lnTo>
                    <a:pt x="44" y="40"/>
                  </a:lnTo>
                  <a:lnTo>
                    <a:pt x="76" y="72"/>
                  </a:lnTo>
                  <a:lnTo>
                    <a:pt x="114" y="112"/>
                  </a:lnTo>
                  <a:lnTo>
                    <a:pt x="160" y="160"/>
                  </a:lnTo>
                  <a:lnTo>
                    <a:pt x="208" y="211"/>
                  </a:lnTo>
                  <a:lnTo>
                    <a:pt x="259" y="272"/>
                  </a:lnTo>
                  <a:lnTo>
                    <a:pt x="310" y="334"/>
                  </a:lnTo>
                  <a:lnTo>
                    <a:pt x="363" y="403"/>
                  </a:lnTo>
                  <a:lnTo>
                    <a:pt x="415" y="475"/>
                  </a:lnTo>
                  <a:lnTo>
                    <a:pt x="466" y="553"/>
                  </a:lnTo>
                  <a:lnTo>
                    <a:pt x="512" y="633"/>
                  </a:lnTo>
                  <a:lnTo>
                    <a:pt x="555" y="717"/>
                  </a:lnTo>
                  <a:lnTo>
                    <a:pt x="593" y="800"/>
                  </a:lnTo>
                  <a:lnTo>
                    <a:pt x="624" y="888"/>
                  </a:lnTo>
                  <a:lnTo>
                    <a:pt x="656" y="859"/>
                  </a:lnTo>
                  <a:lnTo>
                    <a:pt x="654" y="852"/>
                  </a:lnTo>
                  <a:lnTo>
                    <a:pt x="647" y="833"/>
                  </a:lnTo>
                  <a:lnTo>
                    <a:pt x="635" y="804"/>
                  </a:lnTo>
                  <a:lnTo>
                    <a:pt x="620" y="766"/>
                  </a:lnTo>
                  <a:lnTo>
                    <a:pt x="597" y="718"/>
                  </a:lnTo>
                  <a:lnTo>
                    <a:pt x="573" y="665"/>
                  </a:lnTo>
                  <a:lnTo>
                    <a:pt x="542" y="604"/>
                  </a:lnTo>
                  <a:lnTo>
                    <a:pt x="508" y="542"/>
                  </a:lnTo>
                  <a:lnTo>
                    <a:pt x="466" y="473"/>
                  </a:lnTo>
                  <a:lnTo>
                    <a:pt x="420" y="403"/>
                  </a:lnTo>
                  <a:lnTo>
                    <a:pt x="371" y="331"/>
                  </a:lnTo>
                  <a:lnTo>
                    <a:pt x="316" y="260"/>
                  </a:lnTo>
                  <a:lnTo>
                    <a:pt x="255" y="190"/>
                  </a:lnTo>
                  <a:lnTo>
                    <a:pt x="190" y="123"/>
                  </a:lnTo>
                  <a:lnTo>
                    <a:pt x="118" y="59"/>
                  </a:lnTo>
                  <a:lnTo>
                    <a:pt x="4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364"/>
            <p:cNvSpPr>
              <a:spLocks/>
            </p:cNvSpPr>
            <p:nvPr/>
          </p:nvSpPr>
          <p:spPr bwMode="auto">
            <a:xfrm>
              <a:off x="7659851" y="457614"/>
              <a:ext cx="184521" cy="1675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"/>
                </a:cxn>
                <a:cxn ang="0">
                  <a:pos x="17" y="15"/>
                </a:cxn>
                <a:cxn ang="0">
                  <a:pos x="40" y="34"/>
                </a:cxn>
                <a:cxn ang="0">
                  <a:pos x="68" y="62"/>
                </a:cxn>
                <a:cxn ang="0">
                  <a:pos x="101" y="93"/>
                </a:cxn>
                <a:cxn ang="0">
                  <a:pos x="141" y="131"/>
                </a:cxn>
                <a:cxn ang="0">
                  <a:pos x="182" y="173"/>
                </a:cxn>
                <a:cxn ang="0">
                  <a:pos x="228" y="216"/>
                </a:cxn>
                <a:cxn ang="0">
                  <a:pos x="274" y="262"/>
                </a:cxn>
                <a:cxn ang="0">
                  <a:pos x="319" y="308"/>
                </a:cxn>
                <a:cxn ang="0">
                  <a:pos x="363" y="355"/>
                </a:cxn>
                <a:cxn ang="0">
                  <a:pos x="407" y="403"/>
                </a:cxn>
                <a:cxn ang="0">
                  <a:pos x="447" y="446"/>
                </a:cxn>
                <a:cxn ang="0">
                  <a:pos x="483" y="490"/>
                </a:cxn>
                <a:cxn ang="0">
                  <a:pos x="513" y="530"/>
                </a:cxn>
                <a:cxn ang="0">
                  <a:pos x="538" y="566"/>
                </a:cxn>
                <a:cxn ang="0">
                  <a:pos x="576" y="539"/>
                </a:cxn>
                <a:cxn ang="0">
                  <a:pos x="572" y="534"/>
                </a:cxn>
                <a:cxn ang="0">
                  <a:pos x="559" y="520"/>
                </a:cxn>
                <a:cxn ang="0">
                  <a:pos x="542" y="498"/>
                </a:cxn>
                <a:cxn ang="0">
                  <a:pos x="517" y="471"/>
                </a:cxn>
                <a:cxn ang="0">
                  <a:pos x="488" y="437"/>
                </a:cxn>
                <a:cxn ang="0">
                  <a:pos x="454" y="399"/>
                </a:cxn>
                <a:cxn ang="0">
                  <a:pos x="418" y="355"/>
                </a:cxn>
                <a:cxn ang="0">
                  <a:pos x="378" y="311"/>
                </a:cxn>
                <a:cxn ang="0">
                  <a:pos x="334" y="266"/>
                </a:cxn>
                <a:cxn ang="0">
                  <a:pos x="293" y="218"/>
                </a:cxn>
                <a:cxn ang="0">
                  <a:pos x="247" y="173"/>
                </a:cxn>
                <a:cxn ang="0">
                  <a:pos x="203" y="131"/>
                </a:cxn>
                <a:cxn ang="0">
                  <a:pos x="160" y="89"/>
                </a:cxn>
                <a:cxn ang="0">
                  <a:pos x="118" y="55"/>
                </a:cxn>
                <a:cxn ang="0">
                  <a:pos x="78" y="22"/>
                </a:cxn>
                <a:cxn ang="0">
                  <a:pos x="4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6" h="566">
                  <a:moveTo>
                    <a:pt x="0" y="0"/>
                  </a:moveTo>
                  <a:lnTo>
                    <a:pt x="4" y="1"/>
                  </a:lnTo>
                  <a:lnTo>
                    <a:pt x="17" y="15"/>
                  </a:lnTo>
                  <a:lnTo>
                    <a:pt x="40" y="34"/>
                  </a:lnTo>
                  <a:lnTo>
                    <a:pt x="68" y="62"/>
                  </a:lnTo>
                  <a:lnTo>
                    <a:pt x="101" y="93"/>
                  </a:lnTo>
                  <a:lnTo>
                    <a:pt x="141" y="131"/>
                  </a:lnTo>
                  <a:lnTo>
                    <a:pt x="182" y="173"/>
                  </a:lnTo>
                  <a:lnTo>
                    <a:pt x="228" y="216"/>
                  </a:lnTo>
                  <a:lnTo>
                    <a:pt x="274" y="262"/>
                  </a:lnTo>
                  <a:lnTo>
                    <a:pt x="319" y="308"/>
                  </a:lnTo>
                  <a:lnTo>
                    <a:pt x="363" y="355"/>
                  </a:lnTo>
                  <a:lnTo>
                    <a:pt x="407" y="403"/>
                  </a:lnTo>
                  <a:lnTo>
                    <a:pt x="447" y="446"/>
                  </a:lnTo>
                  <a:lnTo>
                    <a:pt x="483" y="490"/>
                  </a:lnTo>
                  <a:lnTo>
                    <a:pt x="513" y="530"/>
                  </a:lnTo>
                  <a:lnTo>
                    <a:pt x="538" y="566"/>
                  </a:lnTo>
                  <a:lnTo>
                    <a:pt x="576" y="539"/>
                  </a:lnTo>
                  <a:lnTo>
                    <a:pt x="572" y="534"/>
                  </a:lnTo>
                  <a:lnTo>
                    <a:pt x="559" y="520"/>
                  </a:lnTo>
                  <a:lnTo>
                    <a:pt x="542" y="498"/>
                  </a:lnTo>
                  <a:lnTo>
                    <a:pt x="517" y="471"/>
                  </a:lnTo>
                  <a:lnTo>
                    <a:pt x="488" y="437"/>
                  </a:lnTo>
                  <a:lnTo>
                    <a:pt x="454" y="399"/>
                  </a:lnTo>
                  <a:lnTo>
                    <a:pt x="418" y="355"/>
                  </a:lnTo>
                  <a:lnTo>
                    <a:pt x="378" y="311"/>
                  </a:lnTo>
                  <a:lnTo>
                    <a:pt x="334" y="266"/>
                  </a:lnTo>
                  <a:lnTo>
                    <a:pt x="293" y="218"/>
                  </a:lnTo>
                  <a:lnTo>
                    <a:pt x="247" y="173"/>
                  </a:lnTo>
                  <a:lnTo>
                    <a:pt x="203" y="131"/>
                  </a:lnTo>
                  <a:lnTo>
                    <a:pt x="160" y="89"/>
                  </a:lnTo>
                  <a:lnTo>
                    <a:pt x="118" y="55"/>
                  </a:lnTo>
                  <a:lnTo>
                    <a:pt x="78" y="22"/>
                  </a:lnTo>
                  <a:lnTo>
                    <a:pt x="4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365"/>
            <p:cNvSpPr>
              <a:spLocks/>
            </p:cNvSpPr>
            <p:nvPr/>
          </p:nvSpPr>
          <p:spPr bwMode="auto">
            <a:xfrm>
              <a:off x="8177537" y="561811"/>
              <a:ext cx="438879" cy="78739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7" y="240"/>
                </a:cxn>
                <a:cxn ang="0">
                  <a:pos x="30" y="225"/>
                </a:cxn>
                <a:cxn ang="0">
                  <a:pos x="64" y="204"/>
                </a:cxn>
                <a:cxn ang="0">
                  <a:pos x="116" y="177"/>
                </a:cxn>
                <a:cxn ang="0">
                  <a:pos x="177" y="145"/>
                </a:cxn>
                <a:cxn ang="0">
                  <a:pos x="247" y="114"/>
                </a:cxn>
                <a:cxn ang="0">
                  <a:pos x="329" y="82"/>
                </a:cxn>
                <a:cxn ang="0">
                  <a:pos x="420" y="55"/>
                </a:cxn>
                <a:cxn ang="0">
                  <a:pos x="519" y="29"/>
                </a:cxn>
                <a:cxn ang="0">
                  <a:pos x="627" y="12"/>
                </a:cxn>
                <a:cxn ang="0">
                  <a:pos x="739" y="0"/>
                </a:cxn>
                <a:cxn ang="0">
                  <a:pos x="857" y="0"/>
                </a:cxn>
                <a:cxn ang="0">
                  <a:pos x="977" y="12"/>
                </a:cxn>
                <a:cxn ang="0">
                  <a:pos x="1102" y="38"/>
                </a:cxn>
                <a:cxn ang="0">
                  <a:pos x="1230" y="78"/>
                </a:cxn>
                <a:cxn ang="0">
                  <a:pos x="1361" y="137"/>
                </a:cxn>
                <a:cxn ang="0">
                  <a:pos x="1370" y="183"/>
                </a:cxn>
                <a:cxn ang="0">
                  <a:pos x="1363" y="177"/>
                </a:cxn>
                <a:cxn ang="0">
                  <a:pos x="1342" y="168"/>
                </a:cxn>
                <a:cxn ang="0">
                  <a:pos x="1308" y="150"/>
                </a:cxn>
                <a:cxn ang="0">
                  <a:pos x="1264" y="133"/>
                </a:cxn>
                <a:cxn ang="0">
                  <a:pos x="1207" y="112"/>
                </a:cxn>
                <a:cxn ang="0">
                  <a:pos x="1140" y="92"/>
                </a:cxn>
                <a:cxn ang="0">
                  <a:pos x="1064" y="73"/>
                </a:cxn>
                <a:cxn ang="0">
                  <a:pos x="979" y="59"/>
                </a:cxn>
                <a:cxn ang="0">
                  <a:pos x="884" y="48"/>
                </a:cxn>
                <a:cxn ang="0">
                  <a:pos x="783" y="44"/>
                </a:cxn>
                <a:cxn ang="0">
                  <a:pos x="671" y="50"/>
                </a:cxn>
                <a:cxn ang="0">
                  <a:pos x="557" y="67"/>
                </a:cxn>
                <a:cxn ang="0">
                  <a:pos x="435" y="93"/>
                </a:cxn>
                <a:cxn ang="0">
                  <a:pos x="310" y="135"/>
                </a:cxn>
                <a:cxn ang="0">
                  <a:pos x="178" y="192"/>
                </a:cxn>
                <a:cxn ang="0">
                  <a:pos x="45" y="266"/>
                </a:cxn>
                <a:cxn ang="0">
                  <a:pos x="0" y="246"/>
                </a:cxn>
                <a:cxn ang="0">
                  <a:pos x="0" y="246"/>
                </a:cxn>
              </a:cxnLst>
              <a:rect l="0" t="0" r="r" b="b"/>
              <a:pathLst>
                <a:path w="1370" h="266">
                  <a:moveTo>
                    <a:pt x="0" y="246"/>
                  </a:moveTo>
                  <a:lnTo>
                    <a:pt x="7" y="240"/>
                  </a:lnTo>
                  <a:lnTo>
                    <a:pt x="30" y="225"/>
                  </a:lnTo>
                  <a:lnTo>
                    <a:pt x="64" y="204"/>
                  </a:lnTo>
                  <a:lnTo>
                    <a:pt x="116" y="177"/>
                  </a:lnTo>
                  <a:lnTo>
                    <a:pt x="177" y="145"/>
                  </a:lnTo>
                  <a:lnTo>
                    <a:pt x="247" y="114"/>
                  </a:lnTo>
                  <a:lnTo>
                    <a:pt x="329" y="82"/>
                  </a:lnTo>
                  <a:lnTo>
                    <a:pt x="420" y="55"/>
                  </a:lnTo>
                  <a:lnTo>
                    <a:pt x="519" y="29"/>
                  </a:lnTo>
                  <a:lnTo>
                    <a:pt x="627" y="12"/>
                  </a:lnTo>
                  <a:lnTo>
                    <a:pt x="739" y="0"/>
                  </a:lnTo>
                  <a:lnTo>
                    <a:pt x="857" y="0"/>
                  </a:lnTo>
                  <a:lnTo>
                    <a:pt x="977" y="12"/>
                  </a:lnTo>
                  <a:lnTo>
                    <a:pt x="1102" y="38"/>
                  </a:lnTo>
                  <a:lnTo>
                    <a:pt x="1230" y="78"/>
                  </a:lnTo>
                  <a:lnTo>
                    <a:pt x="1361" y="137"/>
                  </a:lnTo>
                  <a:lnTo>
                    <a:pt x="1370" y="183"/>
                  </a:lnTo>
                  <a:lnTo>
                    <a:pt x="1363" y="177"/>
                  </a:lnTo>
                  <a:lnTo>
                    <a:pt x="1342" y="168"/>
                  </a:lnTo>
                  <a:lnTo>
                    <a:pt x="1308" y="150"/>
                  </a:lnTo>
                  <a:lnTo>
                    <a:pt x="1264" y="133"/>
                  </a:lnTo>
                  <a:lnTo>
                    <a:pt x="1207" y="112"/>
                  </a:lnTo>
                  <a:lnTo>
                    <a:pt x="1140" y="92"/>
                  </a:lnTo>
                  <a:lnTo>
                    <a:pt x="1064" y="73"/>
                  </a:lnTo>
                  <a:lnTo>
                    <a:pt x="979" y="59"/>
                  </a:lnTo>
                  <a:lnTo>
                    <a:pt x="884" y="48"/>
                  </a:lnTo>
                  <a:lnTo>
                    <a:pt x="783" y="44"/>
                  </a:lnTo>
                  <a:lnTo>
                    <a:pt x="671" y="50"/>
                  </a:lnTo>
                  <a:lnTo>
                    <a:pt x="557" y="67"/>
                  </a:lnTo>
                  <a:lnTo>
                    <a:pt x="435" y="93"/>
                  </a:lnTo>
                  <a:lnTo>
                    <a:pt x="310" y="135"/>
                  </a:lnTo>
                  <a:lnTo>
                    <a:pt x="178" y="192"/>
                  </a:lnTo>
                  <a:lnTo>
                    <a:pt x="45" y="266"/>
                  </a:lnTo>
                  <a:lnTo>
                    <a:pt x="0" y="246"/>
                  </a:lnTo>
                  <a:lnTo>
                    <a:pt x="0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66"/>
            <p:cNvSpPr>
              <a:spLocks/>
            </p:cNvSpPr>
            <p:nvPr/>
          </p:nvSpPr>
          <p:spPr bwMode="auto">
            <a:xfrm>
              <a:off x="8259546" y="662456"/>
              <a:ext cx="352385" cy="53282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6" y="64"/>
                </a:cxn>
                <a:cxn ang="0">
                  <a:pos x="23" y="59"/>
                </a:cxn>
                <a:cxn ang="0">
                  <a:pos x="52" y="49"/>
                </a:cxn>
                <a:cxn ang="0">
                  <a:pos x="94" y="41"/>
                </a:cxn>
                <a:cxn ang="0">
                  <a:pos x="141" y="28"/>
                </a:cxn>
                <a:cxn ang="0">
                  <a:pos x="200" y="19"/>
                </a:cxn>
                <a:cxn ang="0">
                  <a:pos x="267" y="9"/>
                </a:cxn>
                <a:cxn ang="0">
                  <a:pos x="341" y="5"/>
                </a:cxn>
                <a:cxn ang="0">
                  <a:pos x="419" y="0"/>
                </a:cxn>
                <a:cxn ang="0">
                  <a:pos x="504" y="1"/>
                </a:cxn>
                <a:cxn ang="0">
                  <a:pos x="595" y="5"/>
                </a:cxn>
                <a:cxn ang="0">
                  <a:pos x="690" y="19"/>
                </a:cxn>
                <a:cxn ang="0">
                  <a:pos x="787" y="38"/>
                </a:cxn>
                <a:cxn ang="0">
                  <a:pos x="886" y="64"/>
                </a:cxn>
                <a:cxn ang="0">
                  <a:pos x="989" y="100"/>
                </a:cxn>
                <a:cxn ang="0">
                  <a:pos x="1094" y="148"/>
                </a:cxn>
                <a:cxn ang="0">
                  <a:pos x="1099" y="180"/>
                </a:cxn>
                <a:cxn ang="0">
                  <a:pos x="1092" y="176"/>
                </a:cxn>
                <a:cxn ang="0">
                  <a:pos x="1073" y="171"/>
                </a:cxn>
                <a:cxn ang="0">
                  <a:pos x="1044" y="157"/>
                </a:cxn>
                <a:cxn ang="0">
                  <a:pos x="1004" y="144"/>
                </a:cxn>
                <a:cxn ang="0">
                  <a:pos x="955" y="129"/>
                </a:cxn>
                <a:cxn ang="0">
                  <a:pos x="896" y="112"/>
                </a:cxn>
                <a:cxn ang="0">
                  <a:pos x="829" y="97"/>
                </a:cxn>
                <a:cxn ang="0">
                  <a:pos x="757" y="79"/>
                </a:cxn>
                <a:cxn ang="0">
                  <a:pos x="675" y="64"/>
                </a:cxn>
                <a:cxn ang="0">
                  <a:pos x="592" y="55"/>
                </a:cxn>
                <a:cxn ang="0">
                  <a:pos x="502" y="45"/>
                </a:cxn>
                <a:cxn ang="0">
                  <a:pos x="409" y="41"/>
                </a:cxn>
                <a:cxn ang="0">
                  <a:pos x="310" y="43"/>
                </a:cxn>
                <a:cxn ang="0">
                  <a:pos x="211" y="51"/>
                </a:cxn>
                <a:cxn ang="0">
                  <a:pos x="111" y="68"/>
                </a:cxn>
                <a:cxn ang="0">
                  <a:pos x="10" y="91"/>
                </a:cxn>
                <a:cxn ang="0">
                  <a:pos x="0" y="68"/>
                </a:cxn>
                <a:cxn ang="0">
                  <a:pos x="0" y="68"/>
                </a:cxn>
              </a:cxnLst>
              <a:rect l="0" t="0" r="r" b="b"/>
              <a:pathLst>
                <a:path w="1099" h="180">
                  <a:moveTo>
                    <a:pt x="0" y="68"/>
                  </a:moveTo>
                  <a:lnTo>
                    <a:pt x="6" y="64"/>
                  </a:lnTo>
                  <a:lnTo>
                    <a:pt x="23" y="59"/>
                  </a:lnTo>
                  <a:lnTo>
                    <a:pt x="52" y="49"/>
                  </a:lnTo>
                  <a:lnTo>
                    <a:pt x="94" y="41"/>
                  </a:lnTo>
                  <a:lnTo>
                    <a:pt x="141" y="28"/>
                  </a:lnTo>
                  <a:lnTo>
                    <a:pt x="200" y="19"/>
                  </a:lnTo>
                  <a:lnTo>
                    <a:pt x="267" y="9"/>
                  </a:lnTo>
                  <a:lnTo>
                    <a:pt x="341" y="5"/>
                  </a:lnTo>
                  <a:lnTo>
                    <a:pt x="419" y="0"/>
                  </a:lnTo>
                  <a:lnTo>
                    <a:pt x="504" y="1"/>
                  </a:lnTo>
                  <a:lnTo>
                    <a:pt x="595" y="5"/>
                  </a:lnTo>
                  <a:lnTo>
                    <a:pt x="690" y="19"/>
                  </a:lnTo>
                  <a:lnTo>
                    <a:pt x="787" y="38"/>
                  </a:lnTo>
                  <a:lnTo>
                    <a:pt x="886" y="64"/>
                  </a:lnTo>
                  <a:lnTo>
                    <a:pt x="989" y="100"/>
                  </a:lnTo>
                  <a:lnTo>
                    <a:pt x="1094" y="148"/>
                  </a:lnTo>
                  <a:lnTo>
                    <a:pt x="1099" y="180"/>
                  </a:lnTo>
                  <a:lnTo>
                    <a:pt x="1092" y="176"/>
                  </a:lnTo>
                  <a:lnTo>
                    <a:pt x="1073" y="171"/>
                  </a:lnTo>
                  <a:lnTo>
                    <a:pt x="1044" y="157"/>
                  </a:lnTo>
                  <a:lnTo>
                    <a:pt x="1004" y="144"/>
                  </a:lnTo>
                  <a:lnTo>
                    <a:pt x="955" y="129"/>
                  </a:lnTo>
                  <a:lnTo>
                    <a:pt x="896" y="112"/>
                  </a:lnTo>
                  <a:lnTo>
                    <a:pt x="829" y="97"/>
                  </a:lnTo>
                  <a:lnTo>
                    <a:pt x="757" y="79"/>
                  </a:lnTo>
                  <a:lnTo>
                    <a:pt x="675" y="64"/>
                  </a:lnTo>
                  <a:lnTo>
                    <a:pt x="592" y="55"/>
                  </a:lnTo>
                  <a:lnTo>
                    <a:pt x="502" y="45"/>
                  </a:lnTo>
                  <a:lnTo>
                    <a:pt x="409" y="41"/>
                  </a:lnTo>
                  <a:lnTo>
                    <a:pt x="310" y="43"/>
                  </a:lnTo>
                  <a:lnTo>
                    <a:pt x="211" y="51"/>
                  </a:lnTo>
                  <a:lnTo>
                    <a:pt x="111" y="68"/>
                  </a:lnTo>
                  <a:lnTo>
                    <a:pt x="10" y="91"/>
                  </a:lnTo>
                  <a:lnTo>
                    <a:pt x="0" y="68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67"/>
            <p:cNvSpPr>
              <a:spLocks/>
            </p:cNvSpPr>
            <p:nvPr/>
          </p:nvSpPr>
          <p:spPr bwMode="auto">
            <a:xfrm>
              <a:off x="8431254" y="489584"/>
              <a:ext cx="14736" cy="79332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0" y="0"/>
                </a:cxn>
                <a:cxn ang="0">
                  <a:pos x="45" y="9"/>
                </a:cxn>
                <a:cxn ang="0">
                  <a:pos x="34" y="264"/>
                </a:cxn>
                <a:cxn ang="0">
                  <a:pos x="0" y="268"/>
                </a:cxn>
                <a:cxn ang="0">
                  <a:pos x="0" y="268"/>
                </a:cxn>
              </a:cxnLst>
              <a:rect l="0" t="0" r="r" b="b"/>
              <a:pathLst>
                <a:path w="45" h="268">
                  <a:moveTo>
                    <a:pt x="0" y="268"/>
                  </a:moveTo>
                  <a:lnTo>
                    <a:pt x="0" y="0"/>
                  </a:lnTo>
                  <a:lnTo>
                    <a:pt x="45" y="9"/>
                  </a:lnTo>
                  <a:lnTo>
                    <a:pt x="34" y="264"/>
                  </a:lnTo>
                  <a:lnTo>
                    <a:pt x="0" y="268"/>
                  </a:lnTo>
                  <a:lnTo>
                    <a:pt x="0" y="2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68"/>
            <p:cNvSpPr>
              <a:spLocks/>
            </p:cNvSpPr>
            <p:nvPr/>
          </p:nvSpPr>
          <p:spPr bwMode="auto">
            <a:xfrm>
              <a:off x="8526718" y="507345"/>
              <a:ext cx="15377" cy="76964"/>
            </a:xfrm>
            <a:custGeom>
              <a:avLst/>
              <a:gdLst/>
              <a:ahLst/>
              <a:cxnLst>
                <a:cxn ang="0">
                  <a:pos x="11" y="239"/>
                </a:cxn>
                <a:cxn ang="0">
                  <a:pos x="0" y="0"/>
                </a:cxn>
                <a:cxn ang="0">
                  <a:pos x="40" y="5"/>
                </a:cxn>
                <a:cxn ang="0">
                  <a:pos x="50" y="258"/>
                </a:cxn>
                <a:cxn ang="0">
                  <a:pos x="11" y="239"/>
                </a:cxn>
                <a:cxn ang="0">
                  <a:pos x="11" y="239"/>
                </a:cxn>
              </a:cxnLst>
              <a:rect l="0" t="0" r="r" b="b"/>
              <a:pathLst>
                <a:path w="50" h="258">
                  <a:moveTo>
                    <a:pt x="11" y="239"/>
                  </a:moveTo>
                  <a:lnTo>
                    <a:pt x="0" y="0"/>
                  </a:lnTo>
                  <a:lnTo>
                    <a:pt x="40" y="5"/>
                  </a:lnTo>
                  <a:lnTo>
                    <a:pt x="50" y="258"/>
                  </a:lnTo>
                  <a:lnTo>
                    <a:pt x="11" y="239"/>
                  </a:lnTo>
                  <a:lnTo>
                    <a:pt x="11" y="2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369"/>
            <p:cNvSpPr>
              <a:spLocks/>
            </p:cNvSpPr>
            <p:nvPr/>
          </p:nvSpPr>
          <p:spPr bwMode="auto">
            <a:xfrm>
              <a:off x="7510569" y="646471"/>
              <a:ext cx="219119" cy="48546"/>
            </a:xfrm>
            <a:custGeom>
              <a:avLst/>
              <a:gdLst/>
              <a:ahLst/>
              <a:cxnLst>
                <a:cxn ang="0">
                  <a:pos x="656" y="0"/>
                </a:cxn>
                <a:cxn ang="0">
                  <a:pos x="652" y="0"/>
                </a:cxn>
                <a:cxn ang="0">
                  <a:pos x="639" y="0"/>
                </a:cxn>
                <a:cxn ang="0">
                  <a:pos x="618" y="2"/>
                </a:cxn>
                <a:cxn ang="0">
                  <a:pos x="593" y="6"/>
                </a:cxn>
                <a:cxn ang="0">
                  <a:pos x="559" y="8"/>
                </a:cxn>
                <a:cxn ang="0">
                  <a:pos x="523" y="12"/>
                </a:cxn>
                <a:cxn ang="0">
                  <a:pos x="479" y="16"/>
                </a:cxn>
                <a:cxn ang="0">
                  <a:pos x="435" y="23"/>
                </a:cxn>
                <a:cxn ang="0">
                  <a:pos x="384" y="29"/>
                </a:cxn>
                <a:cxn ang="0">
                  <a:pos x="333" y="35"/>
                </a:cxn>
                <a:cxn ang="0">
                  <a:pos x="280" y="42"/>
                </a:cxn>
                <a:cxn ang="0">
                  <a:pos x="226" y="52"/>
                </a:cxn>
                <a:cxn ang="0">
                  <a:pos x="169" y="61"/>
                </a:cxn>
                <a:cxn ang="0">
                  <a:pos x="114" y="73"/>
                </a:cxn>
                <a:cxn ang="0">
                  <a:pos x="61" y="82"/>
                </a:cxn>
                <a:cxn ang="0">
                  <a:pos x="10" y="95"/>
                </a:cxn>
                <a:cxn ang="0">
                  <a:pos x="0" y="164"/>
                </a:cxn>
                <a:cxn ang="0">
                  <a:pos x="2" y="160"/>
                </a:cxn>
                <a:cxn ang="0">
                  <a:pos x="13" y="156"/>
                </a:cxn>
                <a:cxn ang="0">
                  <a:pos x="29" y="151"/>
                </a:cxn>
                <a:cxn ang="0">
                  <a:pos x="51" y="145"/>
                </a:cxn>
                <a:cxn ang="0">
                  <a:pos x="78" y="135"/>
                </a:cxn>
                <a:cxn ang="0">
                  <a:pos x="112" y="128"/>
                </a:cxn>
                <a:cxn ang="0">
                  <a:pos x="150" y="116"/>
                </a:cxn>
                <a:cxn ang="0">
                  <a:pos x="194" y="107"/>
                </a:cxn>
                <a:cxn ang="0">
                  <a:pos x="242" y="95"/>
                </a:cxn>
                <a:cxn ang="0">
                  <a:pos x="295" y="82"/>
                </a:cxn>
                <a:cxn ang="0">
                  <a:pos x="352" y="73"/>
                </a:cxn>
                <a:cxn ang="0">
                  <a:pos x="413" y="63"/>
                </a:cxn>
                <a:cxn ang="0">
                  <a:pos x="475" y="52"/>
                </a:cxn>
                <a:cxn ang="0">
                  <a:pos x="542" y="44"/>
                </a:cxn>
                <a:cxn ang="0">
                  <a:pos x="612" y="38"/>
                </a:cxn>
                <a:cxn ang="0">
                  <a:pos x="684" y="35"/>
                </a:cxn>
                <a:cxn ang="0">
                  <a:pos x="656" y="0"/>
                </a:cxn>
                <a:cxn ang="0">
                  <a:pos x="656" y="0"/>
                </a:cxn>
              </a:cxnLst>
              <a:rect l="0" t="0" r="r" b="b"/>
              <a:pathLst>
                <a:path w="684" h="164">
                  <a:moveTo>
                    <a:pt x="656" y="0"/>
                  </a:moveTo>
                  <a:lnTo>
                    <a:pt x="652" y="0"/>
                  </a:lnTo>
                  <a:lnTo>
                    <a:pt x="639" y="0"/>
                  </a:lnTo>
                  <a:lnTo>
                    <a:pt x="618" y="2"/>
                  </a:lnTo>
                  <a:lnTo>
                    <a:pt x="593" y="6"/>
                  </a:lnTo>
                  <a:lnTo>
                    <a:pt x="559" y="8"/>
                  </a:lnTo>
                  <a:lnTo>
                    <a:pt x="523" y="12"/>
                  </a:lnTo>
                  <a:lnTo>
                    <a:pt x="479" y="16"/>
                  </a:lnTo>
                  <a:lnTo>
                    <a:pt x="435" y="23"/>
                  </a:lnTo>
                  <a:lnTo>
                    <a:pt x="384" y="29"/>
                  </a:lnTo>
                  <a:lnTo>
                    <a:pt x="333" y="35"/>
                  </a:lnTo>
                  <a:lnTo>
                    <a:pt x="280" y="42"/>
                  </a:lnTo>
                  <a:lnTo>
                    <a:pt x="226" y="52"/>
                  </a:lnTo>
                  <a:lnTo>
                    <a:pt x="169" y="61"/>
                  </a:lnTo>
                  <a:lnTo>
                    <a:pt x="114" y="73"/>
                  </a:lnTo>
                  <a:lnTo>
                    <a:pt x="61" y="82"/>
                  </a:lnTo>
                  <a:lnTo>
                    <a:pt x="10" y="95"/>
                  </a:lnTo>
                  <a:lnTo>
                    <a:pt x="0" y="164"/>
                  </a:lnTo>
                  <a:lnTo>
                    <a:pt x="2" y="160"/>
                  </a:lnTo>
                  <a:lnTo>
                    <a:pt x="13" y="156"/>
                  </a:lnTo>
                  <a:lnTo>
                    <a:pt x="29" y="151"/>
                  </a:lnTo>
                  <a:lnTo>
                    <a:pt x="51" y="145"/>
                  </a:lnTo>
                  <a:lnTo>
                    <a:pt x="78" y="135"/>
                  </a:lnTo>
                  <a:lnTo>
                    <a:pt x="112" y="128"/>
                  </a:lnTo>
                  <a:lnTo>
                    <a:pt x="150" y="116"/>
                  </a:lnTo>
                  <a:lnTo>
                    <a:pt x="194" y="107"/>
                  </a:lnTo>
                  <a:lnTo>
                    <a:pt x="242" y="95"/>
                  </a:lnTo>
                  <a:lnTo>
                    <a:pt x="295" y="82"/>
                  </a:lnTo>
                  <a:lnTo>
                    <a:pt x="352" y="73"/>
                  </a:lnTo>
                  <a:lnTo>
                    <a:pt x="413" y="63"/>
                  </a:lnTo>
                  <a:lnTo>
                    <a:pt x="475" y="52"/>
                  </a:lnTo>
                  <a:lnTo>
                    <a:pt x="542" y="44"/>
                  </a:lnTo>
                  <a:lnTo>
                    <a:pt x="612" y="38"/>
                  </a:lnTo>
                  <a:lnTo>
                    <a:pt x="684" y="35"/>
                  </a:lnTo>
                  <a:lnTo>
                    <a:pt x="656" y="0"/>
                  </a:lnTo>
                  <a:lnTo>
                    <a:pt x="65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370"/>
            <p:cNvSpPr>
              <a:spLocks/>
            </p:cNvSpPr>
            <p:nvPr/>
          </p:nvSpPr>
          <p:spPr bwMode="auto">
            <a:xfrm>
              <a:off x="7515694" y="726395"/>
              <a:ext cx="236418" cy="79923"/>
            </a:xfrm>
            <a:custGeom>
              <a:avLst/>
              <a:gdLst/>
              <a:ahLst/>
              <a:cxnLst>
                <a:cxn ang="0">
                  <a:pos x="740" y="0"/>
                </a:cxn>
                <a:cxn ang="0">
                  <a:pos x="734" y="0"/>
                </a:cxn>
                <a:cxn ang="0">
                  <a:pos x="721" y="4"/>
                </a:cxn>
                <a:cxn ang="0">
                  <a:pos x="700" y="8"/>
                </a:cxn>
                <a:cxn ang="0">
                  <a:pos x="671" y="16"/>
                </a:cxn>
                <a:cxn ang="0">
                  <a:pos x="635" y="25"/>
                </a:cxn>
                <a:cxn ang="0">
                  <a:pos x="593" y="35"/>
                </a:cxn>
                <a:cxn ang="0">
                  <a:pos x="548" y="48"/>
                </a:cxn>
                <a:cxn ang="0">
                  <a:pos x="497" y="63"/>
                </a:cxn>
                <a:cxn ang="0">
                  <a:pos x="441" y="76"/>
                </a:cxn>
                <a:cxn ang="0">
                  <a:pos x="384" y="93"/>
                </a:cxn>
                <a:cxn ang="0">
                  <a:pos x="324" y="112"/>
                </a:cxn>
                <a:cxn ang="0">
                  <a:pos x="261" y="133"/>
                </a:cxn>
                <a:cxn ang="0">
                  <a:pos x="196" y="154"/>
                </a:cxn>
                <a:cxn ang="0">
                  <a:pos x="133" y="175"/>
                </a:cxn>
                <a:cxn ang="0">
                  <a:pos x="71" y="198"/>
                </a:cxn>
                <a:cxn ang="0">
                  <a:pos x="8" y="223"/>
                </a:cxn>
                <a:cxn ang="0">
                  <a:pos x="0" y="270"/>
                </a:cxn>
                <a:cxn ang="0">
                  <a:pos x="4" y="266"/>
                </a:cxn>
                <a:cxn ang="0">
                  <a:pos x="17" y="261"/>
                </a:cxn>
                <a:cxn ang="0">
                  <a:pos x="38" y="253"/>
                </a:cxn>
                <a:cxn ang="0">
                  <a:pos x="67" y="242"/>
                </a:cxn>
                <a:cxn ang="0">
                  <a:pos x="101" y="228"/>
                </a:cxn>
                <a:cxn ang="0">
                  <a:pos x="143" y="211"/>
                </a:cxn>
                <a:cxn ang="0">
                  <a:pos x="189" y="196"/>
                </a:cxn>
                <a:cxn ang="0">
                  <a:pos x="240" y="179"/>
                </a:cxn>
                <a:cxn ang="0">
                  <a:pos x="291" y="158"/>
                </a:cxn>
                <a:cxn ang="0">
                  <a:pos x="348" y="141"/>
                </a:cxn>
                <a:cxn ang="0">
                  <a:pos x="407" y="120"/>
                </a:cxn>
                <a:cxn ang="0">
                  <a:pos x="470" y="103"/>
                </a:cxn>
                <a:cxn ang="0">
                  <a:pos x="531" y="84"/>
                </a:cxn>
                <a:cxn ang="0">
                  <a:pos x="593" y="67"/>
                </a:cxn>
                <a:cxn ang="0">
                  <a:pos x="654" y="52"/>
                </a:cxn>
                <a:cxn ang="0">
                  <a:pos x="715" y="40"/>
                </a:cxn>
                <a:cxn ang="0">
                  <a:pos x="740" y="0"/>
                </a:cxn>
                <a:cxn ang="0">
                  <a:pos x="740" y="0"/>
                </a:cxn>
              </a:cxnLst>
              <a:rect l="0" t="0" r="r" b="b"/>
              <a:pathLst>
                <a:path w="740" h="270">
                  <a:moveTo>
                    <a:pt x="740" y="0"/>
                  </a:moveTo>
                  <a:lnTo>
                    <a:pt x="734" y="0"/>
                  </a:lnTo>
                  <a:lnTo>
                    <a:pt x="721" y="4"/>
                  </a:lnTo>
                  <a:lnTo>
                    <a:pt x="700" y="8"/>
                  </a:lnTo>
                  <a:lnTo>
                    <a:pt x="671" y="16"/>
                  </a:lnTo>
                  <a:lnTo>
                    <a:pt x="635" y="25"/>
                  </a:lnTo>
                  <a:lnTo>
                    <a:pt x="593" y="35"/>
                  </a:lnTo>
                  <a:lnTo>
                    <a:pt x="548" y="48"/>
                  </a:lnTo>
                  <a:lnTo>
                    <a:pt x="497" y="63"/>
                  </a:lnTo>
                  <a:lnTo>
                    <a:pt x="441" y="76"/>
                  </a:lnTo>
                  <a:lnTo>
                    <a:pt x="384" y="93"/>
                  </a:lnTo>
                  <a:lnTo>
                    <a:pt x="324" y="112"/>
                  </a:lnTo>
                  <a:lnTo>
                    <a:pt x="261" y="133"/>
                  </a:lnTo>
                  <a:lnTo>
                    <a:pt x="196" y="154"/>
                  </a:lnTo>
                  <a:lnTo>
                    <a:pt x="133" y="175"/>
                  </a:lnTo>
                  <a:lnTo>
                    <a:pt x="71" y="198"/>
                  </a:lnTo>
                  <a:lnTo>
                    <a:pt x="8" y="223"/>
                  </a:lnTo>
                  <a:lnTo>
                    <a:pt x="0" y="270"/>
                  </a:lnTo>
                  <a:lnTo>
                    <a:pt x="4" y="266"/>
                  </a:lnTo>
                  <a:lnTo>
                    <a:pt x="17" y="261"/>
                  </a:lnTo>
                  <a:lnTo>
                    <a:pt x="38" y="253"/>
                  </a:lnTo>
                  <a:lnTo>
                    <a:pt x="67" y="242"/>
                  </a:lnTo>
                  <a:lnTo>
                    <a:pt x="101" y="228"/>
                  </a:lnTo>
                  <a:lnTo>
                    <a:pt x="143" y="211"/>
                  </a:lnTo>
                  <a:lnTo>
                    <a:pt x="189" y="196"/>
                  </a:lnTo>
                  <a:lnTo>
                    <a:pt x="240" y="179"/>
                  </a:lnTo>
                  <a:lnTo>
                    <a:pt x="291" y="158"/>
                  </a:lnTo>
                  <a:lnTo>
                    <a:pt x="348" y="141"/>
                  </a:lnTo>
                  <a:lnTo>
                    <a:pt x="407" y="120"/>
                  </a:lnTo>
                  <a:lnTo>
                    <a:pt x="470" y="103"/>
                  </a:lnTo>
                  <a:lnTo>
                    <a:pt x="531" y="84"/>
                  </a:lnTo>
                  <a:lnTo>
                    <a:pt x="593" y="67"/>
                  </a:lnTo>
                  <a:lnTo>
                    <a:pt x="654" y="52"/>
                  </a:lnTo>
                  <a:lnTo>
                    <a:pt x="715" y="40"/>
                  </a:lnTo>
                  <a:lnTo>
                    <a:pt x="740" y="0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71"/>
            <p:cNvSpPr>
              <a:spLocks/>
            </p:cNvSpPr>
            <p:nvPr/>
          </p:nvSpPr>
          <p:spPr bwMode="auto">
            <a:xfrm>
              <a:off x="8267876" y="876769"/>
              <a:ext cx="345337" cy="93540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7" y="4"/>
                </a:cxn>
                <a:cxn ang="0">
                  <a:pos x="31" y="9"/>
                </a:cxn>
                <a:cxn ang="0">
                  <a:pos x="53" y="23"/>
                </a:cxn>
                <a:cxn ang="0">
                  <a:pos x="86" y="40"/>
                </a:cxn>
                <a:cxn ang="0">
                  <a:pos x="124" y="57"/>
                </a:cxn>
                <a:cxn ang="0">
                  <a:pos x="173" y="78"/>
                </a:cxn>
                <a:cxn ang="0">
                  <a:pos x="230" y="101"/>
                </a:cxn>
                <a:cxn ang="0">
                  <a:pos x="295" y="125"/>
                </a:cxn>
                <a:cxn ang="0">
                  <a:pos x="367" y="148"/>
                </a:cxn>
                <a:cxn ang="0">
                  <a:pos x="447" y="171"/>
                </a:cxn>
                <a:cxn ang="0">
                  <a:pos x="534" y="192"/>
                </a:cxn>
                <a:cxn ang="0">
                  <a:pos x="629" y="213"/>
                </a:cxn>
                <a:cxn ang="0">
                  <a:pos x="730" y="232"/>
                </a:cxn>
                <a:cxn ang="0">
                  <a:pos x="838" y="245"/>
                </a:cxn>
                <a:cxn ang="0">
                  <a:pos x="954" y="257"/>
                </a:cxn>
                <a:cxn ang="0">
                  <a:pos x="1080" y="264"/>
                </a:cxn>
                <a:cxn ang="0">
                  <a:pos x="1080" y="315"/>
                </a:cxn>
                <a:cxn ang="0">
                  <a:pos x="1070" y="314"/>
                </a:cxn>
                <a:cxn ang="0">
                  <a:pos x="1048" y="314"/>
                </a:cxn>
                <a:cxn ang="0">
                  <a:pos x="1013" y="312"/>
                </a:cxn>
                <a:cxn ang="0">
                  <a:pos x="968" y="310"/>
                </a:cxn>
                <a:cxn ang="0">
                  <a:pos x="909" y="304"/>
                </a:cxn>
                <a:cxn ang="0">
                  <a:pos x="842" y="296"/>
                </a:cxn>
                <a:cxn ang="0">
                  <a:pos x="768" y="287"/>
                </a:cxn>
                <a:cxn ang="0">
                  <a:pos x="690" y="277"/>
                </a:cxn>
                <a:cxn ang="0">
                  <a:pos x="605" y="262"/>
                </a:cxn>
                <a:cxn ang="0">
                  <a:pos x="517" y="241"/>
                </a:cxn>
                <a:cxn ang="0">
                  <a:pos x="428" y="219"/>
                </a:cxn>
                <a:cxn ang="0">
                  <a:pos x="339" y="194"/>
                </a:cxn>
                <a:cxn ang="0">
                  <a:pos x="247" y="160"/>
                </a:cxn>
                <a:cxn ang="0">
                  <a:pos x="162" y="123"/>
                </a:cxn>
                <a:cxn ang="0">
                  <a:pos x="78" y="82"/>
                </a:cxn>
                <a:cxn ang="0">
                  <a:pos x="0" y="34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080" h="315">
                  <a:moveTo>
                    <a:pt x="13" y="0"/>
                  </a:moveTo>
                  <a:lnTo>
                    <a:pt x="17" y="4"/>
                  </a:lnTo>
                  <a:lnTo>
                    <a:pt x="31" y="9"/>
                  </a:lnTo>
                  <a:lnTo>
                    <a:pt x="53" y="23"/>
                  </a:lnTo>
                  <a:lnTo>
                    <a:pt x="86" y="40"/>
                  </a:lnTo>
                  <a:lnTo>
                    <a:pt x="124" y="57"/>
                  </a:lnTo>
                  <a:lnTo>
                    <a:pt x="173" y="78"/>
                  </a:lnTo>
                  <a:lnTo>
                    <a:pt x="230" y="101"/>
                  </a:lnTo>
                  <a:lnTo>
                    <a:pt x="295" y="125"/>
                  </a:lnTo>
                  <a:lnTo>
                    <a:pt x="367" y="148"/>
                  </a:lnTo>
                  <a:lnTo>
                    <a:pt x="447" y="171"/>
                  </a:lnTo>
                  <a:lnTo>
                    <a:pt x="534" y="192"/>
                  </a:lnTo>
                  <a:lnTo>
                    <a:pt x="629" y="213"/>
                  </a:lnTo>
                  <a:lnTo>
                    <a:pt x="730" y="232"/>
                  </a:lnTo>
                  <a:lnTo>
                    <a:pt x="838" y="245"/>
                  </a:lnTo>
                  <a:lnTo>
                    <a:pt x="954" y="257"/>
                  </a:lnTo>
                  <a:lnTo>
                    <a:pt x="1080" y="264"/>
                  </a:lnTo>
                  <a:lnTo>
                    <a:pt x="1080" y="315"/>
                  </a:lnTo>
                  <a:lnTo>
                    <a:pt x="1070" y="314"/>
                  </a:lnTo>
                  <a:lnTo>
                    <a:pt x="1048" y="314"/>
                  </a:lnTo>
                  <a:lnTo>
                    <a:pt x="1013" y="312"/>
                  </a:lnTo>
                  <a:lnTo>
                    <a:pt x="968" y="310"/>
                  </a:lnTo>
                  <a:lnTo>
                    <a:pt x="909" y="304"/>
                  </a:lnTo>
                  <a:lnTo>
                    <a:pt x="842" y="296"/>
                  </a:lnTo>
                  <a:lnTo>
                    <a:pt x="768" y="287"/>
                  </a:lnTo>
                  <a:lnTo>
                    <a:pt x="690" y="277"/>
                  </a:lnTo>
                  <a:lnTo>
                    <a:pt x="605" y="262"/>
                  </a:lnTo>
                  <a:lnTo>
                    <a:pt x="517" y="241"/>
                  </a:lnTo>
                  <a:lnTo>
                    <a:pt x="428" y="219"/>
                  </a:lnTo>
                  <a:lnTo>
                    <a:pt x="339" y="194"/>
                  </a:lnTo>
                  <a:lnTo>
                    <a:pt x="247" y="160"/>
                  </a:lnTo>
                  <a:lnTo>
                    <a:pt x="162" y="123"/>
                  </a:lnTo>
                  <a:lnTo>
                    <a:pt x="78" y="82"/>
                  </a:lnTo>
                  <a:lnTo>
                    <a:pt x="0" y="34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372"/>
            <p:cNvSpPr>
              <a:spLocks/>
            </p:cNvSpPr>
            <p:nvPr/>
          </p:nvSpPr>
          <p:spPr bwMode="auto">
            <a:xfrm>
              <a:off x="8193554" y="963205"/>
              <a:ext cx="417096" cy="175240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4" y="3"/>
                </a:cxn>
                <a:cxn ang="0">
                  <a:pos x="57" y="19"/>
                </a:cxn>
                <a:cxn ang="0">
                  <a:pos x="78" y="41"/>
                </a:cxn>
                <a:cxn ang="0">
                  <a:pos x="110" y="74"/>
                </a:cxn>
                <a:cxn ang="0">
                  <a:pos x="150" y="110"/>
                </a:cxn>
                <a:cxn ang="0">
                  <a:pos x="202" y="152"/>
                </a:cxn>
                <a:cxn ang="0">
                  <a:pos x="263" y="195"/>
                </a:cxn>
                <a:cxn ang="0">
                  <a:pos x="335" y="243"/>
                </a:cxn>
                <a:cxn ang="0">
                  <a:pos x="415" y="291"/>
                </a:cxn>
                <a:cxn ang="0">
                  <a:pos x="508" y="338"/>
                </a:cxn>
                <a:cxn ang="0">
                  <a:pos x="610" y="384"/>
                </a:cxn>
                <a:cxn ang="0">
                  <a:pos x="725" y="426"/>
                </a:cxn>
                <a:cxn ang="0">
                  <a:pos x="850" y="465"/>
                </a:cxn>
                <a:cxn ang="0">
                  <a:pos x="989" y="498"/>
                </a:cxn>
                <a:cxn ang="0">
                  <a:pos x="1135" y="524"/>
                </a:cxn>
                <a:cxn ang="0">
                  <a:pos x="1299" y="543"/>
                </a:cxn>
                <a:cxn ang="0">
                  <a:pos x="1302" y="591"/>
                </a:cxn>
                <a:cxn ang="0">
                  <a:pos x="1293" y="589"/>
                </a:cxn>
                <a:cxn ang="0">
                  <a:pos x="1264" y="587"/>
                </a:cxn>
                <a:cxn ang="0">
                  <a:pos x="1219" y="583"/>
                </a:cxn>
                <a:cxn ang="0">
                  <a:pos x="1158" y="576"/>
                </a:cxn>
                <a:cxn ang="0">
                  <a:pos x="1086" y="564"/>
                </a:cxn>
                <a:cxn ang="0">
                  <a:pos x="1002" y="549"/>
                </a:cxn>
                <a:cxn ang="0">
                  <a:pos x="911" y="528"/>
                </a:cxn>
                <a:cxn ang="0">
                  <a:pos x="812" y="505"/>
                </a:cxn>
                <a:cxn ang="0">
                  <a:pos x="705" y="473"/>
                </a:cxn>
                <a:cxn ang="0">
                  <a:pos x="599" y="433"/>
                </a:cxn>
                <a:cxn ang="0">
                  <a:pos x="489" y="387"/>
                </a:cxn>
                <a:cxn ang="0">
                  <a:pos x="382" y="334"/>
                </a:cxn>
                <a:cxn ang="0">
                  <a:pos x="276" y="272"/>
                </a:cxn>
                <a:cxn ang="0">
                  <a:pos x="177" y="197"/>
                </a:cxn>
                <a:cxn ang="0">
                  <a:pos x="84" y="116"/>
                </a:cxn>
                <a:cxn ang="0">
                  <a:pos x="0" y="22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1302" h="591">
                  <a:moveTo>
                    <a:pt x="40" y="0"/>
                  </a:moveTo>
                  <a:lnTo>
                    <a:pt x="44" y="3"/>
                  </a:lnTo>
                  <a:lnTo>
                    <a:pt x="57" y="19"/>
                  </a:lnTo>
                  <a:lnTo>
                    <a:pt x="78" y="41"/>
                  </a:lnTo>
                  <a:lnTo>
                    <a:pt x="110" y="74"/>
                  </a:lnTo>
                  <a:lnTo>
                    <a:pt x="150" y="110"/>
                  </a:lnTo>
                  <a:lnTo>
                    <a:pt x="202" y="152"/>
                  </a:lnTo>
                  <a:lnTo>
                    <a:pt x="263" y="195"/>
                  </a:lnTo>
                  <a:lnTo>
                    <a:pt x="335" y="243"/>
                  </a:lnTo>
                  <a:lnTo>
                    <a:pt x="415" y="291"/>
                  </a:lnTo>
                  <a:lnTo>
                    <a:pt x="508" y="338"/>
                  </a:lnTo>
                  <a:lnTo>
                    <a:pt x="610" y="384"/>
                  </a:lnTo>
                  <a:lnTo>
                    <a:pt x="725" y="426"/>
                  </a:lnTo>
                  <a:lnTo>
                    <a:pt x="850" y="465"/>
                  </a:lnTo>
                  <a:lnTo>
                    <a:pt x="989" y="498"/>
                  </a:lnTo>
                  <a:lnTo>
                    <a:pt x="1135" y="524"/>
                  </a:lnTo>
                  <a:lnTo>
                    <a:pt x="1299" y="543"/>
                  </a:lnTo>
                  <a:lnTo>
                    <a:pt x="1302" y="591"/>
                  </a:lnTo>
                  <a:lnTo>
                    <a:pt x="1293" y="589"/>
                  </a:lnTo>
                  <a:lnTo>
                    <a:pt x="1264" y="587"/>
                  </a:lnTo>
                  <a:lnTo>
                    <a:pt x="1219" y="583"/>
                  </a:lnTo>
                  <a:lnTo>
                    <a:pt x="1158" y="576"/>
                  </a:lnTo>
                  <a:lnTo>
                    <a:pt x="1086" y="564"/>
                  </a:lnTo>
                  <a:lnTo>
                    <a:pt x="1002" y="549"/>
                  </a:lnTo>
                  <a:lnTo>
                    <a:pt x="911" y="528"/>
                  </a:lnTo>
                  <a:lnTo>
                    <a:pt x="812" y="505"/>
                  </a:lnTo>
                  <a:lnTo>
                    <a:pt x="705" y="473"/>
                  </a:lnTo>
                  <a:lnTo>
                    <a:pt x="599" y="433"/>
                  </a:lnTo>
                  <a:lnTo>
                    <a:pt x="489" y="387"/>
                  </a:lnTo>
                  <a:lnTo>
                    <a:pt x="382" y="334"/>
                  </a:lnTo>
                  <a:lnTo>
                    <a:pt x="276" y="272"/>
                  </a:lnTo>
                  <a:lnTo>
                    <a:pt x="177" y="197"/>
                  </a:lnTo>
                  <a:lnTo>
                    <a:pt x="84" y="116"/>
                  </a:lnTo>
                  <a:lnTo>
                    <a:pt x="0" y="22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373"/>
            <p:cNvSpPr>
              <a:spLocks/>
            </p:cNvSpPr>
            <p:nvPr/>
          </p:nvSpPr>
          <p:spPr bwMode="auto">
            <a:xfrm>
              <a:off x="7886659" y="867889"/>
              <a:ext cx="217838" cy="426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15" y="6"/>
                </a:cxn>
                <a:cxn ang="0">
                  <a:pos x="32" y="12"/>
                </a:cxn>
                <a:cxn ang="0">
                  <a:pos x="57" y="21"/>
                </a:cxn>
                <a:cxn ang="0">
                  <a:pos x="88" y="31"/>
                </a:cxn>
                <a:cxn ang="0">
                  <a:pos x="124" y="42"/>
                </a:cxn>
                <a:cxn ang="0">
                  <a:pos x="164" y="54"/>
                </a:cxn>
                <a:cxn ang="0">
                  <a:pos x="211" y="67"/>
                </a:cxn>
                <a:cxn ang="0">
                  <a:pos x="261" y="77"/>
                </a:cxn>
                <a:cxn ang="0">
                  <a:pos x="312" y="88"/>
                </a:cxn>
                <a:cxn ang="0">
                  <a:pos x="369" y="96"/>
                </a:cxn>
                <a:cxn ang="0">
                  <a:pos x="428" y="105"/>
                </a:cxn>
                <a:cxn ang="0">
                  <a:pos x="487" y="109"/>
                </a:cxn>
                <a:cxn ang="0">
                  <a:pos x="549" y="113"/>
                </a:cxn>
                <a:cxn ang="0">
                  <a:pos x="614" y="111"/>
                </a:cxn>
                <a:cxn ang="0">
                  <a:pos x="681" y="107"/>
                </a:cxn>
                <a:cxn ang="0">
                  <a:pos x="620" y="143"/>
                </a:cxn>
                <a:cxn ang="0">
                  <a:pos x="614" y="143"/>
                </a:cxn>
                <a:cxn ang="0">
                  <a:pos x="601" y="143"/>
                </a:cxn>
                <a:cxn ang="0">
                  <a:pos x="578" y="143"/>
                </a:cxn>
                <a:cxn ang="0">
                  <a:pos x="549" y="145"/>
                </a:cxn>
                <a:cxn ang="0">
                  <a:pos x="513" y="143"/>
                </a:cxn>
                <a:cxn ang="0">
                  <a:pos x="475" y="143"/>
                </a:cxn>
                <a:cxn ang="0">
                  <a:pos x="432" y="141"/>
                </a:cxn>
                <a:cxn ang="0">
                  <a:pos x="386" y="139"/>
                </a:cxn>
                <a:cxn ang="0">
                  <a:pos x="337" y="135"/>
                </a:cxn>
                <a:cxn ang="0">
                  <a:pos x="289" y="130"/>
                </a:cxn>
                <a:cxn ang="0">
                  <a:pos x="238" y="122"/>
                </a:cxn>
                <a:cxn ang="0">
                  <a:pos x="190" y="115"/>
                </a:cxn>
                <a:cxn ang="0">
                  <a:pos x="143" y="103"/>
                </a:cxn>
                <a:cxn ang="0">
                  <a:pos x="99" y="92"/>
                </a:cxn>
                <a:cxn ang="0">
                  <a:pos x="59" y="77"/>
                </a:cxn>
                <a:cxn ang="0">
                  <a:pos x="25" y="5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81" h="145">
                  <a:moveTo>
                    <a:pt x="0" y="0"/>
                  </a:moveTo>
                  <a:lnTo>
                    <a:pt x="4" y="0"/>
                  </a:lnTo>
                  <a:lnTo>
                    <a:pt x="15" y="6"/>
                  </a:lnTo>
                  <a:lnTo>
                    <a:pt x="32" y="12"/>
                  </a:lnTo>
                  <a:lnTo>
                    <a:pt x="57" y="21"/>
                  </a:lnTo>
                  <a:lnTo>
                    <a:pt x="88" y="31"/>
                  </a:lnTo>
                  <a:lnTo>
                    <a:pt x="124" y="42"/>
                  </a:lnTo>
                  <a:lnTo>
                    <a:pt x="164" y="54"/>
                  </a:lnTo>
                  <a:lnTo>
                    <a:pt x="211" y="67"/>
                  </a:lnTo>
                  <a:lnTo>
                    <a:pt x="261" y="77"/>
                  </a:lnTo>
                  <a:lnTo>
                    <a:pt x="312" y="88"/>
                  </a:lnTo>
                  <a:lnTo>
                    <a:pt x="369" y="96"/>
                  </a:lnTo>
                  <a:lnTo>
                    <a:pt x="428" y="105"/>
                  </a:lnTo>
                  <a:lnTo>
                    <a:pt x="487" y="109"/>
                  </a:lnTo>
                  <a:lnTo>
                    <a:pt x="549" y="113"/>
                  </a:lnTo>
                  <a:lnTo>
                    <a:pt x="614" y="111"/>
                  </a:lnTo>
                  <a:lnTo>
                    <a:pt x="681" y="107"/>
                  </a:lnTo>
                  <a:lnTo>
                    <a:pt x="620" y="143"/>
                  </a:lnTo>
                  <a:lnTo>
                    <a:pt x="614" y="143"/>
                  </a:lnTo>
                  <a:lnTo>
                    <a:pt x="601" y="143"/>
                  </a:lnTo>
                  <a:lnTo>
                    <a:pt x="578" y="143"/>
                  </a:lnTo>
                  <a:lnTo>
                    <a:pt x="549" y="145"/>
                  </a:lnTo>
                  <a:lnTo>
                    <a:pt x="513" y="143"/>
                  </a:lnTo>
                  <a:lnTo>
                    <a:pt x="475" y="143"/>
                  </a:lnTo>
                  <a:lnTo>
                    <a:pt x="432" y="141"/>
                  </a:lnTo>
                  <a:lnTo>
                    <a:pt x="386" y="139"/>
                  </a:lnTo>
                  <a:lnTo>
                    <a:pt x="337" y="135"/>
                  </a:lnTo>
                  <a:lnTo>
                    <a:pt x="289" y="130"/>
                  </a:lnTo>
                  <a:lnTo>
                    <a:pt x="238" y="122"/>
                  </a:lnTo>
                  <a:lnTo>
                    <a:pt x="190" y="115"/>
                  </a:lnTo>
                  <a:lnTo>
                    <a:pt x="143" y="103"/>
                  </a:lnTo>
                  <a:lnTo>
                    <a:pt x="99" y="92"/>
                  </a:lnTo>
                  <a:lnTo>
                    <a:pt x="59" y="77"/>
                  </a:lnTo>
                  <a:lnTo>
                    <a:pt x="25" y="5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374"/>
            <p:cNvSpPr>
              <a:spLocks/>
            </p:cNvSpPr>
            <p:nvPr/>
          </p:nvSpPr>
          <p:spPr bwMode="auto">
            <a:xfrm>
              <a:off x="8267876" y="667784"/>
              <a:ext cx="178755" cy="219642"/>
            </a:xfrm>
            <a:custGeom>
              <a:avLst/>
              <a:gdLst/>
              <a:ahLst/>
              <a:cxnLst>
                <a:cxn ang="0">
                  <a:pos x="523" y="0"/>
                </a:cxn>
                <a:cxn ang="0">
                  <a:pos x="521" y="3"/>
                </a:cxn>
                <a:cxn ang="0">
                  <a:pos x="519" y="19"/>
                </a:cxn>
                <a:cxn ang="0">
                  <a:pos x="515" y="45"/>
                </a:cxn>
                <a:cxn ang="0">
                  <a:pos x="508" y="78"/>
                </a:cxn>
                <a:cxn ang="0">
                  <a:pos x="496" y="117"/>
                </a:cxn>
                <a:cxn ang="0">
                  <a:pos x="483" y="165"/>
                </a:cxn>
                <a:cxn ang="0">
                  <a:pos x="464" y="214"/>
                </a:cxn>
                <a:cxn ang="0">
                  <a:pos x="441" y="271"/>
                </a:cxn>
                <a:cxn ang="0">
                  <a:pos x="411" y="327"/>
                </a:cxn>
                <a:cxn ang="0">
                  <a:pos x="375" y="386"/>
                </a:cxn>
                <a:cxn ang="0">
                  <a:pos x="333" y="444"/>
                </a:cxn>
                <a:cxn ang="0">
                  <a:pos x="283" y="503"/>
                </a:cxn>
                <a:cxn ang="0">
                  <a:pos x="224" y="560"/>
                </a:cxn>
                <a:cxn ang="0">
                  <a:pos x="160" y="612"/>
                </a:cxn>
                <a:cxn ang="0">
                  <a:pos x="84" y="661"/>
                </a:cxn>
                <a:cxn ang="0">
                  <a:pos x="0" y="709"/>
                </a:cxn>
                <a:cxn ang="0">
                  <a:pos x="36" y="741"/>
                </a:cxn>
                <a:cxn ang="0">
                  <a:pos x="40" y="737"/>
                </a:cxn>
                <a:cxn ang="0">
                  <a:pos x="57" y="732"/>
                </a:cxn>
                <a:cxn ang="0">
                  <a:pos x="80" y="718"/>
                </a:cxn>
                <a:cxn ang="0">
                  <a:pos x="110" y="701"/>
                </a:cxn>
                <a:cxn ang="0">
                  <a:pos x="148" y="676"/>
                </a:cxn>
                <a:cxn ang="0">
                  <a:pos x="190" y="648"/>
                </a:cxn>
                <a:cxn ang="0">
                  <a:pos x="234" y="612"/>
                </a:cxn>
                <a:cxn ang="0">
                  <a:pos x="281" y="572"/>
                </a:cxn>
                <a:cxn ang="0">
                  <a:pos x="327" y="522"/>
                </a:cxn>
                <a:cxn ang="0">
                  <a:pos x="375" y="469"/>
                </a:cxn>
                <a:cxn ang="0">
                  <a:pos x="418" y="408"/>
                </a:cxn>
                <a:cxn ang="0">
                  <a:pos x="460" y="342"/>
                </a:cxn>
                <a:cxn ang="0">
                  <a:pos x="494" y="266"/>
                </a:cxn>
                <a:cxn ang="0">
                  <a:pos x="523" y="184"/>
                </a:cxn>
                <a:cxn ang="0">
                  <a:pos x="544" y="95"/>
                </a:cxn>
                <a:cxn ang="0">
                  <a:pos x="559" y="0"/>
                </a:cxn>
                <a:cxn ang="0">
                  <a:pos x="523" y="0"/>
                </a:cxn>
                <a:cxn ang="0">
                  <a:pos x="523" y="0"/>
                </a:cxn>
              </a:cxnLst>
              <a:rect l="0" t="0" r="r" b="b"/>
              <a:pathLst>
                <a:path w="559" h="741">
                  <a:moveTo>
                    <a:pt x="523" y="0"/>
                  </a:moveTo>
                  <a:lnTo>
                    <a:pt x="521" y="3"/>
                  </a:lnTo>
                  <a:lnTo>
                    <a:pt x="519" y="19"/>
                  </a:lnTo>
                  <a:lnTo>
                    <a:pt x="515" y="45"/>
                  </a:lnTo>
                  <a:lnTo>
                    <a:pt x="508" y="78"/>
                  </a:lnTo>
                  <a:lnTo>
                    <a:pt x="496" y="117"/>
                  </a:lnTo>
                  <a:lnTo>
                    <a:pt x="483" y="165"/>
                  </a:lnTo>
                  <a:lnTo>
                    <a:pt x="464" y="214"/>
                  </a:lnTo>
                  <a:lnTo>
                    <a:pt x="441" y="271"/>
                  </a:lnTo>
                  <a:lnTo>
                    <a:pt x="411" y="327"/>
                  </a:lnTo>
                  <a:lnTo>
                    <a:pt x="375" y="386"/>
                  </a:lnTo>
                  <a:lnTo>
                    <a:pt x="333" y="444"/>
                  </a:lnTo>
                  <a:lnTo>
                    <a:pt x="283" y="503"/>
                  </a:lnTo>
                  <a:lnTo>
                    <a:pt x="224" y="560"/>
                  </a:lnTo>
                  <a:lnTo>
                    <a:pt x="160" y="612"/>
                  </a:lnTo>
                  <a:lnTo>
                    <a:pt x="84" y="661"/>
                  </a:lnTo>
                  <a:lnTo>
                    <a:pt x="0" y="709"/>
                  </a:lnTo>
                  <a:lnTo>
                    <a:pt x="36" y="741"/>
                  </a:lnTo>
                  <a:lnTo>
                    <a:pt x="40" y="737"/>
                  </a:lnTo>
                  <a:lnTo>
                    <a:pt x="57" y="732"/>
                  </a:lnTo>
                  <a:lnTo>
                    <a:pt x="80" y="718"/>
                  </a:lnTo>
                  <a:lnTo>
                    <a:pt x="110" y="701"/>
                  </a:lnTo>
                  <a:lnTo>
                    <a:pt x="148" y="676"/>
                  </a:lnTo>
                  <a:lnTo>
                    <a:pt x="190" y="648"/>
                  </a:lnTo>
                  <a:lnTo>
                    <a:pt x="234" y="612"/>
                  </a:lnTo>
                  <a:lnTo>
                    <a:pt x="281" y="572"/>
                  </a:lnTo>
                  <a:lnTo>
                    <a:pt x="327" y="522"/>
                  </a:lnTo>
                  <a:lnTo>
                    <a:pt x="375" y="469"/>
                  </a:lnTo>
                  <a:lnTo>
                    <a:pt x="418" y="408"/>
                  </a:lnTo>
                  <a:lnTo>
                    <a:pt x="460" y="342"/>
                  </a:lnTo>
                  <a:lnTo>
                    <a:pt x="494" y="266"/>
                  </a:lnTo>
                  <a:lnTo>
                    <a:pt x="523" y="184"/>
                  </a:lnTo>
                  <a:lnTo>
                    <a:pt x="544" y="95"/>
                  </a:lnTo>
                  <a:lnTo>
                    <a:pt x="559" y="0"/>
                  </a:lnTo>
                  <a:lnTo>
                    <a:pt x="523" y="0"/>
                  </a:lnTo>
                  <a:lnTo>
                    <a:pt x="5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375"/>
            <p:cNvSpPr>
              <a:spLocks/>
            </p:cNvSpPr>
            <p:nvPr/>
          </p:nvSpPr>
          <p:spPr bwMode="auto">
            <a:xfrm>
              <a:off x="8395375" y="684360"/>
              <a:ext cx="135828" cy="253979"/>
            </a:xfrm>
            <a:custGeom>
              <a:avLst/>
              <a:gdLst/>
              <a:ahLst/>
              <a:cxnLst>
                <a:cxn ang="0">
                  <a:pos x="392" y="0"/>
                </a:cxn>
                <a:cxn ang="0">
                  <a:pos x="388" y="5"/>
                </a:cxn>
                <a:cxn ang="0">
                  <a:pos x="386" y="26"/>
                </a:cxn>
                <a:cxn ang="0">
                  <a:pos x="379" y="57"/>
                </a:cxn>
                <a:cxn ang="0">
                  <a:pos x="369" y="99"/>
                </a:cxn>
                <a:cxn ang="0">
                  <a:pos x="358" y="148"/>
                </a:cxn>
                <a:cxn ang="0">
                  <a:pos x="343" y="205"/>
                </a:cxn>
                <a:cxn ang="0">
                  <a:pos x="325" y="268"/>
                </a:cxn>
                <a:cxn ang="0">
                  <a:pos x="303" y="334"/>
                </a:cxn>
                <a:cxn ang="0">
                  <a:pos x="278" y="403"/>
                </a:cxn>
                <a:cxn ang="0">
                  <a:pos x="249" y="473"/>
                </a:cxn>
                <a:cxn ang="0">
                  <a:pos x="217" y="543"/>
                </a:cxn>
                <a:cxn ang="0">
                  <a:pos x="183" y="614"/>
                </a:cxn>
                <a:cxn ang="0">
                  <a:pos x="143" y="678"/>
                </a:cxn>
                <a:cxn ang="0">
                  <a:pos x="99" y="739"/>
                </a:cxn>
                <a:cxn ang="0">
                  <a:pos x="52" y="794"/>
                </a:cxn>
                <a:cxn ang="0">
                  <a:pos x="0" y="842"/>
                </a:cxn>
                <a:cxn ang="0">
                  <a:pos x="50" y="857"/>
                </a:cxn>
                <a:cxn ang="0">
                  <a:pos x="52" y="853"/>
                </a:cxn>
                <a:cxn ang="0">
                  <a:pos x="61" y="842"/>
                </a:cxn>
                <a:cxn ang="0">
                  <a:pos x="78" y="825"/>
                </a:cxn>
                <a:cxn ang="0">
                  <a:pos x="99" y="798"/>
                </a:cxn>
                <a:cxn ang="0">
                  <a:pos x="122" y="766"/>
                </a:cxn>
                <a:cxn ang="0">
                  <a:pos x="152" y="728"/>
                </a:cxn>
                <a:cxn ang="0">
                  <a:pos x="183" y="680"/>
                </a:cxn>
                <a:cxn ang="0">
                  <a:pos x="215" y="631"/>
                </a:cxn>
                <a:cxn ang="0">
                  <a:pos x="247" y="570"/>
                </a:cxn>
                <a:cxn ang="0">
                  <a:pos x="280" y="507"/>
                </a:cxn>
                <a:cxn ang="0">
                  <a:pos x="310" y="435"/>
                </a:cxn>
                <a:cxn ang="0">
                  <a:pos x="341" y="361"/>
                </a:cxn>
                <a:cxn ang="0">
                  <a:pos x="367" y="277"/>
                </a:cxn>
                <a:cxn ang="0">
                  <a:pos x="392" y="190"/>
                </a:cxn>
                <a:cxn ang="0">
                  <a:pos x="411" y="97"/>
                </a:cxn>
                <a:cxn ang="0">
                  <a:pos x="424" y="0"/>
                </a:cxn>
                <a:cxn ang="0">
                  <a:pos x="392" y="0"/>
                </a:cxn>
                <a:cxn ang="0">
                  <a:pos x="392" y="0"/>
                </a:cxn>
              </a:cxnLst>
              <a:rect l="0" t="0" r="r" b="b"/>
              <a:pathLst>
                <a:path w="424" h="857">
                  <a:moveTo>
                    <a:pt x="392" y="0"/>
                  </a:moveTo>
                  <a:lnTo>
                    <a:pt x="388" y="5"/>
                  </a:lnTo>
                  <a:lnTo>
                    <a:pt x="386" y="26"/>
                  </a:lnTo>
                  <a:lnTo>
                    <a:pt x="379" y="57"/>
                  </a:lnTo>
                  <a:lnTo>
                    <a:pt x="369" y="99"/>
                  </a:lnTo>
                  <a:lnTo>
                    <a:pt x="358" y="148"/>
                  </a:lnTo>
                  <a:lnTo>
                    <a:pt x="343" y="205"/>
                  </a:lnTo>
                  <a:lnTo>
                    <a:pt x="325" y="268"/>
                  </a:lnTo>
                  <a:lnTo>
                    <a:pt x="303" y="334"/>
                  </a:lnTo>
                  <a:lnTo>
                    <a:pt x="278" y="403"/>
                  </a:lnTo>
                  <a:lnTo>
                    <a:pt x="249" y="473"/>
                  </a:lnTo>
                  <a:lnTo>
                    <a:pt x="217" y="543"/>
                  </a:lnTo>
                  <a:lnTo>
                    <a:pt x="183" y="614"/>
                  </a:lnTo>
                  <a:lnTo>
                    <a:pt x="143" y="678"/>
                  </a:lnTo>
                  <a:lnTo>
                    <a:pt x="99" y="739"/>
                  </a:lnTo>
                  <a:lnTo>
                    <a:pt x="52" y="794"/>
                  </a:lnTo>
                  <a:lnTo>
                    <a:pt x="0" y="842"/>
                  </a:lnTo>
                  <a:lnTo>
                    <a:pt x="50" y="857"/>
                  </a:lnTo>
                  <a:lnTo>
                    <a:pt x="52" y="853"/>
                  </a:lnTo>
                  <a:lnTo>
                    <a:pt x="61" y="842"/>
                  </a:lnTo>
                  <a:lnTo>
                    <a:pt x="78" y="825"/>
                  </a:lnTo>
                  <a:lnTo>
                    <a:pt x="99" y="798"/>
                  </a:lnTo>
                  <a:lnTo>
                    <a:pt x="122" y="766"/>
                  </a:lnTo>
                  <a:lnTo>
                    <a:pt x="152" y="728"/>
                  </a:lnTo>
                  <a:lnTo>
                    <a:pt x="183" y="680"/>
                  </a:lnTo>
                  <a:lnTo>
                    <a:pt x="215" y="631"/>
                  </a:lnTo>
                  <a:lnTo>
                    <a:pt x="247" y="570"/>
                  </a:lnTo>
                  <a:lnTo>
                    <a:pt x="280" y="507"/>
                  </a:lnTo>
                  <a:lnTo>
                    <a:pt x="310" y="435"/>
                  </a:lnTo>
                  <a:lnTo>
                    <a:pt x="341" y="361"/>
                  </a:lnTo>
                  <a:lnTo>
                    <a:pt x="367" y="277"/>
                  </a:lnTo>
                  <a:lnTo>
                    <a:pt x="392" y="190"/>
                  </a:lnTo>
                  <a:lnTo>
                    <a:pt x="411" y="97"/>
                  </a:lnTo>
                  <a:lnTo>
                    <a:pt x="424" y="0"/>
                  </a:lnTo>
                  <a:lnTo>
                    <a:pt x="392" y="0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376"/>
            <p:cNvSpPr>
              <a:spLocks/>
            </p:cNvSpPr>
            <p:nvPr/>
          </p:nvSpPr>
          <p:spPr bwMode="auto">
            <a:xfrm>
              <a:off x="8083354" y="1018856"/>
              <a:ext cx="182600" cy="27233"/>
            </a:xfrm>
            <a:custGeom>
              <a:avLst/>
              <a:gdLst/>
              <a:ahLst/>
              <a:cxnLst>
                <a:cxn ang="0">
                  <a:pos x="542" y="0"/>
                </a:cxn>
                <a:cxn ang="0">
                  <a:pos x="540" y="0"/>
                </a:cxn>
                <a:cxn ang="0">
                  <a:pos x="529" y="2"/>
                </a:cxn>
                <a:cxn ang="0">
                  <a:pos x="513" y="4"/>
                </a:cxn>
                <a:cxn ang="0">
                  <a:pos x="492" y="9"/>
                </a:cxn>
                <a:cxn ang="0">
                  <a:pos x="466" y="13"/>
                </a:cxn>
                <a:cxn ang="0">
                  <a:pos x="437" y="19"/>
                </a:cxn>
                <a:cxn ang="0">
                  <a:pos x="403" y="25"/>
                </a:cxn>
                <a:cxn ang="0">
                  <a:pos x="369" y="32"/>
                </a:cxn>
                <a:cxn ang="0">
                  <a:pos x="331" y="38"/>
                </a:cxn>
                <a:cxn ang="0">
                  <a:pos x="293" y="42"/>
                </a:cxn>
                <a:cxn ang="0">
                  <a:pos x="253" y="45"/>
                </a:cxn>
                <a:cxn ang="0">
                  <a:pos x="213" y="51"/>
                </a:cxn>
                <a:cxn ang="0">
                  <a:pos x="173" y="53"/>
                </a:cxn>
                <a:cxn ang="0">
                  <a:pos x="133" y="55"/>
                </a:cxn>
                <a:cxn ang="0">
                  <a:pos x="95" y="53"/>
                </a:cxn>
                <a:cxn ang="0">
                  <a:pos x="61" y="51"/>
                </a:cxn>
                <a:cxn ang="0">
                  <a:pos x="0" y="80"/>
                </a:cxn>
                <a:cxn ang="0">
                  <a:pos x="2" y="80"/>
                </a:cxn>
                <a:cxn ang="0">
                  <a:pos x="10" y="80"/>
                </a:cxn>
                <a:cxn ang="0">
                  <a:pos x="23" y="82"/>
                </a:cxn>
                <a:cxn ang="0">
                  <a:pos x="42" y="85"/>
                </a:cxn>
                <a:cxn ang="0">
                  <a:pos x="65" y="87"/>
                </a:cxn>
                <a:cxn ang="0">
                  <a:pos x="93" y="89"/>
                </a:cxn>
                <a:cxn ang="0">
                  <a:pos x="126" y="89"/>
                </a:cxn>
                <a:cxn ang="0">
                  <a:pos x="162" y="91"/>
                </a:cxn>
                <a:cxn ang="0">
                  <a:pos x="202" y="89"/>
                </a:cxn>
                <a:cxn ang="0">
                  <a:pos x="245" y="87"/>
                </a:cxn>
                <a:cxn ang="0">
                  <a:pos x="291" y="82"/>
                </a:cxn>
                <a:cxn ang="0">
                  <a:pos x="342" y="76"/>
                </a:cxn>
                <a:cxn ang="0">
                  <a:pos x="396" y="66"/>
                </a:cxn>
                <a:cxn ang="0">
                  <a:pos x="453" y="55"/>
                </a:cxn>
                <a:cxn ang="0">
                  <a:pos x="510" y="42"/>
                </a:cxn>
                <a:cxn ang="0">
                  <a:pos x="570" y="23"/>
                </a:cxn>
                <a:cxn ang="0">
                  <a:pos x="542" y="0"/>
                </a:cxn>
                <a:cxn ang="0">
                  <a:pos x="542" y="0"/>
                </a:cxn>
              </a:cxnLst>
              <a:rect l="0" t="0" r="r" b="b"/>
              <a:pathLst>
                <a:path w="570" h="91">
                  <a:moveTo>
                    <a:pt x="542" y="0"/>
                  </a:moveTo>
                  <a:lnTo>
                    <a:pt x="540" y="0"/>
                  </a:lnTo>
                  <a:lnTo>
                    <a:pt x="529" y="2"/>
                  </a:lnTo>
                  <a:lnTo>
                    <a:pt x="513" y="4"/>
                  </a:lnTo>
                  <a:lnTo>
                    <a:pt x="492" y="9"/>
                  </a:lnTo>
                  <a:lnTo>
                    <a:pt x="466" y="13"/>
                  </a:lnTo>
                  <a:lnTo>
                    <a:pt x="437" y="19"/>
                  </a:lnTo>
                  <a:lnTo>
                    <a:pt x="403" y="25"/>
                  </a:lnTo>
                  <a:lnTo>
                    <a:pt x="369" y="32"/>
                  </a:lnTo>
                  <a:lnTo>
                    <a:pt x="331" y="38"/>
                  </a:lnTo>
                  <a:lnTo>
                    <a:pt x="293" y="42"/>
                  </a:lnTo>
                  <a:lnTo>
                    <a:pt x="253" y="45"/>
                  </a:lnTo>
                  <a:lnTo>
                    <a:pt x="213" y="51"/>
                  </a:lnTo>
                  <a:lnTo>
                    <a:pt x="173" y="53"/>
                  </a:lnTo>
                  <a:lnTo>
                    <a:pt x="133" y="55"/>
                  </a:lnTo>
                  <a:lnTo>
                    <a:pt x="95" y="53"/>
                  </a:lnTo>
                  <a:lnTo>
                    <a:pt x="61" y="51"/>
                  </a:lnTo>
                  <a:lnTo>
                    <a:pt x="0" y="80"/>
                  </a:lnTo>
                  <a:lnTo>
                    <a:pt x="2" y="80"/>
                  </a:lnTo>
                  <a:lnTo>
                    <a:pt x="10" y="80"/>
                  </a:lnTo>
                  <a:lnTo>
                    <a:pt x="23" y="82"/>
                  </a:lnTo>
                  <a:lnTo>
                    <a:pt x="42" y="85"/>
                  </a:lnTo>
                  <a:lnTo>
                    <a:pt x="65" y="87"/>
                  </a:lnTo>
                  <a:lnTo>
                    <a:pt x="93" y="89"/>
                  </a:lnTo>
                  <a:lnTo>
                    <a:pt x="126" y="89"/>
                  </a:lnTo>
                  <a:lnTo>
                    <a:pt x="162" y="91"/>
                  </a:lnTo>
                  <a:lnTo>
                    <a:pt x="202" y="89"/>
                  </a:lnTo>
                  <a:lnTo>
                    <a:pt x="245" y="87"/>
                  </a:lnTo>
                  <a:lnTo>
                    <a:pt x="291" y="82"/>
                  </a:lnTo>
                  <a:lnTo>
                    <a:pt x="342" y="76"/>
                  </a:lnTo>
                  <a:lnTo>
                    <a:pt x="396" y="66"/>
                  </a:lnTo>
                  <a:lnTo>
                    <a:pt x="453" y="55"/>
                  </a:lnTo>
                  <a:lnTo>
                    <a:pt x="510" y="42"/>
                  </a:lnTo>
                  <a:lnTo>
                    <a:pt x="570" y="23"/>
                  </a:lnTo>
                  <a:lnTo>
                    <a:pt x="542" y="0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377"/>
            <p:cNvSpPr>
              <a:spLocks/>
            </p:cNvSpPr>
            <p:nvPr/>
          </p:nvSpPr>
          <p:spPr bwMode="auto">
            <a:xfrm>
              <a:off x="8346681" y="1066810"/>
              <a:ext cx="74321" cy="195369"/>
            </a:xfrm>
            <a:custGeom>
              <a:avLst/>
              <a:gdLst/>
              <a:ahLst/>
              <a:cxnLst>
                <a:cxn ang="0">
                  <a:pos x="162" y="632"/>
                </a:cxn>
                <a:cxn ang="0">
                  <a:pos x="162" y="626"/>
                </a:cxn>
                <a:cxn ang="0">
                  <a:pos x="158" y="615"/>
                </a:cxn>
                <a:cxn ang="0">
                  <a:pos x="154" y="592"/>
                </a:cxn>
                <a:cxn ang="0">
                  <a:pos x="149" y="567"/>
                </a:cxn>
                <a:cxn ang="0">
                  <a:pos x="141" y="531"/>
                </a:cxn>
                <a:cxn ang="0">
                  <a:pos x="133" y="493"/>
                </a:cxn>
                <a:cxn ang="0">
                  <a:pos x="124" y="451"/>
                </a:cxn>
                <a:cxn ang="0">
                  <a:pos x="114" y="405"/>
                </a:cxn>
                <a:cxn ang="0">
                  <a:pos x="103" y="354"/>
                </a:cxn>
                <a:cxn ang="0">
                  <a:pos x="92" y="303"/>
                </a:cxn>
                <a:cxn ang="0">
                  <a:pos x="76" y="251"/>
                </a:cxn>
                <a:cxn ang="0">
                  <a:pos x="63" y="200"/>
                </a:cxn>
                <a:cxn ang="0">
                  <a:pos x="48" y="147"/>
                </a:cxn>
                <a:cxn ang="0">
                  <a:pos x="33" y="96"/>
                </a:cxn>
                <a:cxn ang="0">
                  <a:pos x="15" y="48"/>
                </a:cxn>
                <a:cxn ang="0">
                  <a:pos x="0" y="2"/>
                </a:cxn>
                <a:cxn ang="0">
                  <a:pos x="55" y="0"/>
                </a:cxn>
                <a:cxn ang="0">
                  <a:pos x="55" y="4"/>
                </a:cxn>
                <a:cxn ang="0">
                  <a:pos x="59" y="16"/>
                </a:cxn>
                <a:cxn ang="0">
                  <a:pos x="67" y="35"/>
                </a:cxn>
                <a:cxn ang="0">
                  <a:pos x="74" y="63"/>
                </a:cxn>
                <a:cxn ang="0">
                  <a:pos x="84" y="94"/>
                </a:cxn>
                <a:cxn ang="0">
                  <a:pos x="95" y="134"/>
                </a:cxn>
                <a:cxn ang="0">
                  <a:pos x="109" y="175"/>
                </a:cxn>
                <a:cxn ang="0">
                  <a:pos x="124" y="223"/>
                </a:cxn>
                <a:cxn ang="0">
                  <a:pos x="137" y="272"/>
                </a:cxn>
                <a:cxn ang="0">
                  <a:pos x="152" y="326"/>
                </a:cxn>
                <a:cxn ang="0">
                  <a:pos x="166" y="379"/>
                </a:cxn>
                <a:cxn ang="0">
                  <a:pos x="181" y="434"/>
                </a:cxn>
                <a:cxn ang="0">
                  <a:pos x="194" y="489"/>
                </a:cxn>
                <a:cxn ang="0">
                  <a:pos x="207" y="546"/>
                </a:cxn>
                <a:cxn ang="0">
                  <a:pos x="221" y="599"/>
                </a:cxn>
                <a:cxn ang="0">
                  <a:pos x="232" y="653"/>
                </a:cxn>
                <a:cxn ang="0">
                  <a:pos x="230" y="658"/>
                </a:cxn>
                <a:cxn ang="0">
                  <a:pos x="223" y="660"/>
                </a:cxn>
                <a:cxn ang="0">
                  <a:pos x="217" y="656"/>
                </a:cxn>
                <a:cxn ang="0">
                  <a:pos x="211" y="656"/>
                </a:cxn>
                <a:cxn ang="0">
                  <a:pos x="204" y="653"/>
                </a:cxn>
                <a:cxn ang="0">
                  <a:pos x="198" y="651"/>
                </a:cxn>
                <a:cxn ang="0">
                  <a:pos x="192" y="647"/>
                </a:cxn>
                <a:cxn ang="0">
                  <a:pos x="185" y="643"/>
                </a:cxn>
                <a:cxn ang="0">
                  <a:pos x="179" y="641"/>
                </a:cxn>
                <a:cxn ang="0">
                  <a:pos x="173" y="637"/>
                </a:cxn>
                <a:cxn ang="0">
                  <a:pos x="166" y="634"/>
                </a:cxn>
                <a:cxn ang="0">
                  <a:pos x="162" y="632"/>
                </a:cxn>
                <a:cxn ang="0">
                  <a:pos x="162" y="632"/>
                </a:cxn>
              </a:cxnLst>
              <a:rect l="0" t="0" r="r" b="b"/>
              <a:pathLst>
                <a:path w="232" h="660">
                  <a:moveTo>
                    <a:pt x="162" y="632"/>
                  </a:moveTo>
                  <a:lnTo>
                    <a:pt x="162" y="626"/>
                  </a:lnTo>
                  <a:lnTo>
                    <a:pt x="158" y="615"/>
                  </a:lnTo>
                  <a:lnTo>
                    <a:pt x="154" y="592"/>
                  </a:lnTo>
                  <a:lnTo>
                    <a:pt x="149" y="567"/>
                  </a:lnTo>
                  <a:lnTo>
                    <a:pt x="141" y="531"/>
                  </a:lnTo>
                  <a:lnTo>
                    <a:pt x="133" y="493"/>
                  </a:lnTo>
                  <a:lnTo>
                    <a:pt x="124" y="451"/>
                  </a:lnTo>
                  <a:lnTo>
                    <a:pt x="114" y="405"/>
                  </a:lnTo>
                  <a:lnTo>
                    <a:pt x="103" y="354"/>
                  </a:lnTo>
                  <a:lnTo>
                    <a:pt x="92" y="303"/>
                  </a:lnTo>
                  <a:lnTo>
                    <a:pt x="76" y="251"/>
                  </a:lnTo>
                  <a:lnTo>
                    <a:pt x="63" y="200"/>
                  </a:lnTo>
                  <a:lnTo>
                    <a:pt x="48" y="147"/>
                  </a:lnTo>
                  <a:lnTo>
                    <a:pt x="33" y="96"/>
                  </a:lnTo>
                  <a:lnTo>
                    <a:pt x="15" y="48"/>
                  </a:lnTo>
                  <a:lnTo>
                    <a:pt x="0" y="2"/>
                  </a:lnTo>
                  <a:lnTo>
                    <a:pt x="55" y="0"/>
                  </a:lnTo>
                  <a:lnTo>
                    <a:pt x="55" y="4"/>
                  </a:lnTo>
                  <a:lnTo>
                    <a:pt x="59" y="16"/>
                  </a:lnTo>
                  <a:lnTo>
                    <a:pt x="67" y="35"/>
                  </a:lnTo>
                  <a:lnTo>
                    <a:pt x="74" y="63"/>
                  </a:lnTo>
                  <a:lnTo>
                    <a:pt x="84" y="94"/>
                  </a:lnTo>
                  <a:lnTo>
                    <a:pt x="95" y="134"/>
                  </a:lnTo>
                  <a:lnTo>
                    <a:pt x="109" y="175"/>
                  </a:lnTo>
                  <a:lnTo>
                    <a:pt x="124" y="223"/>
                  </a:lnTo>
                  <a:lnTo>
                    <a:pt x="137" y="272"/>
                  </a:lnTo>
                  <a:lnTo>
                    <a:pt x="152" y="326"/>
                  </a:lnTo>
                  <a:lnTo>
                    <a:pt x="166" y="379"/>
                  </a:lnTo>
                  <a:lnTo>
                    <a:pt x="181" y="434"/>
                  </a:lnTo>
                  <a:lnTo>
                    <a:pt x="194" y="489"/>
                  </a:lnTo>
                  <a:lnTo>
                    <a:pt x="207" y="546"/>
                  </a:lnTo>
                  <a:lnTo>
                    <a:pt x="221" y="599"/>
                  </a:lnTo>
                  <a:lnTo>
                    <a:pt x="232" y="653"/>
                  </a:lnTo>
                  <a:lnTo>
                    <a:pt x="230" y="658"/>
                  </a:lnTo>
                  <a:lnTo>
                    <a:pt x="223" y="660"/>
                  </a:lnTo>
                  <a:lnTo>
                    <a:pt x="217" y="656"/>
                  </a:lnTo>
                  <a:lnTo>
                    <a:pt x="211" y="656"/>
                  </a:lnTo>
                  <a:lnTo>
                    <a:pt x="204" y="653"/>
                  </a:lnTo>
                  <a:lnTo>
                    <a:pt x="198" y="651"/>
                  </a:lnTo>
                  <a:lnTo>
                    <a:pt x="192" y="647"/>
                  </a:lnTo>
                  <a:lnTo>
                    <a:pt x="185" y="643"/>
                  </a:lnTo>
                  <a:lnTo>
                    <a:pt x="179" y="641"/>
                  </a:lnTo>
                  <a:lnTo>
                    <a:pt x="173" y="637"/>
                  </a:lnTo>
                  <a:lnTo>
                    <a:pt x="166" y="634"/>
                  </a:lnTo>
                  <a:lnTo>
                    <a:pt x="162" y="632"/>
                  </a:lnTo>
                  <a:lnTo>
                    <a:pt x="162" y="6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378"/>
            <p:cNvSpPr>
              <a:spLocks/>
            </p:cNvSpPr>
            <p:nvPr/>
          </p:nvSpPr>
          <p:spPr bwMode="auto">
            <a:xfrm>
              <a:off x="8493402" y="782637"/>
              <a:ext cx="119811" cy="19537"/>
            </a:xfrm>
            <a:custGeom>
              <a:avLst/>
              <a:gdLst/>
              <a:ahLst/>
              <a:cxnLst>
                <a:cxn ang="0">
                  <a:pos x="29" y="4"/>
                </a:cxn>
                <a:cxn ang="0">
                  <a:pos x="31" y="2"/>
                </a:cxn>
                <a:cxn ang="0">
                  <a:pos x="38" y="2"/>
                </a:cxn>
                <a:cxn ang="0">
                  <a:pos x="50" y="2"/>
                </a:cxn>
                <a:cxn ang="0">
                  <a:pos x="65" y="2"/>
                </a:cxn>
                <a:cxn ang="0">
                  <a:pos x="82" y="0"/>
                </a:cxn>
                <a:cxn ang="0">
                  <a:pos x="105" y="0"/>
                </a:cxn>
                <a:cxn ang="0">
                  <a:pos x="130" y="0"/>
                </a:cxn>
                <a:cxn ang="0">
                  <a:pos x="156" y="0"/>
                </a:cxn>
                <a:cxn ang="0">
                  <a:pos x="183" y="0"/>
                </a:cxn>
                <a:cxn ang="0">
                  <a:pos x="211" y="2"/>
                </a:cxn>
                <a:cxn ang="0">
                  <a:pos x="238" y="2"/>
                </a:cxn>
                <a:cxn ang="0">
                  <a:pos x="267" y="6"/>
                </a:cxn>
                <a:cxn ang="0">
                  <a:pos x="295" y="10"/>
                </a:cxn>
                <a:cxn ang="0">
                  <a:pos x="320" y="16"/>
                </a:cxn>
                <a:cxn ang="0">
                  <a:pos x="345" y="21"/>
                </a:cxn>
                <a:cxn ang="0">
                  <a:pos x="369" y="31"/>
                </a:cxn>
                <a:cxn ang="0">
                  <a:pos x="375" y="67"/>
                </a:cxn>
                <a:cxn ang="0">
                  <a:pos x="371" y="65"/>
                </a:cxn>
                <a:cxn ang="0">
                  <a:pos x="365" y="63"/>
                </a:cxn>
                <a:cxn ang="0">
                  <a:pos x="352" y="61"/>
                </a:cxn>
                <a:cxn ang="0">
                  <a:pos x="339" y="57"/>
                </a:cxn>
                <a:cxn ang="0">
                  <a:pos x="320" y="54"/>
                </a:cxn>
                <a:cxn ang="0">
                  <a:pos x="299" y="50"/>
                </a:cxn>
                <a:cxn ang="0">
                  <a:pos x="274" y="46"/>
                </a:cxn>
                <a:cxn ang="0">
                  <a:pos x="249" y="42"/>
                </a:cxn>
                <a:cxn ang="0">
                  <a:pos x="219" y="38"/>
                </a:cxn>
                <a:cxn ang="0">
                  <a:pos x="191" y="35"/>
                </a:cxn>
                <a:cxn ang="0">
                  <a:pos x="160" y="33"/>
                </a:cxn>
                <a:cxn ang="0">
                  <a:pos x="128" y="33"/>
                </a:cxn>
                <a:cxn ang="0">
                  <a:pos x="95" y="31"/>
                </a:cxn>
                <a:cxn ang="0">
                  <a:pos x="63" y="33"/>
                </a:cxn>
                <a:cxn ang="0">
                  <a:pos x="31" y="33"/>
                </a:cxn>
                <a:cxn ang="0">
                  <a:pos x="0" y="38"/>
                </a:cxn>
                <a:cxn ang="0">
                  <a:pos x="29" y="4"/>
                </a:cxn>
                <a:cxn ang="0">
                  <a:pos x="29" y="4"/>
                </a:cxn>
              </a:cxnLst>
              <a:rect l="0" t="0" r="r" b="b"/>
              <a:pathLst>
                <a:path w="375" h="67">
                  <a:moveTo>
                    <a:pt x="29" y="4"/>
                  </a:moveTo>
                  <a:lnTo>
                    <a:pt x="31" y="2"/>
                  </a:lnTo>
                  <a:lnTo>
                    <a:pt x="38" y="2"/>
                  </a:lnTo>
                  <a:lnTo>
                    <a:pt x="50" y="2"/>
                  </a:lnTo>
                  <a:lnTo>
                    <a:pt x="65" y="2"/>
                  </a:lnTo>
                  <a:lnTo>
                    <a:pt x="82" y="0"/>
                  </a:lnTo>
                  <a:lnTo>
                    <a:pt x="105" y="0"/>
                  </a:lnTo>
                  <a:lnTo>
                    <a:pt x="130" y="0"/>
                  </a:lnTo>
                  <a:lnTo>
                    <a:pt x="156" y="0"/>
                  </a:lnTo>
                  <a:lnTo>
                    <a:pt x="183" y="0"/>
                  </a:lnTo>
                  <a:lnTo>
                    <a:pt x="211" y="2"/>
                  </a:lnTo>
                  <a:lnTo>
                    <a:pt x="238" y="2"/>
                  </a:lnTo>
                  <a:lnTo>
                    <a:pt x="267" y="6"/>
                  </a:lnTo>
                  <a:lnTo>
                    <a:pt x="295" y="10"/>
                  </a:lnTo>
                  <a:lnTo>
                    <a:pt x="320" y="16"/>
                  </a:lnTo>
                  <a:lnTo>
                    <a:pt x="345" y="21"/>
                  </a:lnTo>
                  <a:lnTo>
                    <a:pt x="369" y="31"/>
                  </a:lnTo>
                  <a:lnTo>
                    <a:pt x="375" y="67"/>
                  </a:lnTo>
                  <a:lnTo>
                    <a:pt x="371" y="65"/>
                  </a:lnTo>
                  <a:lnTo>
                    <a:pt x="365" y="63"/>
                  </a:lnTo>
                  <a:lnTo>
                    <a:pt x="352" y="61"/>
                  </a:lnTo>
                  <a:lnTo>
                    <a:pt x="339" y="57"/>
                  </a:lnTo>
                  <a:lnTo>
                    <a:pt x="320" y="54"/>
                  </a:lnTo>
                  <a:lnTo>
                    <a:pt x="299" y="50"/>
                  </a:lnTo>
                  <a:lnTo>
                    <a:pt x="274" y="46"/>
                  </a:lnTo>
                  <a:lnTo>
                    <a:pt x="249" y="42"/>
                  </a:lnTo>
                  <a:lnTo>
                    <a:pt x="219" y="38"/>
                  </a:lnTo>
                  <a:lnTo>
                    <a:pt x="191" y="35"/>
                  </a:lnTo>
                  <a:lnTo>
                    <a:pt x="160" y="33"/>
                  </a:lnTo>
                  <a:lnTo>
                    <a:pt x="128" y="33"/>
                  </a:lnTo>
                  <a:lnTo>
                    <a:pt x="95" y="31"/>
                  </a:lnTo>
                  <a:lnTo>
                    <a:pt x="63" y="33"/>
                  </a:lnTo>
                  <a:lnTo>
                    <a:pt x="31" y="33"/>
                  </a:lnTo>
                  <a:lnTo>
                    <a:pt x="0" y="38"/>
                  </a:lnTo>
                  <a:lnTo>
                    <a:pt x="29" y="4"/>
                  </a:lnTo>
                  <a:lnTo>
                    <a:pt x="29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379"/>
            <p:cNvSpPr>
              <a:spLocks/>
            </p:cNvSpPr>
            <p:nvPr/>
          </p:nvSpPr>
          <p:spPr bwMode="auto">
            <a:xfrm>
              <a:off x="8454960" y="862561"/>
              <a:ext cx="158253" cy="39074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94" y="95"/>
                </a:cxn>
                <a:cxn ang="0">
                  <a:pos x="494" y="132"/>
                </a:cxn>
                <a:cxn ang="0">
                  <a:pos x="0" y="23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494" h="132">
                  <a:moveTo>
                    <a:pt x="40" y="0"/>
                  </a:moveTo>
                  <a:lnTo>
                    <a:pt x="494" y="95"/>
                  </a:lnTo>
                  <a:lnTo>
                    <a:pt x="494" y="132"/>
                  </a:lnTo>
                  <a:lnTo>
                    <a:pt x="0" y="23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380"/>
            <p:cNvSpPr>
              <a:spLocks/>
            </p:cNvSpPr>
            <p:nvPr/>
          </p:nvSpPr>
          <p:spPr bwMode="auto">
            <a:xfrm>
              <a:off x="8192914" y="1033065"/>
              <a:ext cx="81369" cy="223786"/>
            </a:xfrm>
            <a:custGeom>
              <a:avLst/>
              <a:gdLst/>
              <a:ahLst/>
              <a:cxnLst>
                <a:cxn ang="0">
                  <a:pos x="255" y="755"/>
                </a:cxn>
                <a:cxn ang="0">
                  <a:pos x="247" y="753"/>
                </a:cxn>
                <a:cxn ang="0">
                  <a:pos x="238" y="753"/>
                </a:cxn>
                <a:cxn ang="0">
                  <a:pos x="230" y="753"/>
                </a:cxn>
                <a:cxn ang="0">
                  <a:pos x="223" y="753"/>
                </a:cxn>
                <a:cxn ang="0">
                  <a:pos x="215" y="751"/>
                </a:cxn>
                <a:cxn ang="0">
                  <a:pos x="208" y="751"/>
                </a:cxn>
                <a:cxn ang="0">
                  <a:pos x="198" y="751"/>
                </a:cxn>
                <a:cxn ang="0">
                  <a:pos x="190" y="751"/>
                </a:cxn>
                <a:cxn ang="0">
                  <a:pos x="185" y="715"/>
                </a:cxn>
                <a:cxn ang="0">
                  <a:pos x="179" y="675"/>
                </a:cxn>
                <a:cxn ang="0">
                  <a:pos x="171" y="633"/>
                </a:cxn>
                <a:cxn ang="0">
                  <a:pos x="166" y="590"/>
                </a:cxn>
                <a:cxn ang="0">
                  <a:pos x="154" y="542"/>
                </a:cxn>
                <a:cxn ang="0">
                  <a:pos x="147" y="495"/>
                </a:cxn>
                <a:cxn ang="0">
                  <a:pos x="135" y="443"/>
                </a:cxn>
                <a:cxn ang="0">
                  <a:pos x="126" y="394"/>
                </a:cxn>
                <a:cxn ang="0">
                  <a:pos x="112" y="343"/>
                </a:cxn>
                <a:cxn ang="0">
                  <a:pos x="101" y="291"/>
                </a:cxn>
                <a:cxn ang="0">
                  <a:pos x="86" y="240"/>
                </a:cxn>
                <a:cxn ang="0">
                  <a:pos x="73" y="189"/>
                </a:cxn>
                <a:cxn ang="0">
                  <a:pos x="54" y="139"/>
                </a:cxn>
                <a:cxn ang="0">
                  <a:pos x="36" y="92"/>
                </a:cxn>
                <a:cxn ang="0">
                  <a:pos x="17" y="44"/>
                </a:cxn>
                <a:cxn ang="0">
                  <a:pos x="0" y="0"/>
                </a:cxn>
                <a:cxn ang="0">
                  <a:pos x="80" y="14"/>
                </a:cxn>
                <a:cxn ang="0">
                  <a:pos x="80" y="18"/>
                </a:cxn>
                <a:cxn ang="0">
                  <a:pos x="84" y="29"/>
                </a:cxn>
                <a:cxn ang="0">
                  <a:pos x="92" y="48"/>
                </a:cxn>
                <a:cxn ang="0">
                  <a:pos x="99" y="75"/>
                </a:cxn>
                <a:cxn ang="0">
                  <a:pos x="109" y="107"/>
                </a:cxn>
                <a:cxn ang="0">
                  <a:pos x="120" y="145"/>
                </a:cxn>
                <a:cxn ang="0">
                  <a:pos x="133" y="191"/>
                </a:cxn>
                <a:cxn ang="0">
                  <a:pos x="147" y="240"/>
                </a:cxn>
                <a:cxn ang="0">
                  <a:pos x="160" y="293"/>
                </a:cxn>
                <a:cxn ang="0">
                  <a:pos x="175" y="350"/>
                </a:cxn>
                <a:cxn ang="0">
                  <a:pos x="189" y="411"/>
                </a:cxn>
                <a:cxn ang="0">
                  <a:pos x="204" y="476"/>
                </a:cxn>
                <a:cxn ang="0">
                  <a:pos x="217" y="542"/>
                </a:cxn>
                <a:cxn ang="0">
                  <a:pos x="232" y="611"/>
                </a:cxn>
                <a:cxn ang="0">
                  <a:pos x="244" y="681"/>
                </a:cxn>
                <a:cxn ang="0">
                  <a:pos x="255" y="755"/>
                </a:cxn>
                <a:cxn ang="0">
                  <a:pos x="255" y="755"/>
                </a:cxn>
              </a:cxnLst>
              <a:rect l="0" t="0" r="r" b="b"/>
              <a:pathLst>
                <a:path w="255" h="755">
                  <a:moveTo>
                    <a:pt x="255" y="755"/>
                  </a:moveTo>
                  <a:lnTo>
                    <a:pt x="247" y="753"/>
                  </a:lnTo>
                  <a:lnTo>
                    <a:pt x="238" y="753"/>
                  </a:lnTo>
                  <a:lnTo>
                    <a:pt x="230" y="753"/>
                  </a:lnTo>
                  <a:lnTo>
                    <a:pt x="223" y="753"/>
                  </a:lnTo>
                  <a:lnTo>
                    <a:pt x="215" y="751"/>
                  </a:lnTo>
                  <a:lnTo>
                    <a:pt x="208" y="751"/>
                  </a:lnTo>
                  <a:lnTo>
                    <a:pt x="198" y="751"/>
                  </a:lnTo>
                  <a:lnTo>
                    <a:pt x="190" y="751"/>
                  </a:lnTo>
                  <a:lnTo>
                    <a:pt x="185" y="715"/>
                  </a:lnTo>
                  <a:lnTo>
                    <a:pt x="179" y="675"/>
                  </a:lnTo>
                  <a:lnTo>
                    <a:pt x="171" y="633"/>
                  </a:lnTo>
                  <a:lnTo>
                    <a:pt x="166" y="590"/>
                  </a:lnTo>
                  <a:lnTo>
                    <a:pt x="154" y="542"/>
                  </a:lnTo>
                  <a:lnTo>
                    <a:pt x="147" y="495"/>
                  </a:lnTo>
                  <a:lnTo>
                    <a:pt x="135" y="443"/>
                  </a:lnTo>
                  <a:lnTo>
                    <a:pt x="126" y="394"/>
                  </a:lnTo>
                  <a:lnTo>
                    <a:pt x="112" y="343"/>
                  </a:lnTo>
                  <a:lnTo>
                    <a:pt x="101" y="291"/>
                  </a:lnTo>
                  <a:lnTo>
                    <a:pt x="86" y="240"/>
                  </a:lnTo>
                  <a:lnTo>
                    <a:pt x="73" y="189"/>
                  </a:lnTo>
                  <a:lnTo>
                    <a:pt x="54" y="139"/>
                  </a:lnTo>
                  <a:lnTo>
                    <a:pt x="36" y="92"/>
                  </a:lnTo>
                  <a:lnTo>
                    <a:pt x="17" y="44"/>
                  </a:lnTo>
                  <a:lnTo>
                    <a:pt x="0" y="0"/>
                  </a:lnTo>
                  <a:lnTo>
                    <a:pt x="80" y="14"/>
                  </a:lnTo>
                  <a:lnTo>
                    <a:pt x="80" y="18"/>
                  </a:lnTo>
                  <a:lnTo>
                    <a:pt x="84" y="29"/>
                  </a:lnTo>
                  <a:lnTo>
                    <a:pt x="92" y="48"/>
                  </a:lnTo>
                  <a:lnTo>
                    <a:pt x="99" y="75"/>
                  </a:lnTo>
                  <a:lnTo>
                    <a:pt x="109" y="107"/>
                  </a:lnTo>
                  <a:lnTo>
                    <a:pt x="120" y="145"/>
                  </a:lnTo>
                  <a:lnTo>
                    <a:pt x="133" y="191"/>
                  </a:lnTo>
                  <a:lnTo>
                    <a:pt x="147" y="240"/>
                  </a:lnTo>
                  <a:lnTo>
                    <a:pt x="160" y="293"/>
                  </a:lnTo>
                  <a:lnTo>
                    <a:pt x="175" y="350"/>
                  </a:lnTo>
                  <a:lnTo>
                    <a:pt x="189" y="411"/>
                  </a:lnTo>
                  <a:lnTo>
                    <a:pt x="204" y="476"/>
                  </a:lnTo>
                  <a:lnTo>
                    <a:pt x="217" y="542"/>
                  </a:lnTo>
                  <a:lnTo>
                    <a:pt x="232" y="611"/>
                  </a:lnTo>
                  <a:lnTo>
                    <a:pt x="244" y="681"/>
                  </a:lnTo>
                  <a:lnTo>
                    <a:pt x="255" y="755"/>
                  </a:lnTo>
                  <a:lnTo>
                    <a:pt x="255" y="7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381"/>
            <p:cNvSpPr>
              <a:spLocks/>
            </p:cNvSpPr>
            <p:nvPr/>
          </p:nvSpPr>
          <p:spPr bwMode="auto">
            <a:xfrm>
              <a:off x="7539400" y="785597"/>
              <a:ext cx="185803" cy="66899"/>
            </a:xfrm>
            <a:custGeom>
              <a:avLst/>
              <a:gdLst/>
              <a:ahLst/>
              <a:cxnLst>
                <a:cxn ang="0">
                  <a:pos x="580" y="190"/>
                </a:cxn>
                <a:cxn ang="0">
                  <a:pos x="573" y="188"/>
                </a:cxn>
                <a:cxn ang="0">
                  <a:pos x="561" y="184"/>
                </a:cxn>
                <a:cxn ang="0">
                  <a:pos x="540" y="177"/>
                </a:cxn>
                <a:cxn ang="0">
                  <a:pos x="514" y="169"/>
                </a:cxn>
                <a:cxn ang="0">
                  <a:pos x="480" y="160"/>
                </a:cxn>
                <a:cxn ang="0">
                  <a:pos x="445" y="148"/>
                </a:cxn>
                <a:cxn ang="0">
                  <a:pos x="405" y="135"/>
                </a:cxn>
                <a:cxn ang="0">
                  <a:pos x="364" y="122"/>
                </a:cxn>
                <a:cxn ang="0">
                  <a:pos x="318" y="106"/>
                </a:cxn>
                <a:cxn ang="0">
                  <a:pos x="274" y="89"/>
                </a:cxn>
                <a:cxn ang="0">
                  <a:pos x="230" y="74"/>
                </a:cxn>
                <a:cxn ang="0">
                  <a:pos x="189" y="59"/>
                </a:cxn>
                <a:cxn ang="0">
                  <a:pos x="149" y="42"/>
                </a:cxn>
                <a:cxn ang="0">
                  <a:pos x="115" y="27"/>
                </a:cxn>
                <a:cxn ang="0">
                  <a:pos x="82" y="11"/>
                </a:cxn>
                <a:cxn ang="0">
                  <a:pos x="58" y="0"/>
                </a:cxn>
                <a:cxn ang="0">
                  <a:pos x="0" y="23"/>
                </a:cxn>
                <a:cxn ang="0">
                  <a:pos x="4" y="25"/>
                </a:cxn>
                <a:cxn ang="0">
                  <a:pos x="16" y="28"/>
                </a:cxn>
                <a:cxn ang="0">
                  <a:pos x="35" y="38"/>
                </a:cxn>
                <a:cxn ang="0">
                  <a:pos x="59" y="49"/>
                </a:cxn>
                <a:cxn ang="0">
                  <a:pos x="90" y="61"/>
                </a:cxn>
                <a:cxn ang="0">
                  <a:pos x="126" y="76"/>
                </a:cxn>
                <a:cxn ang="0">
                  <a:pos x="166" y="93"/>
                </a:cxn>
                <a:cxn ang="0">
                  <a:pos x="208" y="110"/>
                </a:cxn>
                <a:cxn ang="0">
                  <a:pos x="253" y="127"/>
                </a:cxn>
                <a:cxn ang="0">
                  <a:pos x="301" y="144"/>
                </a:cxn>
                <a:cxn ang="0">
                  <a:pos x="348" y="162"/>
                </a:cxn>
                <a:cxn ang="0">
                  <a:pos x="398" y="179"/>
                </a:cxn>
                <a:cxn ang="0">
                  <a:pos x="443" y="192"/>
                </a:cxn>
                <a:cxn ang="0">
                  <a:pos x="491" y="205"/>
                </a:cxn>
                <a:cxn ang="0">
                  <a:pos x="537" y="217"/>
                </a:cxn>
                <a:cxn ang="0">
                  <a:pos x="580" y="226"/>
                </a:cxn>
                <a:cxn ang="0">
                  <a:pos x="580" y="190"/>
                </a:cxn>
                <a:cxn ang="0">
                  <a:pos x="580" y="190"/>
                </a:cxn>
              </a:cxnLst>
              <a:rect l="0" t="0" r="r" b="b"/>
              <a:pathLst>
                <a:path w="580" h="226">
                  <a:moveTo>
                    <a:pt x="580" y="190"/>
                  </a:moveTo>
                  <a:lnTo>
                    <a:pt x="573" y="188"/>
                  </a:lnTo>
                  <a:lnTo>
                    <a:pt x="561" y="184"/>
                  </a:lnTo>
                  <a:lnTo>
                    <a:pt x="540" y="177"/>
                  </a:lnTo>
                  <a:lnTo>
                    <a:pt x="514" y="169"/>
                  </a:lnTo>
                  <a:lnTo>
                    <a:pt x="480" y="160"/>
                  </a:lnTo>
                  <a:lnTo>
                    <a:pt x="445" y="148"/>
                  </a:lnTo>
                  <a:lnTo>
                    <a:pt x="405" y="135"/>
                  </a:lnTo>
                  <a:lnTo>
                    <a:pt x="364" y="122"/>
                  </a:lnTo>
                  <a:lnTo>
                    <a:pt x="318" y="106"/>
                  </a:lnTo>
                  <a:lnTo>
                    <a:pt x="274" y="89"/>
                  </a:lnTo>
                  <a:lnTo>
                    <a:pt x="230" y="74"/>
                  </a:lnTo>
                  <a:lnTo>
                    <a:pt x="189" y="59"/>
                  </a:lnTo>
                  <a:lnTo>
                    <a:pt x="149" y="42"/>
                  </a:lnTo>
                  <a:lnTo>
                    <a:pt x="115" y="27"/>
                  </a:lnTo>
                  <a:lnTo>
                    <a:pt x="82" y="11"/>
                  </a:lnTo>
                  <a:lnTo>
                    <a:pt x="58" y="0"/>
                  </a:lnTo>
                  <a:lnTo>
                    <a:pt x="0" y="23"/>
                  </a:lnTo>
                  <a:lnTo>
                    <a:pt x="4" y="25"/>
                  </a:lnTo>
                  <a:lnTo>
                    <a:pt x="16" y="28"/>
                  </a:lnTo>
                  <a:lnTo>
                    <a:pt x="35" y="38"/>
                  </a:lnTo>
                  <a:lnTo>
                    <a:pt x="59" y="49"/>
                  </a:lnTo>
                  <a:lnTo>
                    <a:pt x="90" y="61"/>
                  </a:lnTo>
                  <a:lnTo>
                    <a:pt x="126" y="76"/>
                  </a:lnTo>
                  <a:lnTo>
                    <a:pt x="166" y="93"/>
                  </a:lnTo>
                  <a:lnTo>
                    <a:pt x="208" y="110"/>
                  </a:lnTo>
                  <a:lnTo>
                    <a:pt x="253" y="127"/>
                  </a:lnTo>
                  <a:lnTo>
                    <a:pt x="301" y="144"/>
                  </a:lnTo>
                  <a:lnTo>
                    <a:pt x="348" y="162"/>
                  </a:lnTo>
                  <a:lnTo>
                    <a:pt x="398" y="179"/>
                  </a:lnTo>
                  <a:lnTo>
                    <a:pt x="443" y="192"/>
                  </a:lnTo>
                  <a:lnTo>
                    <a:pt x="491" y="205"/>
                  </a:lnTo>
                  <a:lnTo>
                    <a:pt x="537" y="217"/>
                  </a:lnTo>
                  <a:lnTo>
                    <a:pt x="580" y="226"/>
                  </a:lnTo>
                  <a:lnTo>
                    <a:pt x="580" y="190"/>
                  </a:lnTo>
                  <a:lnTo>
                    <a:pt x="580" y="1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382"/>
            <p:cNvSpPr>
              <a:spLocks/>
            </p:cNvSpPr>
            <p:nvPr/>
          </p:nvSpPr>
          <p:spPr bwMode="auto">
            <a:xfrm>
              <a:off x="7516335" y="908147"/>
              <a:ext cx="273579" cy="84068"/>
            </a:xfrm>
            <a:custGeom>
              <a:avLst/>
              <a:gdLst/>
              <a:ahLst/>
              <a:cxnLst>
                <a:cxn ang="0">
                  <a:pos x="856" y="284"/>
                </a:cxn>
                <a:cxn ang="0">
                  <a:pos x="829" y="282"/>
                </a:cxn>
                <a:cxn ang="0">
                  <a:pos x="797" y="278"/>
                </a:cxn>
                <a:cxn ang="0">
                  <a:pos x="753" y="272"/>
                </a:cxn>
                <a:cxn ang="0">
                  <a:pos x="704" y="267"/>
                </a:cxn>
                <a:cxn ang="0">
                  <a:pos x="648" y="255"/>
                </a:cxn>
                <a:cxn ang="0">
                  <a:pos x="591" y="246"/>
                </a:cxn>
                <a:cxn ang="0">
                  <a:pos x="527" y="232"/>
                </a:cxn>
                <a:cxn ang="0">
                  <a:pos x="464" y="219"/>
                </a:cxn>
                <a:cxn ang="0">
                  <a:pos x="398" y="204"/>
                </a:cxn>
                <a:cxn ang="0">
                  <a:pos x="331" y="187"/>
                </a:cxn>
                <a:cxn ang="0">
                  <a:pos x="266" y="168"/>
                </a:cxn>
                <a:cxn ang="0">
                  <a:pos x="207" y="149"/>
                </a:cxn>
                <a:cxn ang="0">
                  <a:pos x="149" y="126"/>
                </a:cxn>
                <a:cxn ang="0">
                  <a:pos x="97" y="107"/>
                </a:cxn>
                <a:cxn ang="0">
                  <a:pos x="50" y="84"/>
                </a:cxn>
                <a:cxn ang="0">
                  <a:pos x="12" y="61"/>
                </a:cxn>
                <a:cxn ang="0">
                  <a:pos x="0" y="0"/>
                </a:cxn>
                <a:cxn ang="0">
                  <a:pos x="6" y="2"/>
                </a:cxn>
                <a:cxn ang="0">
                  <a:pos x="21" y="10"/>
                </a:cxn>
                <a:cxn ang="0">
                  <a:pos x="46" y="19"/>
                </a:cxn>
                <a:cxn ang="0">
                  <a:pos x="80" y="33"/>
                </a:cxn>
                <a:cxn ang="0">
                  <a:pos x="120" y="48"/>
                </a:cxn>
                <a:cxn ang="0">
                  <a:pos x="168" y="65"/>
                </a:cxn>
                <a:cxn ang="0">
                  <a:pos x="223" y="84"/>
                </a:cxn>
                <a:cxn ang="0">
                  <a:pos x="283" y="107"/>
                </a:cxn>
                <a:cxn ang="0">
                  <a:pos x="344" y="126"/>
                </a:cxn>
                <a:cxn ang="0">
                  <a:pos x="411" y="147"/>
                </a:cxn>
                <a:cxn ang="0">
                  <a:pos x="479" y="168"/>
                </a:cxn>
                <a:cxn ang="0">
                  <a:pos x="552" y="187"/>
                </a:cxn>
                <a:cxn ang="0">
                  <a:pos x="622" y="204"/>
                </a:cxn>
                <a:cxn ang="0">
                  <a:pos x="694" y="217"/>
                </a:cxn>
                <a:cxn ang="0">
                  <a:pos x="763" y="228"/>
                </a:cxn>
                <a:cxn ang="0">
                  <a:pos x="831" y="238"/>
                </a:cxn>
                <a:cxn ang="0">
                  <a:pos x="856" y="284"/>
                </a:cxn>
                <a:cxn ang="0">
                  <a:pos x="856" y="284"/>
                </a:cxn>
              </a:cxnLst>
              <a:rect l="0" t="0" r="r" b="b"/>
              <a:pathLst>
                <a:path w="856" h="284">
                  <a:moveTo>
                    <a:pt x="856" y="284"/>
                  </a:moveTo>
                  <a:lnTo>
                    <a:pt x="829" y="282"/>
                  </a:lnTo>
                  <a:lnTo>
                    <a:pt x="797" y="278"/>
                  </a:lnTo>
                  <a:lnTo>
                    <a:pt x="753" y="272"/>
                  </a:lnTo>
                  <a:lnTo>
                    <a:pt x="704" y="267"/>
                  </a:lnTo>
                  <a:lnTo>
                    <a:pt x="648" y="255"/>
                  </a:lnTo>
                  <a:lnTo>
                    <a:pt x="591" y="246"/>
                  </a:lnTo>
                  <a:lnTo>
                    <a:pt x="527" y="232"/>
                  </a:lnTo>
                  <a:lnTo>
                    <a:pt x="464" y="219"/>
                  </a:lnTo>
                  <a:lnTo>
                    <a:pt x="398" y="204"/>
                  </a:lnTo>
                  <a:lnTo>
                    <a:pt x="331" y="187"/>
                  </a:lnTo>
                  <a:lnTo>
                    <a:pt x="266" y="168"/>
                  </a:lnTo>
                  <a:lnTo>
                    <a:pt x="207" y="149"/>
                  </a:lnTo>
                  <a:lnTo>
                    <a:pt x="149" y="126"/>
                  </a:lnTo>
                  <a:lnTo>
                    <a:pt x="97" y="107"/>
                  </a:lnTo>
                  <a:lnTo>
                    <a:pt x="50" y="84"/>
                  </a:lnTo>
                  <a:lnTo>
                    <a:pt x="12" y="61"/>
                  </a:lnTo>
                  <a:lnTo>
                    <a:pt x="0" y="0"/>
                  </a:lnTo>
                  <a:lnTo>
                    <a:pt x="6" y="2"/>
                  </a:lnTo>
                  <a:lnTo>
                    <a:pt x="21" y="10"/>
                  </a:lnTo>
                  <a:lnTo>
                    <a:pt x="46" y="19"/>
                  </a:lnTo>
                  <a:lnTo>
                    <a:pt x="80" y="33"/>
                  </a:lnTo>
                  <a:lnTo>
                    <a:pt x="120" y="48"/>
                  </a:lnTo>
                  <a:lnTo>
                    <a:pt x="168" y="65"/>
                  </a:lnTo>
                  <a:lnTo>
                    <a:pt x="223" y="84"/>
                  </a:lnTo>
                  <a:lnTo>
                    <a:pt x="283" y="107"/>
                  </a:lnTo>
                  <a:lnTo>
                    <a:pt x="344" y="126"/>
                  </a:lnTo>
                  <a:lnTo>
                    <a:pt x="411" y="147"/>
                  </a:lnTo>
                  <a:lnTo>
                    <a:pt x="479" y="168"/>
                  </a:lnTo>
                  <a:lnTo>
                    <a:pt x="552" y="187"/>
                  </a:lnTo>
                  <a:lnTo>
                    <a:pt x="622" y="204"/>
                  </a:lnTo>
                  <a:lnTo>
                    <a:pt x="694" y="217"/>
                  </a:lnTo>
                  <a:lnTo>
                    <a:pt x="763" y="228"/>
                  </a:lnTo>
                  <a:lnTo>
                    <a:pt x="831" y="238"/>
                  </a:lnTo>
                  <a:lnTo>
                    <a:pt x="856" y="284"/>
                  </a:lnTo>
                  <a:lnTo>
                    <a:pt x="856" y="28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389"/>
            <p:cNvSpPr>
              <a:spLocks/>
            </p:cNvSpPr>
            <p:nvPr/>
          </p:nvSpPr>
          <p:spPr bwMode="auto">
            <a:xfrm>
              <a:off x="7500958" y="446366"/>
              <a:ext cx="1124428" cy="820550"/>
            </a:xfrm>
            <a:custGeom>
              <a:avLst/>
              <a:gdLst/>
              <a:ahLst/>
              <a:cxnLst>
                <a:cxn ang="0">
                  <a:pos x="1190" y="41"/>
                </a:cxn>
                <a:cxn ang="0">
                  <a:pos x="1127" y="36"/>
                </a:cxn>
                <a:cxn ang="0">
                  <a:pos x="1013" y="28"/>
                </a:cxn>
                <a:cxn ang="0">
                  <a:pos x="863" y="20"/>
                </a:cxn>
                <a:cxn ang="0">
                  <a:pos x="682" y="11"/>
                </a:cxn>
                <a:cxn ang="0">
                  <a:pos x="484" y="3"/>
                </a:cxn>
                <a:cxn ang="0">
                  <a:pos x="285" y="0"/>
                </a:cxn>
                <a:cxn ang="0">
                  <a:pos x="89" y="1"/>
                </a:cxn>
                <a:cxn ang="0">
                  <a:pos x="0" y="30"/>
                </a:cxn>
                <a:cxn ang="0">
                  <a:pos x="2" y="224"/>
                </a:cxn>
                <a:cxn ang="0">
                  <a:pos x="7" y="564"/>
                </a:cxn>
                <a:cxn ang="0">
                  <a:pos x="15" y="998"/>
                </a:cxn>
                <a:cxn ang="0">
                  <a:pos x="19" y="1477"/>
                </a:cxn>
                <a:cxn ang="0">
                  <a:pos x="23" y="1950"/>
                </a:cxn>
                <a:cxn ang="0">
                  <a:pos x="23" y="2365"/>
                </a:cxn>
                <a:cxn ang="0">
                  <a:pos x="15" y="2672"/>
                </a:cxn>
                <a:cxn ang="0">
                  <a:pos x="1905" y="2771"/>
                </a:cxn>
                <a:cxn ang="0">
                  <a:pos x="1962" y="2771"/>
                </a:cxn>
                <a:cxn ang="0">
                  <a:pos x="2119" y="2769"/>
                </a:cxn>
                <a:cxn ang="0">
                  <a:pos x="2344" y="2766"/>
                </a:cxn>
                <a:cxn ang="0">
                  <a:pos x="2610" y="2766"/>
                </a:cxn>
                <a:cxn ang="0">
                  <a:pos x="2886" y="2764"/>
                </a:cxn>
                <a:cxn ang="0">
                  <a:pos x="3146" y="2766"/>
                </a:cxn>
                <a:cxn ang="0">
                  <a:pos x="3359" y="2766"/>
                </a:cxn>
                <a:cxn ang="0">
                  <a:pos x="3498" y="2771"/>
                </a:cxn>
                <a:cxn ang="0">
                  <a:pos x="3496" y="2701"/>
                </a:cxn>
                <a:cxn ang="0">
                  <a:pos x="3492" y="2511"/>
                </a:cxn>
                <a:cxn ang="0">
                  <a:pos x="3490" y="2222"/>
                </a:cxn>
                <a:cxn ang="0">
                  <a:pos x="3490" y="1865"/>
                </a:cxn>
                <a:cxn ang="0">
                  <a:pos x="3488" y="1460"/>
                </a:cxn>
                <a:cxn ang="0">
                  <a:pos x="3490" y="1038"/>
                </a:cxn>
                <a:cxn ang="0">
                  <a:pos x="3496" y="623"/>
                </a:cxn>
                <a:cxn ang="0">
                  <a:pos x="3509" y="241"/>
                </a:cxn>
                <a:cxn ang="0">
                  <a:pos x="3467" y="233"/>
                </a:cxn>
                <a:cxn ang="0">
                  <a:pos x="3357" y="211"/>
                </a:cxn>
                <a:cxn ang="0">
                  <a:pos x="3197" y="180"/>
                </a:cxn>
                <a:cxn ang="0">
                  <a:pos x="3005" y="146"/>
                </a:cxn>
                <a:cxn ang="0">
                  <a:pos x="2794" y="108"/>
                </a:cxn>
                <a:cxn ang="0">
                  <a:pos x="2589" y="78"/>
                </a:cxn>
                <a:cxn ang="0">
                  <a:pos x="2403" y="53"/>
                </a:cxn>
                <a:cxn ang="0">
                  <a:pos x="2254" y="43"/>
                </a:cxn>
                <a:cxn ang="0">
                  <a:pos x="2251" y="98"/>
                </a:cxn>
                <a:cxn ang="0">
                  <a:pos x="2313" y="102"/>
                </a:cxn>
                <a:cxn ang="0">
                  <a:pos x="2429" y="110"/>
                </a:cxn>
                <a:cxn ang="0">
                  <a:pos x="2585" y="125"/>
                </a:cxn>
                <a:cxn ang="0">
                  <a:pos x="2768" y="144"/>
                </a:cxn>
                <a:cxn ang="0">
                  <a:pos x="2965" y="173"/>
                </a:cxn>
                <a:cxn ang="0">
                  <a:pos x="3169" y="207"/>
                </a:cxn>
                <a:cxn ang="0">
                  <a:pos x="3361" y="252"/>
                </a:cxn>
                <a:cxn ang="0">
                  <a:pos x="3433" y="2697"/>
                </a:cxn>
                <a:cxn ang="0">
                  <a:pos x="83" y="2716"/>
                </a:cxn>
                <a:cxn ang="0">
                  <a:pos x="55" y="70"/>
                </a:cxn>
                <a:cxn ang="0">
                  <a:pos x="81" y="68"/>
                </a:cxn>
                <a:cxn ang="0">
                  <a:pos x="156" y="64"/>
                </a:cxn>
                <a:cxn ang="0">
                  <a:pos x="270" y="60"/>
                </a:cxn>
                <a:cxn ang="0">
                  <a:pos x="420" y="60"/>
                </a:cxn>
                <a:cxn ang="0">
                  <a:pos x="593" y="60"/>
                </a:cxn>
                <a:cxn ang="0">
                  <a:pos x="783" y="66"/>
                </a:cxn>
                <a:cxn ang="0">
                  <a:pos x="984" y="79"/>
                </a:cxn>
                <a:cxn ang="0">
                  <a:pos x="1188" y="98"/>
                </a:cxn>
                <a:cxn ang="0">
                  <a:pos x="1199" y="43"/>
                </a:cxn>
              </a:cxnLst>
              <a:rect l="0" t="0" r="r" b="b"/>
              <a:pathLst>
                <a:path w="3509" h="2771">
                  <a:moveTo>
                    <a:pt x="1199" y="43"/>
                  </a:moveTo>
                  <a:lnTo>
                    <a:pt x="1190" y="41"/>
                  </a:lnTo>
                  <a:lnTo>
                    <a:pt x="1167" y="39"/>
                  </a:lnTo>
                  <a:lnTo>
                    <a:pt x="1127" y="36"/>
                  </a:lnTo>
                  <a:lnTo>
                    <a:pt x="1078" y="34"/>
                  </a:lnTo>
                  <a:lnTo>
                    <a:pt x="1013" y="28"/>
                  </a:lnTo>
                  <a:lnTo>
                    <a:pt x="943" y="24"/>
                  </a:lnTo>
                  <a:lnTo>
                    <a:pt x="863" y="20"/>
                  </a:lnTo>
                  <a:lnTo>
                    <a:pt x="775" y="17"/>
                  </a:lnTo>
                  <a:lnTo>
                    <a:pt x="682" y="11"/>
                  </a:lnTo>
                  <a:lnTo>
                    <a:pt x="585" y="7"/>
                  </a:lnTo>
                  <a:lnTo>
                    <a:pt x="484" y="3"/>
                  </a:lnTo>
                  <a:lnTo>
                    <a:pt x="386" y="1"/>
                  </a:lnTo>
                  <a:lnTo>
                    <a:pt x="285" y="0"/>
                  </a:lnTo>
                  <a:lnTo>
                    <a:pt x="186" y="0"/>
                  </a:lnTo>
                  <a:lnTo>
                    <a:pt x="89" y="1"/>
                  </a:lnTo>
                  <a:lnTo>
                    <a:pt x="0" y="5"/>
                  </a:lnTo>
                  <a:lnTo>
                    <a:pt x="0" y="30"/>
                  </a:lnTo>
                  <a:lnTo>
                    <a:pt x="0" y="108"/>
                  </a:lnTo>
                  <a:lnTo>
                    <a:pt x="2" y="224"/>
                  </a:lnTo>
                  <a:lnTo>
                    <a:pt x="5" y="380"/>
                  </a:lnTo>
                  <a:lnTo>
                    <a:pt x="7" y="564"/>
                  </a:lnTo>
                  <a:lnTo>
                    <a:pt x="11" y="771"/>
                  </a:lnTo>
                  <a:lnTo>
                    <a:pt x="15" y="998"/>
                  </a:lnTo>
                  <a:lnTo>
                    <a:pt x="19" y="1235"/>
                  </a:lnTo>
                  <a:lnTo>
                    <a:pt x="19" y="1477"/>
                  </a:lnTo>
                  <a:lnTo>
                    <a:pt x="23" y="1718"/>
                  </a:lnTo>
                  <a:lnTo>
                    <a:pt x="23" y="1950"/>
                  </a:lnTo>
                  <a:lnTo>
                    <a:pt x="23" y="2169"/>
                  </a:lnTo>
                  <a:lnTo>
                    <a:pt x="23" y="2365"/>
                  </a:lnTo>
                  <a:lnTo>
                    <a:pt x="19" y="2538"/>
                  </a:lnTo>
                  <a:lnTo>
                    <a:pt x="15" y="2672"/>
                  </a:lnTo>
                  <a:lnTo>
                    <a:pt x="9" y="2771"/>
                  </a:lnTo>
                  <a:lnTo>
                    <a:pt x="1905" y="2771"/>
                  </a:lnTo>
                  <a:lnTo>
                    <a:pt x="1920" y="2771"/>
                  </a:lnTo>
                  <a:lnTo>
                    <a:pt x="1962" y="2771"/>
                  </a:lnTo>
                  <a:lnTo>
                    <a:pt x="2030" y="2769"/>
                  </a:lnTo>
                  <a:lnTo>
                    <a:pt x="2119" y="2769"/>
                  </a:lnTo>
                  <a:lnTo>
                    <a:pt x="2224" y="2768"/>
                  </a:lnTo>
                  <a:lnTo>
                    <a:pt x="2344" y="2766"/>
                  </a:lnTo>
                  <a:lnTo>
                    <a:pt x="2473" y="2766"/>
                  </a:lnTo>
                  <a:lnTo>
                    <a:pt x="2610" y="2766"/>
                  </a:lnTo>
                  <a:lnTo>
                    <a:pt x="2749" y="2766"/>
                  </a:lnTo>
                  <a:lnTo>
                    <a:pt x="2886" y="2764"/>
                  </a:lnTo>
                  <a:lnTo>
                    <a:pt x="3020" y="2764"/>
                  </a:lnTo>
                  <a:lnTo>
                    <a:pt x="3146" y="2766"/>
                  </a:lnTo>
                  <a:lnTo>
                    <a:pt x="3260" y="2766"/>
                  </a:lnTo>
                  <a:lnTo>
                    <a:pt x="3359" y="2766"/>
                  </a:lnTo>
                  <a:lnTo>
                    <a:pt x="3439" y="2769"/>
                  </a:lnTo>
                  <a:lnTo>
                    <a:pt x="3498" y="2771"/>
                  </a:lnTo>
                  <a:lnTo>
                    <a:pt x="3496" y="2752"/>
                  </a:lnTo>
                  <a:lnTo>
                    <a:pt x="3496" y="2701"/>
                  </a:lnTo>
                  <a:lnTo>
                    <a:pt x="3494" y="2619"/>
                  </a:lnTo>
                  <a:lnTo>
                    <a:pt x="3492" y="2511"/>
                  </a:lnTo>
                  <a:lnTo>
                    <a:pt x="3490" y="2376"/>
                  </a:lnTo>
                  <a:lnTo>
                    <a:pt x="3490" y="2222"/>
                  </a:lnTo>
                  <a:lnTo>
                    <a:pt x="3490" y="2049"/>
                  </a:lnTo>
                  <a:lnTo>
                    <a:pt x="3490" y="1865"/>
                  </a:lnTo>
                  <a:lnTo>
                    <a:pt x="3488" y="1665"/>
                  </a:lnTo>
                  <a:lnTo>
                    <a:pt x="3488" y="1460"/>
                  </a:lnTo>
                  <a:lnTo>
                    <a:pt x="3488" y="1249"/>
                  </a:lnTo>
                  <a:lnTo>
                    <a:pt x="3490" y="1038"/>
                  </a:lnTo>
                  <a:lnTo>
                    <a:pt x="3492" y="827"/>
                  </a:lnTo>
                  <a:lnTo>
                    <a:pt x="3496" y="623"/>
                  </a:lnTo>
                  <a:lnTo>
                    <a:pt x="3501" y="425"/>
                  </a:lnTo>
                  <a:lnTo>
                    <a:pt x="3509" y="241"/>
                  </a:lnTo>
                  <a:lnTo>
                    <a:pt x="3496" y="239"/>
                  </a:lnTo>
                  <a:lnTo>
                    <a:pt x="3467" y="233"/>
                  </a:lnTo>
                  <a:lnTo>
                    <a:pt x="3418" y="222"/>
                  </a:lnTo>
                  <a:lnTo>
                    <a:pt x="3357" y="211"/>
                  </a:lnTo>
                  <a:lnTo>
                    <a:pt x="3283" y="195"/>
                  </a:lnTo>
                  <a:lnTo>
                    <a:pt x="3197" y="180"/>
                  </a:lnTo>
                  <a:lnTo>
                    <a:pt x="3104" y="163"/>
                  </a:lnTo>
                  <a:lnTo>
                    <a:pt x="3005" y="146"/>
                  </a:lnTo>
                  <a:lnTo>
                    <a:pt x="2899" y="127"/>
                  </a:lnTo>
                  <a:lnTo>
                    <a:pt x="2794" y="108"/>
                  </a:lnTo>
                  <a:lnTo>
                    <a:pt x="2690" y="93"/>
                  </a:lnTo>
                  <a:lnTo>
                    <a:pt x="2589" y="78"/>
                  </a:lnTo>
                  <a:lnTo>
                    <a:pt x="2490" y="62"/>
                  </a:lnTo>
                  <a:lnTo>
                    <a:pt x="2403" y="53"/>
                  </a:lnTo>
                  <a:lnTo>
                    <a:pt x="2321" y="47"/>
                  </a:lnTo>
                  <a:lnTo>
                    <a:pt x="2254" y="43"/>
                  </a:lnTo>
                  <a:lnTo>
                    <a:pt x="2243" y="98"/>
                  </a:lnTo>
                  <a:lnTo>
                    <a:pt x="2251" y="98"/>
                  </a:lnTo>
                  <a:lnTo>
                    <a:pt x="2275" y="100"/>
                  </a:lnTo>
                  <a:lnTo>
                    <a:pt x="2313" y="102"/>
                  </a:lnTo>
                  <a:lnTo>
                    <a:pt x="2367" y="106"/>
                  </a:lnTo>
                  <a:lnTo>
                    <a:pt x="2429" y="110"/>
                  </a:lnTo>
                  <a:lnTo>
                    <a:pt x="2503" y="117"/>
                  </a:lnTo>
                  <a:lnTo>
                    <a:pt x="2585" y="125"/>
                  </a:lnTo>
                  <a:lnTo>
                    <a:pt x="2674" y="135"/>
                  </a:lnTo>
                  <a:lnTo>
                    <a:pt x="2768" y="144"/>
                  </a:lnTo>
                  <a:lnTo>
                    <a:pt x="2866" y="157"/>
                  </a:lnTo>
                  <a:lnTo>
                    <a:pt x="2965" y="173"/>
                  </a:lnTo>
                  <a:lnTo>
                    <a:pt x="3068" y="190"/>
                  </a:lnTo>
                  <a:lnTo>
                    <a:pt x="3169" y="207"/>
                  </a:lnTo>
                  <a:lnTo>
                    <a:pt x="3268" y="230"/>
                  </a:lnTo>
                  <a:lnTo>
                    <a:pt x="3361" y="252"/>
                  </a:lnTo>
                  <a:lnTo>
                    <a:pt x="3452" y="279"/>
                  </a:lnTo>
                  <a:lnTo>
                    <a:pt x="3433" y="2697"/>
                  </a:lnTo>
                  <a:lnTo>
                    <a:pt x="1454" y="2726"/>
                  </a:lnTo>
                  <a:lnTo>
                    <a:pt x="83" y="2716"/>
                  </a:lnTo>
                  <a:lnTo>
                    <a:pt x="66" y="1222"/>
                  </a:lnTo>
                  <a:lnTo>
                    <a:pt x="55" y="70"/>
                  </a:lnTo>
                  <a:lnTo>
                    <a:pt x="61" y="70"/>
                  </a:lnTo>
                  <a:lnTo>
                    <a:pt x="81" y="68"/>
                  </a:lnTo>
                  <a:lnTo>
                    <a:pt x="112" y="66"/>
                  </a:lnTo>
                  <a:lnTo>
                    <a:pt x="156" y="64"/>
                  </a:lnTo>
                  <a:lnTo>
                    <a:pt x="209" y="62"/>
                  </a:lnTo>
                  <a:lnTo>
                    <a:pt x="270" y="60"/>
                  </a:lnTo>
                  <a:lnTo>
                    <a:pt x="340" y="60"/>
                  </a:lnTo>
                  <a:lnTo>
                    <a:pt x="420" y="60"/>
                  </a:lnTo>
                  <a:lnTo>
                    <a:pt x="502" y="60"/>
                  </a:lnTo>
                  <a:lnTo>
                    <a:pt x="593" y="60"/>
                  </a:lnTo>
                  <a:lnTo>
                    <a:pt x="686" y="62"/>
                  </a:lnTo>
                  <a:lnTo>
                    <a:pt x="783" y="66"/>
                  </a:lnTo>
                  <a:lnTo>
                    <a:pt x="882" y="70"/>
                  </a:lnTo>
                  <a:lnTo>
                    <a:pt x="984" y="79"/>
                  </a:lnTo>
                  <a:lnTo>
                    <a:pt x="1085" y="87"/>
                  </a:lnTo>
                  <a:lnTo>
                    <a:pt x="1188" y="98"/>
                  </a:lnTo>
                  <a:lnTo>
                    <a:pt x="1199" y="43"/>
                  </a:lnTo>
                  <a:lnTo>
                    <a:pt x="1199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410"/>
            <p:cNvSpPr>
              <a:spLocks/>
            </p:cNvSpPr>
            <p:nvPr/>
          </p:nvSpPr>
          <p:spPr bwMode="auto">
            <a:xfrm>
              <a:off x="7517616" y="1131933"/>
              <a:ext cx="85854" cy="42034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245" y="0"/>
                </a:cxn>
                <a:cxn ang="0">
                  <a:pos x="268" y="55"/>
                </a:cxn>
                <a:cxn ang="0">
                  <a:pos x="0" y="143"/>
                </a:cxn>
                <a:cxn ang="0">
                  <a:pos x="0" y="91"/>
                </a:cxn>
                <a:cxn ang="0">
                  <a:pos x="0" y="91"/>
                </a:cxn>
              </a:cxnLst>
              <a:rect l="0" t="0" r="r" b="b"/>
              <a:pathLst>
                <a:path w="268" h="143">
                  <a:moveTo>
                    <a:pt x="0" y="91"/>
                  </a:moveTo>
                  <a:lnTo>
                    <a:pt x="245" y="0"/>
                  </a:lnTo>
                  <a:lnTo>
                    <a:pt x="268" y="55"/>
                  </a:lnTo>
                  <a:lnTo>
                    <a:pt x="0" y="143"/>
                  </a:lnTo>
                  <a:lnTo>
                    <a:pt x="0" y="9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411"/>
            <p:cNvSpPr>
              <a:spLocks/>
            </p:cNvSpPr>
            <p:nvPr/>
          </p:nvSpPr>
          <p:spPr bwMode="auto">
            <a:xfrm>
              <a:off x="7656648" y="1087531"/>
              <a:ext cx="82010" cy="36113"/>
            </a:xfrm>
            <a:custGeom>
              <a:avLst/>
              <a:gdLst/>
              <a:ahLst/>
              <a:cxnLst>
                <a:cxn ang="0">
                  <a:pos x="0" y="83"/>
                </a:cxn>
                <a:cxn ang="0">
                  <a:pos x="17" y="121"/>
                </a:cxn>
                <a:cxn ang="0">
                  <a:pos x="255" y="45"/>
                </a:cxn>
                <a:cxn ang="0">
                  <a:pos x="249" y="0"/>
                </a:cxn>
                <a:cxn ang="0">
                  <a:pos x="0" y="83"/>
                </a:cxn>
                <a:cxn ang="0">
                  <a:pos x="0" y="83"/>
                </a:cxn>
              </a:cxnLst>
              <a:rect l="0" t="0" r="r" b="b"/>
              <a:pathLst>
                <a:path w="255" h="121">
                  <a:moveTo>
                    <a:pt x="0" y="83"/>
                  </a:moveTo>
                  <a:lnTo>
                    <a:pt x="17" y="121"/>
                  </a:lnTo>
                  <a:lnTo>
                    <a:pt x="255" y="45"/>
                  </a:lnTo>
                  <a:lnTo>
                    <a:pt x="249" y="0"/>
                  </a:lnTo>
                  <a:lnTo>
                    <a:pt x="0" y="83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412"/>
            <p:cNvSpPr>
              <a:spLocks/>
            </p:cNvSpPr>
            <p:nvPr/>
          </p:nvSpPr>
          <p:spPr bwMode="auto">
            <a:xfrm>
              <a:off x="7799524" y="1047865"/>
              <a:ext cx="79447" cy="34338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10" y="116"/>
                </a:cxn>
                <a:cxn ang="0">
                  <a:pos x="249" y="32"/>
                </a:cxn>
                <a:cxn ang="0">
                  <a:pos x="240" y="0"/>
                </a:cxn>
                <a:cxn ang="0">
                  <a:pos x="0" y="85"/>
                </a:cxn>
                <a:cxn ang="0">
                  <a:pos x="0" y="85"/>
                </a:cxn>
              </a:cxnLst>
              <a:rect l="0" t="0" r="r" b="b"/>
              <a:pathLst>
                <a:path w="249" h="116">
                  <a:moveTo>
                    <a:pt x="0" y="85"/>
                  </a:moveTo>
                  <a:lnTo>
                    <a:pt x="10" y="116"/>
                  </a:lnTo>
                  <a:lnTo>
                    <a:pt x="249" y="32"/>
                  </a:lnTo>
                  <a:lnTo>
                    <a:pt x="240" y="0"/>
                  </a:lnTo>
                  <a:lnTo>
                    <a:pt x="0" y="85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413"/>
            <p:cNvSpPr>
              <a:spLocks/>
            </p:cNvSpPr>
            <p:nvPr/>
          </p:nvSpPr>
          <p:spPr bwMode="auto">
            <a:xfrm>
              <a:off x="7925101" y="1018856"/>
              <a:ext cx="48053" cy="23681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15" y="80"/>
                </a:cxn>
                <a:cxn ang="0">
                  <a:pos x="150" y="30"/>
                </a:cxn>
                <a:cxn ang="0">
                  <a:pos x="139" y="0"/>
                </a:cxn>
                <a:cxn ang="0">
                  <a:pos x="0" y="45"/>
                </a:cxn>
                <a:cxn ang="0">
                  <a:pos x="0" y="45"/>
                </a:cxn>
              </a:cxnLst>
              <a:rect l="0" t="0" r="r" b="b"/>
              <a:pathLst>
                <a:path w="150" h="80">
                  <a:moveTo>
                    <a:pt x="0" y="45"/>
                  </a:moveTo>
                  <a:lnTo>
                    <a:pt x="15" y="80"/>
                  </a:lnTo>
                  <a:lnTo>
                    <a:pt x="150" y="30"/>
                  </a:lnTo>
                  <a:lnTo>
                    <a:pt x="139" y="0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414"/>
            <p:cNvSpPr>
              <a:spLocks/>
            </p:cNvSpPr>
            <p:nvPr/>
          </p:nvSpPr>
          <p:spPr bwMode="auto">
            <a:xfrm>
              <a:off x="8005829" y="983926"/>
              <a:ext cx="46771" cy="27233"/>
            </a:xfrm>
            <a:custGeom>
              <a:avLst/>
              <a:gdLst/>
              <a:ahLst/>
              <a:cxnLst>
                <a:cxn ang="0">
                  <a:pos x="0" y="65"/>
                </a:cxn>
                <a:cxn ang="0">
                  <a:pos x="15" y="93"/>
                </a:cxn>
                <a:cxn ang="0">
                  <a:pos x="146" y="32"/>
                </a:cxn>
                <a:cxn ang="0">
                  <a:pos x="135" y="0"/>
                </a:cxn>
                <a:cxn ang="0">
                  <a:pos x="0" y="65"/>
                </a:cxn>
                <a:cxn ang="0">
                  <a:pos x="0" y="65"/>
                </a:cxn>
              </a:cxnLst>
              <a:rect l="0" t="0" r="r" b="b"/>
              <a:pathLst>
                <a:path w="146" h="93">
                  <a:moveTo>
                    <a:pt x="0" y="65"/>
                  </a:moveTo>
                  <a:lnTo>
                    <a:pt x="15" y="93"/>
                  </a:lnTo>
                  <a:lnTo>
                    <a:pt x="146" y="32"/>
                  </a:lnTo>
                  <a:lnTo>
                    <a:pt x="135" y="0"/>
                  </a:lnTo>
                  <a:lnTo>
                    <a:pt x="0" y="65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415"/>
            <p:cNvSpPr>
              <a:spLocks/>
            </p:cNvSpPr>
            <p:nvPr/>
          </p:nvSpPr>
          <p:spPr bwMode="auto">
            <a:xfrm>
              <a:off x="8080150" y="948405"/>
              <a:ext cx="40364" cy="28417"/>
            </a:xfrm>
            <a:custGeom>
              <a:avLst/>
              <a:gdLst/>
              <a:ahLst/>
              <a:cxnLst>
                <a:cxn ang="0">
                  <a:pos x="0" y="76"/>
                </a:cxn>
                <a:cxn ang="0">
                  <a:pos x="15" y="97"/>
                </a:cxn>
                <a:cxn ang="0">
                  <a:pos x="127" y="25"/>
                </a:cxn>
                <a:cxn ang="0">
                  <a:pos x="117" y="0"/>
                </a:cxn>
                <a:cxn ang="0">
                  <a:pos x="0" y="76"/>
                </a:cxn>
                <a:cxn ang="0">
                  <a:pos x="0" y="76"/>
                </a:cxn>
              </a:cxnLst>
              <a:rect l="0" t="0" r="r" b="b"/>
              <a:pathLst>
                <a:path w="127" h="97">
                  <a:moveTo>
                    <a:pt x="0" y="76"/>
                  </a:moveTo>
                  <a:lnTo>
                    <a:pt x="15" y="97"/>
                  </a:lnTo>
                  <a:lnTo>
                    <a:pt x="127" y="25"/>
                  </a:lnTo>
                  <a:lnTo>
                    <a:pt x="117" y="0"/>
                  </a:lnTo>
                  <a:lnTo>
                    <a:pt x="0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416"/>
            <p:cNvSpPr>
              <a:spLocks/>
            </p:cNvSpPr>
            <p:nvPr/>
          </p:nvSpPr>
          <p:spPr bwMode="auto">
            <a:xfrm>
              <a:off x="8146143" y="909331"/>
              <a:ext cx="33316" cy="27233"/>
            </a:xfrm>
            <a:custGeom>
              <a:avLst/>
              <a:gdLst/>
              <a:ahLst/>
              <a:cxnLst>
                <a:cxn ang="0">
                  <a:pos x="0" y="74"/>
                </a:cxn>
                <a:cxn ang="0">
                  <a:pos x="17" y="91"/>
                </a:cxn>
                <a:cxn ang="0">
                  <a:pos x="102" y="23"/>
                </a:cxn>
                <a:cxn ang="0">
                  <a:pos x="91" y="0"/>
                </a:cxn>
                <a:cxn ang="0">
                  <a:pos x="0" y="74"/>
                </a:cxn>
                <a:cxn ang="0">
                  <a:pos x="0" y="74"/>
                </a:cxn>
              </a:cxnLst>
              <a:rect l="0" t="0" r="r" b="b"/>
              <a:pathLst>
                <a:path w="102" h="91">
                  <a:moveTo>
                    <a:pt x="0" y="74"/>
                  </a:moveTo>
                  <a:lnTo>
                    <a:pt x="17" y="91"/>
                  </a:lnTo>
                  <a:lnTo>
                    <a:pt x="102" y="23"/>
                  </a:lnTo>
                  <a:lnTo>
                    <a:pt x="91" y="0"/>
                  </a:lnTo>
                  <a:lnTo>
                    <a:pt x="0" y="74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417"/>
            <p:cNvSpPr>
              <a:spLocks/>
            </p:cNvSpPr>
            <p:nvPr/>
          </p:nvSpPr>
          <p:spPr bwMode="auto">
            <a:xfrm>
              <a:off x="8196117" y="874993"/>
              <a:ext cx="24347" cy="2486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19" y="84"/>
                </a:cxn>
                <a:cxn ang="0">
                  <a:pos x="76" y="15"/>
                </a:cxn>
                <a:cxn ang="0">
                  <a:pos x="61" y="0"/>
                </a:cxn>
                <a:cxn ang="0">
                  <a:pos x="0" y="57"/>
                </a:cxn>
                <a:cxn ang="0">
                  <a:pos x="0" y="57"/>
                </a:cxn>
              </a:cxnLst>
              <a:rect l="0" t="0" r="r" b="b"/>
              <a:pathLst>
                <a:path w="76" h="84">
                  <a:moveTo>
                    <a:pt x="0" y="57"/>
                  </a:moveTo>
                  <a:lnTo>
                    <a:pt x="19" y="84"/>
                  </a:lnTo>
                  <a:lnTo>
                    <a:pt x="76" y="15"/>
                  </a:lnTo>
                  <a:lnTo>
                    <a:pt x="61" y="0"/>
                  </a:lnTo>
                  <a:lnTo>
                    <a:pt x="0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418"/>
            <p:cNvSpPr>
              <a:spLocks/>
            </p:cNvSpPr>
            <p:nvPr/>
          </p:nvSpPr>
          <p:spPr bwMode="auto">
            <a:xfrm>
              <a:off x="8230074" y="835919"/>
              <a:ext cx="17940" cy="23089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23" y="78"/>
                </a:cxn>
                <a:cxn ang="0">
                  <a:pos x="57" y="12"/>
                </a:cxn>
                <a:cxn ang="0">
                  <a:pos x="44" y="0"/>
                </a:cxn>
                <a:cxn ang="0">
                  <a:pos x="0" y="69"/>
                </a:cxn>
                <a:cxn ang="0">
                  <a:pos x="0" y="69"/>
                </a:cxn>
              </a:cxnLst>
              <a:rect l="0" t="0" r="r" b="b"/>
              <a:pathLst>
                <a:path w="57" h="78">
                  <a:moveTo>
                    <a:pt x="0" y="69"/>
                  </a:moveTo>
                  <a:lnTo>
                    <a:pt x="23" y="78"/>
                  </a:lnTo>
                  <a:lnTo>
                    <a:pt x="57" y="12"/>
                  </a:lnTo>
                  <a:lnTo>
                    <a:pt x="44" y="0"/>
                  </a:lnTo>
                  <a:lnTo>
                    <a:pt x="0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419"/>
            <p:cNvSpPr>
              <a:spLocks/>
            </p:cNvSpPr>
            <p:nvPr/>
          </p:nvSpPr>
          <p:spPr bwMode="auto">
            <a:xfrm>
              <a:off x="8249295" y="796254"/>
              <a:ext cx="10892" cy="21905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21" y="74"/>
                </a:cxn>
                <a:cxn ang="0">
                  <a:pos x="34" y="8"/>
                </a:cxn>
                <a:cxn ang="0">
                  <a:pos x="17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34" h="74">
                  <a:moveTo>
                    <a:pt x="0" y="72"/>
                  </a:moveTo>
                  <a:lnTo>
                    <a:pt x="21" y="74"/>
                  </a:lnTo>
                  <a:lnTo>
                    <a:pt x="34" y="8"/>
                  </a:lnTo>
                  <a:lnTo>
                    <a:pt x="17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420"/>
            <p:cNvSpPr>
              <a:spLocks/>
            </p:cNvSpPr>
            <p:nvPr/>
          </p:nvSpPr>
          <p:spPr bwMode="auto">
            <a:xfrm>
              <a:off x="8248655" y="749483"/>
              <a:ext cx="8970" cy="23681"/>
            </a:xfrm>
            <a:custGeom>
              <a:avLst/>
              <a:gdLst/>
              <a:ahLst/>
              <a:cxnLst>
                <a:cxn ang="0">
                  <a:pos x="10" y="80"/>
                </a:cxn>
                <a:cxn ang="0">
                  <a:pos x="29" y="76"/>
                </a:cxn>
                <a:cxn ang="0">
                  <a:pos x="21" y="0"/>
                </a:cxn>
                <a:cxn ang="0">
                  <a:pos x="0" y="2"/>
                </a:cxn>
                <a:cxn ang="0">
                  <a:pos x="10" y="80"/>
                </a:cxn>
                <a:cxn ang="0">
                  <a:pos x="10" y="80"/>
                </a:cxn>
              </a:cxnLst>
              <a:rect l="0" t="0" r="r" b="b"/>
              <a:pathLst>
                <a:path w="29" h="80">
                  <a:moveTo>
                    <a:pt x="10" y="80"/>
                  </a:moveTo>
                  <a:lnTo>
                    <a:pt x="29" y="76"/>
                  </a:lnTo>
                  <a:lnTo>
                    <a:pt x="21" y="0"/>
                  </a:lnTo>
                  <a:lnTo>
                    <a:pt x="0" y="2"/>
                  </a:lnTo>
                  <a:lnTo>
                    <a:pt x="10" y="80"/>
                  </a:lnTo>
                  <a:lnTo>
                    <a:pt x="1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421"/>
            <p:cNvSpPr>
              <a:spLocks/>
            </p:cNvSpPr>
            <p:nvPr/>
          </p:nvSpPr>
          <p:spPr bwMode="auto">
            <a:xfrm>
              <a:off x="8221745" y="706266"/>
              <a:ext cx="21784" cy="26641"/>
            </a:xfrm>
            <a:custGeom>
              <a:avLst/>
              <a:gdLst/>
              <a:ahLst/>
              <a:cxnLst>
                <a:cxn ang="0">
                  <a:pos x="43" y="89"/>
                </a:cxn>
                <a:cxn ang="0">
                  <a:pos x="68" y="78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43" y="89"/>
                </a:cxn>
                <a:cxn ang="0">
                  <a:pos x="43" y="89"/>
                </a:cxn>
              </a:cxnLst>
              <a:rect l="0" t="0" r="r" b="b"/>
              <a:pathLst>
                <a:path w="68" h="89">
                  <a:moveTo>
                    <a:pt x="43" y="89"/>
                  </a:moveTo>
                  <a:lnTo>
                    <a:pt x="68" y="78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43" y="89"/>
                  </a:lnTo>
                  <a:lnTo>
                    <a:pt x="43" y="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422"/>
            <p:cNvSpPr>
              <a:spLocks/>
            </p:cNvSpPr>
            <p:nvPr/>
          </p:nvSpPr>
          <p:spPr bwMode="auto">
            <a:xfrm>
              <a:off x="8172411" y="673112"/>
              <a:ext cx="30113" cy="20129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93" y="47"/>
                </a:cxn>
                <a:cxn ang="0">
                  <a:pos x="78" y="68"/>
                </a:cxn>
                <a:cxn ang="0">
                  <a:pos x="0" y="19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93" h="68">
                  <a:moveTo>
                    <a:pt x="15" y="0"/>
                  </a:moveTo>
                  <a:lnTo>
                    <a:pt x="93" y="47"/>
                  </a:lnTo>
                  <a:lnTo>
                    <a:pt x="78" y="68"/>
                  </a:lnTo>
                  <a:lnTo>
                    <a:pt x="0" y="19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423"/>
            <p:cNvSpPr>
              <a:spLocks/>
            </p:cNvSpPr>
            <p:nvPr/>
          </p:nvSpPr>
          <p:spPr bwMode="auto">
            <a:xfrm>
              <a:off x="8128203" y="658311"/>
              <a:ext cx="28191" cy="12432"/>
            </a:xfrm>
            <a:custGeom>
              <a:avLst/>
              <a:gdLst/>
              <a:ahLst/>
              <a:cxnLst>
                <a:cxn ang="0">
                  <a:pos x="32" y="8"/>
                </a:cxn>
                <a:cxn ang="0">
                  <a:pos x="87" y="19"/>
                </a:cxn>
                <a:cxn ang="0">
                  <a:pos x="80" y="42"/>
                </a:cxn>
                <a:cxn ang="0">
                  <a:pos x="0" y="25"/>
                </a:cxn>
                <a:cxn ang="0">
                  <a:pos x="4" y="0"/>
                </a:cxn>
                <a:cxn ang="0">
                  <a:pos x="32" y="8"/>
                </a:cxn>
                <a:cxn ang="0">
                  <a:pos x="32" y="8"/>
                </a:cxn>
              </a:cxnLst>
              <a:rect l="0" t="0" r="r" b="b"/>
              <a:pathLst>
                <a:path w="87" h="42">
                  <a:moveTo>
                    <a:pt x="32" y="8"/>
                  </a:moveTo>
                  <a:lnTo>
                    <a:pt x="87" y="19"/>
                  </a:lnTo>
                  <a:lnTo>
                    <a:pt x="80" y="42"/>
                  </a:lnTo>
                  <a:lnTo>
                    <a:pt x="0" y="25"/>
                  </a:lnTo>
                  <a:lnTo>
                    <a:pt x="4" y="0"/>
                  </a:lnTo>
                  <a:lnTo>
                    <a:pt x="32" y="8"/>
                  </a:lnTo>
                  <a:lnTo>
                    <a:pt x="32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424"/>
            <p:cNvSpPr>
              <a:spLocks/>
            </p:cNvSpPr>
            <p:nvPr/>
          </p:nvSpPr>
          <p:spPr bwMode="auto">
            <a:xfrm>
              <a:off x="7976998" y="657127"/>
              <a:ext cx="28832" cy="9472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0" y="4"/>
                </a:cxn>
                <a:cxn ang="0">
                  <a:pos x="0" y="33"/>
                </a:cxn>
                <a:cxn ang="0">
                  <a:pos x="90" y="27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90" h="33">
                  <a:moveTo>
                    <a:pt x="76" y="0"/>
                  </a:moveTo>
                  <a:lnTo>
                    <a:pt x="0" y="4"/>
                  </a:lnTo>
                  <a:lnTo>
                    <a:pt x="0" y="33"/>
                  </a:lnTo>
                  <a:lnTo>
                    <a:pt x="90" y="27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425"/>
            <p:cNvSpPr>
              <a:spLocks/>
            </p:cNvSpPr>
            <p:nvPr/>
          </p:nvSpPr>
          <p:spPr bwMode="auto">
            <a:xfrm>
              <a:off x="7923820" y="661272"/>
              <a:ext cx="34598" cy="11248"/>
            </a:xfrm>
            <a:custGeom>
              <a:avLst/>
              <a:gdLst/>
              <a:ahLst/>
              <a:cxnLst>
                <a:cxn ang="0">
                  <a:pos x="34" y="9"/>
                </a:cxn>
                <a:cxn ang="0">
                  <a:pos x="108" y="0"/>
                </a:cxn>
                <a:cxn ang="0">
                  <a:pos x="108" y="19"/>
                </a:cxn>
                <a:cxn ang="0">
                  <a:pos x="0" y="38"/>
                </a:cxn>
                <a:cxn ang="0">
                  <a:pos x="34" y="9"/>
                </a:cxn>
                <a:cxn ang="0">
                  <a:pos x="34" y="9"/>
                </a:cxn>
              </a:cxnLst>
              <a:rect l="0" t="0" r="r" b="b"/>
              <a:pathLst>
                <a:path w="108" h="38">
                  <a:moveTo>
                    <a:pt x="34" y="9"/>
                  </a:moveTo>
                  <a:lnTo>
                    <a:pt x="108" y="0"/>
                  </a:lnTo>
                  <a:lnTo>
                    <a:pt x="108" y="19"/>
                  </a:lnTo>
                  <a:lnTo>
                    <a:pt x="0" y="38"/>
                  </a:lnTo>
                  <a:lnTo>
                    <a:pt x="34" y="9"/>
                  </a:lnTo>
                  <a:lnTo>
                    <a:pt x="34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426"/>
            <p:cNvSpPr>
              <a:spLocks/>
            </p:cNvSpPr>
            <p:nvPr/>
          </p:nvSpPr>
          <p:spPr bwMode="auto">
            <a:xfrm>
              <a:off x="7515694" y="722842"/>
              <a:ext cx="49975" cy="22497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151" y="0"/>
                </a:cxn>
                <a:cxn ang="0">
                  <a:pos x="156" y="27"/>
                </a:cxn>
                <a:cxn ang="0">
                  <a:pos x="0" y="76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156" h="76">
                  <a:moveTo>
                    <a:pt x="0" y="38"/>
                  </a:moveTo>
                  <a:lnTo>
                    <a:pt x="151" y="0"/>
                  </a:lnTo>
                  <a:lnTo>
                    <a:pt x="156" y="27"/>
                  </a:lnTo>
                  <a:lnTo>
                    <a:pt x="0" y="76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427"/>
            <p:cNvSpPr>
              <a:spLocks/>
            </p:cNvSpPr>
            <p:nvPr/>
          </p:nvSpPr>
          <p:spPr bwMode="auto">
            <a:xfrm>
              <a:off x="7590015" y="704489"/>
              <a:ext cx="58304" cy="19537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" y="67"/>
                </a:cxn>
                <a:cxn ang="0">
                  <a:pos x="183" y="25"/>
                </a:cxn>
                <a:cxn ang="0">
                  <a:pos x="183" y="0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183" h="67">
                  <a:moveTo>
                    <a:pt x="0" y="44"/>
                  </a:moveTo>
                  <a:lnTo>
                    <a:pt x="4" y="67"/>
                  </a:lnTo>
                  <a:lnTo>
                    <a:pt x="183" y="25"/>
                  </a:lnTo>
                  <a:lnTo>
                    <a:pt x="183" y="0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428"/>
            <p:cNvSpPr>
              <a:spLocks/>
            </p:cNvSpPr>
            <p:nvPr/>
          </p:nvSpPr>
          <p:spPr bwMode="auto">
            <a:xfrm>
              <a:off x="7677791" y="693833"/>
              <a:ext cx="37161" cy="14800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9" y="49"/>
                </a:cxn>
                <a:cxn ang="0">
                  <a:pos x="116" y="34"/>
                </a:cxn>
                <a:cxn ang="0">
                  <a:pos x="116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116" h="49">
                  <a:moveTo>
                    <a:pt x="0" y="23"/>
                  </a:moveTo>
                  <a:lnTo>
                    <a:pt x="9" y="49"/>
                  </a:lnTo>
                  <a:lnTo>
                    <a:pt x="116" y="34"/>
                  </a:lnTo>
                  <a:lnTo>
                    <a:pt x="116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429"/>
            <p:cNvSpPr>
              <a:spLocks/>
            </p:cNvSpPr>
            <p:nvPr/>
          </p:nvSpPr>
          <p:spPr bwMode="auto">
            <a:xfrm>
              <a:off x="7627176" y="471823"/>
              <a:ext cx="30754" cy="207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4" y="70"/>
                </a:cxn>
                <a:cxn ang="0">
                  <a:pos x="97" y="51"/>
                </a:cxn>
                <a:cxn ang="0">
                  <a:pos x="53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7" h="70">
                  <a:moveTo>
                    <a:pt x="0" y="0"/>
                  </a:moveTo>
                  <a:lnTo>
                    <a:pt x="74" y="70"/>
                  </a:lnTo>
                  <a:lnTo>
                    <a:pt x="97" y="51"/>
                  </a:lnTo>
                  <a:lnTo>
                    <a:pt x="53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430"/>
            <p:cNvSpPr>
              <a:spLocks/>
            </p:cNvSpPr>
            <p:nvPr/>
          </p:nvSpPr>
          <p:spPr bwMode="auto">
            <a:xfrm>
              <a:off x="7669462" y="501424"/>
              <a:ext cx="28191" cy="28417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1" y="97"/>
                </a:cxn>
                <a:cxn ang="0">
                  <a:pos x="88" y="84"/>
                </a:cxn>
                <a:cxn ang="0">
                  <a:pos x="19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88" h="97">
                  <a:moveTo>
                    <a:pt x="0" y="15"/>
                  </a:moveTo>
                  <a:lnTo>
                    <a:pt x="61" y="97"/>
                  </a:lnTo>
                  <a:lnTo>
                    <a:pt x="88" y="84"/>
                  </a:lnTo>
                  <a:lnTo>
                    <a:pt x="19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431"/>
            <p:cNvSpPr>
              <a:spLocks/>
            </p:cNvSpPr>
            <p:nvPr/>
          </p:nvSpPr>
          <p:spPr bwMode="auto">
            <a:xfrm>
              <a:off x="7714311" y="548786"/>
              <a:ext cx="28191" cy="30785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57" y="104"/>
                </a:cxn>
                <a:cxn ang="0">
                  <a:pos x="89" y="91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89" h="104">
                  <a:moveTo>
                    <a:pt x="0" y="19"/>
                  </a:moveTo>
                  <a:lnTo>
                    <a:pt x="57" y="104"/>
                  </a:lnTo>
                  <a:lnTo>
                    <a:pt x="89" y="91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432"/>
            <p:cNvSpPr>
              <a:spLocks/>
            </p:cNvSpPr>
            <p:nvPr/>
          </p:nvSpPr>
          <p:spPr bwMode="auto">
            <a:xfrm>
              <a:off x="7751472" y="594965"/>
              <a:ext cx="23065" cy="26049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53" y="90"/>
                </a:cxn>
                <a:cxn ang="0">
                  <a:pos x="72" y="76"/>
                </a:cxn>
                <a:cxn ang="0">
                  <a:pos x="13" y="0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72" h="90">
                  <a:moveTo>
                    <a:pt x="0" y="16"/>
                  </a:moveTo>
                  <a:lnTo>
                    <a:pt x="53" y="90"/>
                  </a:lnTo>
                  <a:lnTo>
                    <a:pt x="72" y="76"/>
                  </a:lnTo>
                  <a:lnTo>
                    <a:pt x="13" y="0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433"/>
            <p:cNvSpPr>
              <a:spLocks/>
            </p:cNvSpPr>
            <p:nvPr/>
          </p:nvSpPr>
          <p:spPr bwMode="auto">
            <a:xfrm>
              <a:off x="7781584" y="631670"/>
              <a:ext cx="21143" cy="26049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8" y="89"/>
                </a:cxn>
                <a:cxn ang="0">
                  <a:pos x="67" y="72"/>
                </a:cxn>
                <a:cxn ang="0">
                  <a:pos x="15" y="0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67" h="89">
                  <a:moveTo>
                    <a:pt x="0" y="13"/>
                  </a:moveTo>
                  <a:lnTo>
                    <a:pt x="48" y="89"/>
                  </a:lnTo>
                  <a:lnTo>
                    <a:pt x="67" y="72"/>
                  </a:lnTo>
                  <a:lnTo>
                    <a:pt x="15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434"/>
            <p:cNvSpPr>
              <a:spLocks/>
            </p:cNvSpPr>
            <p:nvPr/>
          </p:nvSpPr>
          <p:spPr bwMode="auto">
            <a:xfrm>
              <a:off x="8246092" y="634038"/>
              <a:ext cx="35239" cy="18945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106" y="0"/>
                </a:cxn>
                <a:cxn ang="0">
                  <a:pos x="110" y="26"/>
                </a:cxn>
                <a:cxn ang="0">
                  <a:pos x="19" y="62"/>
                </a:cxn>
                <a:cxn ang="0">
                  <a:pos x="0" y="43"/>
                </a:cxn>
                <a:cxn ang="0">
                  <a:pos x="0" y="43"/>
                </a:cxn>
              </a:cxnLst>
              <a:rect l="0" t="0" r="r" b="b"/>
              <a:pathLst>
                <a:path w="110" h="62">
                  <a:moveTo>
                    <a:pt x="0" y="43"/>
                  </a:moveTo>
                  <a:lnTo>
                    <a:pt x="106" y="0"/>
                  </a:lnTo>
                  <a:lnTo>
                    <a:pt x="110" y="26"/>
                  </a:lnTo>
                  <a:lnTo>
                    <a:pt x="19" y="62"/>
                  </a:lnTo>
                  <a:lnTo>
                    <a:pt x="0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435"/>
            <p:cNvSpPr>
              <a:spLocks/>
            </p:cNvSpPr>
            <p:nvPr/>
          </p:nvSpPr>
          <p:spPr bwMode="auto">
            <a:xfrm>
              <a:off x="8305036" y="623974"/>
              <a:ext cx="33316" cy="1184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2" y="40"/>
                </a:cxn>
                <a:cxn ang="0">
                  <a:pos x="105" y="19"/>
                </a:cxn>
                <a:cxn ang="0">
                  <a:pos x="101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105" h="40">
                  <a:moveTo>
                    <a:pt x="0" y="17"/>
                  </a:moveTo>
                  <a:lnTo>
                    <a:pt x="2" y="40"/>
                  </a:lnTo>
                  <a:lnTo>
                    <a:pt x="105" y="19"/>
                  </a:lnTo>
                  <a:lnTo>
                    <a:pt x="101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436"/>
            <p:cNvSpPr>
              <a:spLocks/>
            </p:cNvSpPr>
            <p:nvPr/>
          </p:nvSpPr>
          <p:spPr bwMode="auto">
            <a:xfrm>
              <a:off x="8361418" y="617462"/>
              <a:ext cx="39083" cy="10064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4" y="35"/>
                </a:cxn>
                <a:cxn ang="0">
                  <a:pos x="122" y="31"/>
                </a:cxn>
                <a:cxn ang="0">
                  <a:pos x="122" y="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122" h="35">
                  <a:moveTo>
                    <a:pt x="0" y="12"/>
                  </a:moveTo>
                  <a:lnTo>
                    <a:pt x="4" y="35"/>
                  </a:lnTo>
                  <a:lnTo>
                    <a:pt x="122" y="31"/>
                  </a:lnTo>
                  <a:lnTo>
                    <a:pt x="122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437"/>
            <p:cNvSpPr>
              <a:spLocks/>
            </p:cNvSpPr>
            <p:nvPr/>
          </p:nvSpPr>
          <p:spPr bwMode="auto">
            <a:xfrm>
              <a:off x="8431254" y="617462"/>
              <a:ext cx="40364" cy="1184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1"/>
                </a:cxn>
                <a:cxn ang="0">
                  <a:pos x="119" y="40"/>
                </a:cxn>
                <a:cxn ang="0">
                  <a:pos x="125" y="12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5" h="40">
                  <a:moveTo>
                    <a:pt x="3" y="0"/>
                  </a:moveTo>
                  <a:lnTo>
                    <a:pt x="0" y="31"/>
                  </a:lnTo>
                  <a:lnTo>
                    <a:pt x="119" y="40"/>
                  </a:lnTo>
                  <a:lnTo>
                    <a:pt x="125" y="12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438"/>
            <p:cNvSpPr>
              <a:spLocks/>
            </p:cNvSpPr>
            <p:nvPr/>
          </p:nvSpPr>
          <p:spPr bwMode="auto">
            <a:xfrm>
              <a:off x="8498527" y="626342"/>
              <a:ext cx="39083" cy="1243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5"/>
                </a:cxn>
                <a:cxn ang="0">
                  <a:pos x="116" y="42"/>
                </a:cxn>
                <a:cxn ang="0">
                  <a:pos x="121" y="1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1" h="42">
                  <a:moveTo>
                    <a:pt x="3" y="0"/>
                  </a:moveTo>
                  <a:lnTo>
                    <a:pt x="0" y="25"/>
                  </a:lnTo>
                  <a:lnTo>
                    <a:pt x="116" y="42"/>
                  </a:lnTo>
                  <a:lnTo>
                    <a:pt x="121" y="1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439"/>
            <p:cNvSpPr>
              <a:spLocks/>
            </p:cNvSpPr>
            <p:nvPr/>
          </p:nvSpPr>
          <p:spPr bwMode="auto">
            <a:xfrm>
              <a:off x="8561316" y="637591"/>
              <a:ext cx="32676" cy="1420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8"/>
                </a:cxn>
                <a:cxn ang="0">
                  <a:pos x="99" y="47"/>
                </a:cxn>
                <a:cxn ang="0">
                  <a:pos x="103" y="23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03" h="47">
                  <a:moveTo>
                    <a:pt x="4" y="0"/>
                  </a:moveTo>
                  <a:lnTo>
                    <a:pt x="0" y="28"/>
                  </a:lnTo>
                  <a:lnTo>
                    <a:pt x="99" y="47"/>
                  </a:lnTo>
                  <a:lnTo>
                    <a:pt x="103" y="2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440"/>
            <p:cNvSpPr>
              <a:spLocks/>
            </p:cNvSpPr>
            <p:nvPr/>
          </p:nvSpPr>
          <p:spPr bwMode="auto">
            <a:xfrm>
              <a:off x="8478666" y="512081"/>
              <a:ext cx="8329" cy="27825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91"/>
                </a:cxn>
                <a:cxn ang="0">
                  <a:pos x="25" y="93"/>
                </a:cxn>
                <a:cxn ang="0">
                  <a:pos x="25" y="0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25" h="93">
                  <a:moveTo>
                    <a:pt x="2" y="4"/>
                  </a:moveTo>
                  <a:lnTo>
                    <a:pt x="0" y="91"/>
                  </a:lnTo>
                  <a:lnTo>
                    <a:pt x="25" y="93"/>
                  </a:lnTo>
                  <a:lnTo>
                    <a:pt x="25" y="0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441"/>
            <p:cNvSpPr>
              <a:spLocks/>
            </p:cNvSpPr>
            <p:nvPr/>
          </p:nvSpPr>
          <p:spPr bwMode="auto">
            <a:xfrm>
              <a:off x="8477384" y="551746"/>
              <a:ext cx="9611" cy="18353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0" y="59"/>
                </a:cxn>
                <a:cxn ang="0">
                  <a:pos x="31" y="61"/>
                </a:cxn>
                <a:cxn ang="0">
                  <a:pos x="29" y="0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31" h="61">
                  <a:moveTo>
                    <a:pt x="6" y="2"/>
                  </a:moveTo>
                  <a:lnTo>
                    <a:pt x="0" y="59"/>
                  </a:lnTo>
                  <a:lnTo>
                    <a:pt x="31" y="61"/>
                  </a:lnTo>
                  <a:lnTo>
                    <a:pt x="29" y="0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442"/>
            <p:cNvSpPr>
              <a:spLocks/>
            </p:cNvSpPr>
            <p:nvPr/>
          </p:nvSpPr>
          <p:spPr bwMode="auto">
            <a:xfrm>
              <a:off x="8237122" y="475375"/>
              <a:ext cx="53178" cy="16577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0" y="33"/>
                </a:cxn>
                <a:cxn ang="0">
                  <a:pos x="13" y="56"/>
                </a:cxn>
                <a:cxn ang="0">
                  <a:pos x="165" y="14"/>
                </a:cxn>
                <a:cxn ang="0">
                  <a:pos x="116" y="0"/>
                </a:cxn>
                <a:cxn ang="0">
                  <a:pos x="116" y="0"/>
                </a:cxn>
              </a:cxnLst>
              <a:rect l="0" t="0" r="r" b="b"/>
              <a:pathLst>
                <a:path w="165" h="56">
                  <a:moveTo>
                    <a:pt x="116" y="0"/>
                  </a:moveTo>
                  <a:lnTo>
                    <a:pt x="0" y="33"/>
                  </a:lnTo>
                  <a:lnTo>
                    <a:pt x="13" y="56"/>
                  </a:lnTo>
                  <a:lnTo>
                    <a:pt x="165" y="14"/>
                  </a:lnTo>
                  <a:lnTo>
                    <a:pt x="116" y="0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443"/>
            <p:cNvSpPr>
              <a:spLocks/>
            </p:cNvSpPr>
            <p:nvPr/>
          </p:nvSpPr>
          <p:spPr bwMode="auto">
            <a:xfrm>
              <a:off x="8484432" y="822303"/>
              <a:ext cx="38442" cy="1184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20" y="12"/>
                </a:cxn>
                <a:cxn ang="0">
                  <a:pos x="114" y="40"/>
                </a:cxn>
                <a:cxn ang="0">
                  <a:pos x="0" y="29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0" h="40">
                  <a:moveTo>
                    <a:pt x="6" y="0"/>
                  </a:moveTo>
                  <a:lnTo>
                    <a:pt x="120" y="12"/>
                  </a:lnTo>
                  <a:lnTo>
                    <a:pt x="114" y="40"/>
                  </a:lnTo>
                  <a:lnTo>
                    <a:pt x="0" y="29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444"/>
            <p:cNvSpPr>
              <a:spLocks/>
            </p:cNvSpPr>
            <p:nvPr/>
          </p:nvSpPr>
          <p:spPr bwMode="auto">
            <a:xfrm>
              <a:off x="8549142" y="831183"/>
              <a:ext cx="35239" cy="1124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3"/>
                </a:cxn>
                <a:cxn ang="0">
                  <a:pos x="103" y="38"/>
                </a:cxn>
                <a:cxn ang="0">
                  <a:pos x="111" y="15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11" h="38">
                  <a:moveTo>
                    <a:pt x="2" y="0"/>
                  </a:moveTo>
                  <a:lnTo>
                    <a:pt x="0" y="23"/>
                  </a:lnTo>
                  <a:lnTo>
                    <a:pt x="103" y="38"/>
                  </a:lnTo>
                  <a:lnTo>
                    <a:pt x="111" y="15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445"/>
            <p:cNvSpPr>
              <a:spLocks/>
            </p:cNvSpPr>
            <p:nvPr/>
          </p:nvSpPr>
          <p:spPr bwMode="auto">
            <a:xfrm>
              <a:off x="8251217" y="934196"/>
              <a:ext cx="37801" cy="26641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97" y="89"/>
                </a:cxn>
                <a:cxn ang="0">
                  <a:pos x="118" y="63"/>
                </a:cxn>
                <a:cxn ang="0">
                  <a:pos x="17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118" h="89">
                  <a:moveTo>
                    <a:pt x="0" y="23"/>
                  </a:moveTo>
                  <a:lnTo>
                    <a:pt x="97" y="89"/>
                  </a:lnTo>
                  <a:lnTo>
                    <a:pt x="118" y="63"/>
                  </a:lnTo>
                  <a:lnTo>
                    <a:pt x="17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446"/>
            <p:cNvSpPr>
              <a:spLocks/>
            </p:cNvSpPr>
            <p:nvPr/>
          </p:nvSpPr>
          <p:spPr bwMode="auto">
            <a:xfrm>
              <a:off x="8309521" y="965574"/>
              <a:ext cx="39723" cy="24865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29"/>
                </a:cxn>
                <a:cxn ang="0">
                  <a:pos x="107" y="84"/>
                </a:cxn>
                <a:cxn ang="0">
                  <a:pos x="124" y="55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124" h="84">
                  <a:moveTo>
                    <a:pt x="16" y="0"/>
                  </a:moveTo>
                  <a:lnTo>
                    <a:pt x="0" y="29"/>
                  </a:lnTo>
                  <a:lnTo>
                    <a:pt x="107" y="84"/>
                  </a:lnTo>
                  <a:lnTo>
                    <a:pt x="124" y="55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447"/>
            <p:cNvSpPr>
              <a:spLocks/>
            </p:cNvSpPr>
            <p:nvPr/>
          </p:nvSpPr>
          <p:spPr bwMode="auto">
            <a:xfrm>
              <a:off x="8376794" y="993399"/>
              <a:ext cx="39083" cy="23089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33"/>
                </a:cxn>
                <a:cxn ang="0">
                  <a:pos x="116" y="78"/>
                </a:cxn>
                <a:cxn ang="0">
                  <a:pos x="124" y="40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24" h="78">
                  <a:moveTo>
                    <a:pt x="14" y="0"/>
                  </a:moveTo>
                  <a:lnTo>
                    <a:pt x="0" y="33"/>
                  </a:lnTo>
                  <a:lnTo>
                    <a:pt x="116" y="78"/>
                  </a:lnTo>
                  <a:lnTo>
                    <a:pt x="124" y="40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448"/>
            <p:cNvSpPr>
              <a:spLocks/>
            </p:cNvSpPr>
            <p:nvPr/>
          </p:nvSpPr>
          <p:spPr bwMode="auto">
            <a:xfrm>
              <a:off x="8447271" y="1015304"/>
              <a:ext cx="39723" cy="1776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32"/>
                </a:cxn>
                <a:cxn ang="0">
                  <a:pos x="114" y="60"/>
                </a:cxn>
                <a:cxn ang="0">
                  <a:pos x="124" y="3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4" h="60">
                  <a:moveTo>
                    <a:pt x="6" y="0"/>
                  </a:moveTo>
                  <a:lnTo>
                    <a:pt x="0" y="32"/>
                  </a:lnTo>
                  <a:lnTo>
                    <a:pt x="114" y="60"/>
                  </a:lnTo>
                  <a:lnTo>
                    <a:pt x="124" y="3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449"/>
            <p:cNvSpPr>
              <a:spLocks/>
            </p:cNvSpPr>
            <p:nvPr/>
          </p:nvSpPr>
          <p:spPr bwMode="auto">
            <a:xfrm>
              <a:off x="8514545" y="1032472"/>
              <a:ext cx="40364" cy="1598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31"/>
                </a:cxn>
                <a:cxn ang="0">
                  <a:pos x="116" y="54"/>
                </a:cxn>
                <a:cxn ang="0">
                  <a:pos x="125" y="21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5" h="54">
                  <a:moveTo>
                    <a:pt x="6" y="0"/>
                  </a:moveTo>
                  <a:lnTo>
                    <a:pt x="0" y="31"/>
                  </a:lnTo>
                  <a:lnTo>
                    <a:pt x="116" y="54"/>
                  </a:lnTo>
                  <a:lnTo>
                    <a:pt x="125" y="21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450"/>
            <p:cNvSpPr>
              <a:spLocks/>
            </p:cNvSpPr>
            <p:nvPr/>
          </p:nvSpPr>
          <p:spPr bwMode="auto">
            <a:xfrm>
              <a:off x="8577333" y="1042537"/>
              <a:ext cx="32035" cy="1361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8"/>
                </a:cxn>
                <a:cxn ang="0">
                  <a:pos x="97" y="45"/>
                </a:cxn>
                <a:cxn ang="0">
                  <a:pos x="99" y="19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99" h="45">
                  <a:moveTo>
                    <a:pt x="4" y="0"/>
                  </a:moveTo>
                  <a:lnTo>
                    <a:pt x="0" y="28"/>
                  </a:lnTo>
                  <a:lnTo>
                    <a:pt x="97" y="45"/>
                  </a:lnTo>
                  <a:lnTo>
                    <a:pt x="99" y="19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451"/>
            <p:cNvSpPr>
              <a:spLocks/>
            </p:cNvSpPr>
            <p:nvPr/>
          </p:nvSpPr>
          <p:spPr bwMode="auto">
            <a:xfrm>
              <a:off x="7957777" y="1101740"/>
              <a:ext cx="30754" cy="27825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3" y="93"/>
                </a:cxn>
                <a:cxn ang="0">
                  <a:pos x="97" y="76"/>
                </a:cxn>
                <a:cxn ang="0">
                  <a:pos x="29" y="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97" h="93">
                  <a:moveTo>
                    <a:pt x="0" y="12"/>
                  </a:moveTo>
                  <a:lnTo>
                    <a:pt x="63" y="93"/>
                  </a:lnTo>
                  <a:lnTo>
                    <a:pt x="97" y="76"/>
                  </a:lnTo>
                  <a:lnTo>
                    <a:pt x="29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452"/>
            <p:cNvSpPr>
              <a:spLocks/>
            </p:cNvSpPr>
            <p:nvPr/>
          </p:nvSpPr>
          <p:spPr bwMode="auto">
            <a:xfrm>
              <a:off x="7994938" y="1139629"/>
              <a:ext cx="28191" cy="2782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71" y="95"/>
                </a:cxn>
                <a:cxn ang="0">
                  <a:pos x="90" y="81"/>
                </a:cxn>
                <a:cxn ang="0">
                  <a:pos x="21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90" h="95">
                  <a:moveTo>
                    <a:pt x="0" y="15"/>
                  </a:moveTo>
                  <a:lnTo>
                    <a:pt x="71" y="95"/>
                  </a:lnTo>
                  <a:lnTo>
                    <a:pt x="90" y="81"/>
                  </a:lnTo>
                  <a:lnTo>
                    <a:pt x="21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453"/>
            <p:cNvSpPr>
              <a:spLocks/>
            </p:cNvSpPr>
            <p:nvPr/>
          </p:nvSpPr>
          <p:spPr bwMode="auto">
            <a:xfrm>
              <a:off x="8032739" y="1181663"/>
              <a:ext cx="31394" cy="30193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67" y="101"/>
                </a:cxn>
                <a:cxn ang="0">
                  <a:pos x="99" y="84"/>
                </a:cxn>
                <a:cxn ang="0">
                  <a:pos x="19" y="0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99" h="101">
                  <a:moveTo>
                    <a:pt x="0" y="14"/>
                  </a:moveTo>
                  <a:lnTo>
                    <a:pt x="67" y="101"/>
                  </a:lnTo>
                  <a:lnTo>
                    <a:pt x="99" y="84"/>
                  </a:lnTo>
                  <a:lnTo>
                    <a:pt x="19" y="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454"/>
            <p:cNvSpPr>
              <a:spLocks/>
            </p:cNvSpPr>
            <p:nvPr/>
          </p:nvSpPr>
          <p:spPr bwMode="auto">
            <a:xfrm>
              <a:off x="8066696" y="1218961"/>
              <a:ext cx="27550" cy="2782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1" y="95"/>
                </a:cxn>
                <a:cxn ang="0">
                  <a:pos x="85" y="81"/>
                </a:cxn>
                <a:cxn ang="0">
                  <a:pos x="15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85" h="95">
                  <a:moveTo>
                    <a:pt x="0" y="15"/>
                  </a:moveTo>
                  <a:lnTo>
                    <a:pt x="61" y="95"/>
                  </a:lnTo>
                  <a:lnTo>
                    <a:pt x="85" y="81"/>
                  </a:lnTo>
                  <a:lnTo>
                    <a:pt x="15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455"/>
            <p:cNvSpPr>
              <a:spLocks/>
            </p:cNvSpPr>
            <p:nvPr/>
          </p:nvSpPr>
          <p:spPr bwMode="auto">
            <a:xfrm>
              <a:off x="8156394" y="993991"/>
              <a:ext cx="39723" cy="8880"/>
            </a:xfrm>
            <a:custGeom>
              <a:avLst/>
              <a:gdLst/>
              <a:ahLst/>
              <a:cxnLst>
                <a:cxn ang="0">
                  <a:pos x="21" y="14"/>
                </a:cxn>
                <a:cxn ang="0">
                  <a:pos x="114" y="0"/>
                </a:cxn>
                <a:cxn ang="0">
                  <a:pos x="126" y="21"/>
                </a:cxn>
                <a:cxn ang="0">
                  <a:pos x="0" y="31"/>
                </a:cxn>
                <a:cxn ang="0">
                  <a:pos x="21" y="14"/>
                </a:cxn>
                <a:cxn ang="0">
                  <a:pos x="21" y="14"/>
                </a:cxn>
              </a:cxnLst>
              <a:rect l="0" t="0" r="r" b="b"/>
              <a:pathLst>
                <a:path w="126" h="31">
                  <a:moveTo>
                    <a:pt x="21" y="14"/>
                  </a:moveTo>
                  <a:lnTo>
                    <a:pt x="114" y="0"/>
                  </a:lnTo>
                  <a:lnTo>
                    <a:pt x="126" y="21"/>
                  </a:lnTo>
                  <a:lnTo>
                    <a:pt x="0" y="31"/>
                  </a:lnTo>
                  <a:lnTo>
                    <a:pt x="21" y="14"/>
                  </a:lnTo>
                  <a:lnTo>
                    <a:pt x="21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456"/>
            <p:cNvSpPr>
              <a:spLocks/>
            </p:cNvSpPr>
            <p:nvPr/>
          </p:nvSpPr>
          <p:spPr bwMode="auto">
            <a:xfrm>
              <a:off x="8256343" y="1022408"/>
              <a:ext cx="24347" cy="43218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9" y="147"/>
                </a:cxn>
                <a:cxn ang="0">
                  <a:pos x="76" y="143"/>
                </a:cxn>
                <a:cxn ang="0">
                  <a:pos x="42" y="33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76" h="147">
                  <a:moveTo>
                    <a:pt x="0" y="17"/>
                  </a:moveTo>
                  <a:lnTo>
                    <a:pt x="49" y="147"/>
                  </a:lnTo>
                  <a:lnTo>
                    <a:pt x="76" y="143"/>
                  </a:lnTo>
                  <a:lnTo>
                    <a:pt x="42" y="33"/>
                  </a:lnTo>
                  <a:lnTo>
                    <a:pt x="0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457"/>
            <p:cNvSpPr>
              <a:spLocks/>
            </p:cNvSpPr>
            <p:nvPr/>
          </p:nvSpPr>
          <p:spPr bwMode="auto">
            <a:xfrm>
              <a:off x="8285174" y="1085163"/>
              <a:ext cx="16658" cy="35522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5" y="122"/>
                </a:cxn>
                <a:cxn ang="0">
                  <a:pos x="52" y="120"/>
                </a:cxn>
                <a:cxn ang="0">
                  <a:pos x="27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52" h="122">
                  <a:moveTo>
                    <a:pt x="0" y="4"/>
                  </a:moveTo>
                  <a:lnTo>
                    <a:pt x="25" y="122"/>
                  </a:lnTo>
                  <a:lnTo>
                    <a:pt x="52" y="120"/>
                  </a:lnTo>
                  <a:lnTo>
                    <a:pt x="27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458"/>
            <p:cNvSpPr>
              <a:spLocks/>
            </p:cNvSpPr>
            <p:nvPr/>
          </p:nvSpPr>
          <p:spPr bwMode="auto">
            <a:xfrm>
              <a:off x="8301192" y="1143773"/>
              <a:ext cx="16658" cy="34338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9" y="118"/>
                </a:cxn>
                <a:cxn ang="0">
                  <a:pos x="53" y="116"/>
                </a:cxn>
                <a:cxn ang="0">
                  <a:pos x="26" y="0"/>
                </a:cxn>
                <a:cxn ang="0">
                  <a:pos x="0" y="10"/>
                </a:cxn>
                <a:cxn ang="0">
                  <a:pos x="0" y="10"/>
                </a:cxn>
              </a:cxnLst>
              <a:rect l="0" t="0" r="r" b="b"/>
              <a:pathLst>
                <a:path w="53" h="118">
                  <a:moveTo>
                    <a:pt x="0" y="10"/>
                  </a:moveTo>
                  <a:lnTo>
                    <a:pt x="19" y="118"/>
                  </a:lnTo>
                  <a:lnTo>
                    <a:pt x="53" y="116"/>
                  </a:lnTo>
                  <a:lnTo>
                    <a:pt x="26" y="0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459"/>
            <p:cNvSpPr>
              <a:spLocks/>
            </p:cNvSpPr>
            <p:nvPr/>
          </p:nvSpPr>
          <p:spPr bwMode="auto">
            <a:xfrm>
              <a:off x="8314646" y="1200608"/>
              <a:ext cx="15377" cy="3374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5" y="114"/>
                </a:cxn>
                <a:cxn ang="0">
                  <a:pos x="47" y="112"/>
                </a:cxn>
                <a:cxn ang="0">
                  <a:pos x="32" y="0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47" h="114">
                  <a:moveTo>
                    <a:pt x="0" y="6"/>
                  </a:moveTo>
                  <a:lnTo>
                    <a:pt x="15" y="114"/>
                  </a:lnTo>
                  <a:lnTo>
                    <a:pt x="47" y="112"/>
                  </a:lnTo>
                  <a:lnTo>
                    <a:pt x="32" y="0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460"/>
            <p:cNvSpPr>
              <a:spLocks/>
            </p:cNvSpPr>
            <p:nvPr/>
          </p:nvSpPr>
          <p:spPr bwMode="auto">
            <a:xfrm>
              <a:off x="7920616" y="925316"/>
              <a:ext cx="35239" cy="153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0" y="27"/>
                </a:cxn>
                <a:cxn ang="0">
                  <a:pos x="106" y="54"/>
                </a:cxn>
                <a:cxn ang="0">
                  <a:pos x="5" y="29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0" h="54">
                  <a:moveTo>
                    <a:pt x="0" y="0"/>
                  </a:moveTo>
                  <a:lnTo>
                    <a:pt x="110" y="27"/>
                  </a:lnTo>
                  <a:lnTo>
                    <a:pt x="106" y="54"/>
                  </a:lnTo>
                  <a:lnTo>
                    <a:pt x="5" y="2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461"/>
            <p:cNvSpPr>
              <a:spLocks/>
            </p:cNvSpPr>
            <p:nvPr/>
          </p:nvSpPr>
          <p:spPr bwMode="auto">
            <a:xfrm>
              <a:off x="7515694" y="834144"/>
              <a:ext cx="42286" cy="2841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33" y="61"/>
                </a:cxn>
                <a:cxn ang="0">
                  <a:pos x="122" y="97"/>
                </a:cxn>
                <a:cxn ang="0">
                  <a:pos x="0" y="46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33" h="97">
                  <a:moveTo>
                    <a:pt x="2" y="0"/>
                  </a:moveTo>
                  <a:lnTo>
                    <a:pt x="133" y="61"/>
                  </a:lnTo>
                  <a:lnTo>
                    <a:pt x="122" y="97"/>
                  </a:lnTo>
                  <a:lnTo>
                    <a:pt x="0" y="46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462"/>
            <p:cNvSpPr>
              <a:spLocks/>
            </p:cNvSpPr>
            <p:nvPr/>
          </p:nvSpPr>
          <p:spPr bwMode="auto">
            <a:xfrm>
              <a:off x="7586171" y="864337"/>
              <a:ext cx="44849" cy="2249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32"/>
                </a:cxn>
                <a:cxn ang="0">
                  <a:pos x="125" y="76"/>
                </a:cxn>
                <a:cxn ang="0">
                  <a:pos x="141" y="48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41" h="76">
                  <a:moveTo>
                    <a:pt x="11" y="0"/>
                  </a:moveTo>
                  <a:lnTo>
                    <a:pt x="0" y="32"/>
                  </a:lnTo>
                  <a:lnTo>
                    <a:pt x="125" y="76"/>
                  </a:lnTo>
                  <a:lnTo>
                    <a:pt x="141" y="48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463"/>
            <p:cNvSpPr>
              <a:spLocks/>
            </p:cNvSpPr>
            <p:nvPr/>
          </p:nvSpPr>
          <p:spPr bwMode="auto">
            <a:xfrm>
              <a:off x="7657289" y="887426"/>
              <a:ext cx="42927" cy="2072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29"/>
                </a:cxn>
                <a:cxn ang="0">
                  <a:pos x="124" y="70"/>
                </a:cxn>
                <a:cxn ang="0">
                  <a:pos x="133" y="4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33" h="70">
                  <a:moveTo>
                    <a:pt x="8" y="0"/>
                  </a:moveTo>
                  <a:lnTo>
                    <a:pt x="0" y="29"/>
                  </a:lnTo>
                  <a:lnTo>
                    <a:pt x="124" y="70"/>
                  </a:lnTo>
                  <a:lnTo>
                    <a:pt x="133" y="4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465"/>
            <p:cNvSpPr>
              <a:spLocks/>
            </p:cNvSpPr>
            <p:nvPr/>
          </p:nvSpPr>
          <p:spPr bwMode="auto">
            <a:xfrm>
              <a:off x="7722640" y="907555"/>
              <a:ext cx="24987" cy="1539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5"/>
                </a:cxn>
                <a:cxn ang="0">
                  <a:pos x="74" y="52"/>
                </a:cxn>
                <a:cxn ang="0">
                  <a:pos x="78" y="2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78" h="52">
                  <a:moveTo>
                    <a:pt x="3" y="0"/>
                  </a:moveTo>
                  <a:lnTo>
                    <a:pt x="0" y="25"/>
                  </a:lnTo>
                  <a:lnTo>
                    <a:pt x="74" y="52"/>
                  </a:lnTo>
                  <a:lnTo>
                    <a:pt x="78" y="2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466"/>
            <p:cNvSpPr>
              <a:spLocks/>
            </p:cNvSpPr>
            <p:nvPr/>
          </p:nvSpPr>
          <p:spPr bwMode="auto">
            <a:xfrm>
              <a:off x="7919335" y="592596"/>
              <a:ext cx="33316" cy="19537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0" y="45"/>
                </a:cxn>
                <a:cxn ang="0">
                  <a:pos x="17" y="66"/>
                </a:cxn>
                <a:cxn ang="0">
                  <a:pos x="104" y="4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104" h="66">
                  <a:moveTo>
                    <a:pt x="76" y="0"/>
                  </a:moveTo>
                  <a:lnTo>
                    <a:pt x="0" y="45"/>
                  </a:lnTo>
                  <a:lnTo>
                    <a:pt x="17" y="66"/>
                  </a:lnTo>
                  <a:lnTo>
                    <a:pt x="104" y="4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467"/>
            <p:cNvSpPr>
              <a:spLocks/>
            </p:cNvSpPr>
            <p:nvPr/>
          </p:nvSpPr>
          <p:spPr bwMode="auto">
            <a:xfrm>
              <a:off x="7873845" y="617462"/>
              <a:ext cx="33316" cy="26641"/>
            </a:xfrm>
            <a:custGeom>
              <a:avLst/>
              <a:gdLst/>
              <a:ahLst/>
              <a:cxnLst>
                <a:cxn ang="0">
                  <a:pos x="91" y="0"/>
                </a:cxn>
                <a:cxn ang="0">
                  <a:pos x="105" y="20"/>
                </a:cxn>
                <a:cxn ang="0">
                  <a:pos x="27" y="92"/>
                </a:cxn>
                <a:cxn ang="0">
                  <a:pos x="0" y="77"/>
                </a:cxn>
                <a:cxn ang="0">
                  <a:pos x="91" y="0"/>
                </a:cxn>
                <a:cxn ang="0">
                  <a:pos x="91" y="0"/>
                </a:cxn>
              </a:cxnLst>
              <a:rect l="0" t="0" r="r" b="b"/>
              <a:pathLst>
                <a:path w="105" h="92">
                  <a:moveTo>
                    <a:pt x="91" y="0"/>
                  </a:moveTo>
                  <a:lnTo>
                    <a:pt x="105" y="20"/>
                  </a:lnTo>
                  <a:lnTo>
                    <a:pt x="27" y="92"/>
                  </a:lnTo>
                  <a:lnTo>
                    <a:pt x="0" y="77"/>
                  </a:lnTo>
                  <a:lnTo>
                    <a:pt x="91" y="0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468"/>
            <p:cNvSpPr>
              <a:spLocks/>
            </p:cNvSpPr>
            <p:nvPr/>
          </p:nvSpPr>
          <p:spPr bwMode="auto">
            <a:xfrm>
              <a:off x="7832840" y="658311"/>
              <a:ext cx="35239" cy="34929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110" y="19"/>
                </a:cxn>
                <a:cxn ang="0">
                  <a:pos x="34" y="118"/>
                </a:cxn>
                <a:cxn ang="0">
                  <a:pos x="0" y="103"/>
                </a:cxn>
                <a:cxn ang="0">
                  <a:pos x="85" y="0"/>
                </a:cxn>
                <a:cxn ang="0">
                  <a:pos x="85" y="0"/>
                </a:cxn>
              </a:cxnLst>
              <a:rect l="0" t="0" r="r" b="b"/>
              <a:pathLst>
                <a:path w="110" h="118">
                  <a:moveTo>
                    <a:pt x="85" y="0"/>
                  </a:moveTo>
                  <a:lnTo>
                    <a:pt x="110" y="19"/>
                  </a:lnTo>
                  <a:lnTo>
                    <a:pt x="34" y="118"/>
                  </a:lnTo>
                  <a:lnTo>
                    <a:pt x="0" y="103"/>
                  </a:lnTo>
                  <a:lnTo>
                    <a:pt x="85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469"/>
            <p:cNvSpPr>
              <a:spLocks/>
            </p:cNvSpPr>
            <p:nvPr/>
          </p:nvSpPr>
          <p:spPr bwMode="auto">
            <a:xfrm>
              <a:off x="7805931" y="716922"/>
              <a:ext cx="23065" cy="3966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72" y="17"/>
                </a:cxn>
                <a:cxn ang="0">
                  <a:pos x="25" y="133"/>
                </a:cxn>
                <a:cxn ang="0">
                  <a:pos x="0" y="124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72" h="133">
                  <a:moveTo>
                    <a:pt x="38" y="0"/>
                  </a:moveTo>
                  <a:lnTo>
                    <a:pt x="72" y="17"/>
                  </a:lnTo>
                  <a:lnTo>
                    <a:pt x="25" y="133"/>
                  </a:lnTo>
                  <a:lnTo>
                    <a:pt x="0" y="124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470"/>
            <p:cNvSpPr>
              <a:spLocks/>
            </p:cNvSpPr>
            <p:nvPr/>
          </p:nvSpPr>
          <p:spPr bwMode="auto">
            <a:xfrm>
              <a:off x="7796961" y="781453"/>
              <a:ext cx="11533" cy="3196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36" y="3"/>
                </a:cxn>
                <a:cxn ang="0">
                  <a:pos x="28" y="106"/>
                </a:cxn>
                <a:cxn ang="0">
                  <a:pos x="0" y="106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36" h="106">
                  <a:moveTo>
                    <a:pt x="9" y="0"/>
                  </a:moveTo>
                  <a:lnTo>
                    <a:pt x="36" y="3"/>
                  </a:lnTo>
                  <a:lnTo>
                    <a:pt x="28" y="106"/>
                  </a:lnTo>
                  <a:lnTo>
                    <a:pt x="0" y="106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471"/>
            <p:cNvSpPr>
              <a:spLocks/>
            </p:cNvSpPr>
            <p:nvPr/>
          </p:nvSpPr>
          <p:spPr bwMode="auto">
            <a:xfrm>
              <a:off x="7798243" y="839472"/>
              <a:ext cx="15377" cy="3374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9" y="0"/>
                </a:cxn>
                <a:cxn ang="0">
                  <a:pos x="50" y="107"/>
                </a:cxn>
                <a:cxn ang="0">
                  <a:pos x="23" y="11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50" h="114">
                  <a:moveTo>
                    <a:pt x="0" y="4"/>
                  </a:moveTo>
                  <a:lnTo>
                    <a:pt x="29" y="0"/>
                  </a:lnTo>
                  <a:lnTo>
                    <a:pt x="50" y="107"/>
                  </a:lnTo>
                  <a:lnTo>
                    <a:pt x="23" y="11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472"/>
            <p:cNvSpPr>
              <a:spLocks/>
            </p:cNvSpPr>
            <p:nvPr/>
          </p:nvSpPr>
          <p:spPr bwMode="auto">
            <a:xfrm>
              <a:off x="7813619" y="891570"/>
              <a:ext cx="21784" cy="34929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25" y="0"/>
                </a:cxn>
                <a:cxn ang="0">
                  <a:pos x="66" y="112"/>
                </a:cxn>
                <a:cxn ang="0">
                  <a:pos x="42" y="118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6" h="118">
                  <a:moveTo>
                    <a:pt x="0" y="12"/>
                  </a:moveTo>
                  <a:lnTo>
                    <a:pt x="25" y="0"/>
                  </a:lnTo>
                  <a:lnTo>
                    <a:pt x="66" y="112"/>
                  </a:lnTo>
                  <a:lnTo>
                    <a:pt x="42" y="118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473"/>
            <p:cNvSpPr>
              <a:spLocks/>
            </p:cNvSpPr>
            <p:nvPr/>
          </p:nvSpPr>
          <p:spPr bwMode="auto">
            <a:xfrm>
              <a:off x="7835403" y="942484"/>
              <a:ext cx="23706" cy="3256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29" y="0"/>
                </a:cxn>
                <a:cxn ang="0">
                  <a:pos x="75" y="101"/>
                </a:cxn>
                <a:cxn ang="0">
                  <a:pos x="48" y="111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75" h="111">
                  <a:moveTo>
                    <a:pt x="0" y="17"/>
                  </a:moveTo>
                  <a:lnTo>
                    <a:pt x="29" y="0"/>
                  </a:lnTo>
                  <a:lnTo>
                    <a:pt x="75" y="101"/>
                  </a:lnTo>
                  <a:lnTo>
                    <a:pt x="48" y="111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474"/>
            <p:cNvSpPr>
              <a:spLocks/>
            </p:cNvSpPr>
            <p:nvPr/>
          </p:nvSpPr>
          <p:spPr bwMode="auto">
            <a:xfrm>
              <a:off x="8469696" y="689689"/>
              <a:ext cx="14095" cy="30193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0" y="91"/>
                </a:cxn>
                <a:cxn ang="0">
                  <a:pos x="25" y="100"/>
                </a:cxn>
                <a:cxn ang="0">
                  <a:pos x="44" y="5"/>
                </a:cxn>
                <a:cxn ang="0">
                  <a:pos x="23" y="0"/>
                </a:cxn>
                <a:cxn ang="0">
                  <a:pos x="23" y="0"/>
                </a:cxn>
              </a:cxnLst>
              <a:rect l="0" t="0" r="r" b="b"/>
              <a:pathLst>
                <a:path w="44" h="100">
                  <a:moveTo>
                    <a:pt x="23" y="0"/>
                  </a:moveTo>
                  <a:lnTo>
                    <a:pt x="0" y="91"/>
                  </a:lnTo>
                  <a:lnTo>
                    <a:pt x="25" y="100"/>
                  </a:lnTo>
                  <a:lnTo>
                    <a:pt x="44" y="5"/>
                  </a:lnTo>
                  <a:lnTo>
                    <a:pt x="2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475"/>
            <p:cNvSpPr>
              <a:spLocks/>
            </p:cNvSpPr>
            <p:nvPr/>
          </p:nvSpPr>
          <p:spPr bwMode="auto">
            <a:xfrm>
              <a:off x="8453678" y="734091"/>
              <a:ext cx="17940" cy="31377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55" y="11"/>
                </a:cxn>
                <a:cxn ang="0">
                  <a:pos x="19" y="104"/>
                </a:cxn>
                <a:cxn ang="0">
                  <a:pos x="0" y="101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55" h="104">
                  <a:moveTo>
                    <a:pt x="30" y="0"/>
                  </a:moveTo>
                  <a:lnTo>
                    <a:pt x="55" y="11"/>
                  </a:lnTo>
                  <a:lnTo>
                    <a:pt x="19" y="104"/>
                  </a:lnTo>
                  <a:lnTo>
                    <a:pt x="0" y="101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476"/>
            <p:cNvSpPr>
              <a:spLocks/>
            </p:cNvSpPr>
            <p:nvPr/>
          </p:nvSpPr>
          <p:spPr bwMode="auto">
            <a:xfrm>
              <a:off x="8434457" y="777901"/>
              <a:ext cx="19221" cy="30193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61" y="14"/>
                </a:cxn>
                <a:cxn ang="0">
                  <a:pos x="23" y="103"/>
                </a:cxn>
                <a:cxn ang="0">
                  <a:pos x="0" y="90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61" h="103">
                  <a:moveTo>
                    <a:pt x="40" y="0"/>
                  </a:moveTo>
                  <a:lnTo>
                    <a:pt x="61" y="14"/>
                  </a:lnTo>
                  <a:lnTo>
                    <a:pt x="23" y="103"/>
                  </a:lnTo>
                  <a:lnTo>
                    <a:pt x="0" y="90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477"/>
            <p:cNvSpPr>
              <a:spLocks/>
            </p:cNvSpPr>
            <p:nvPr/>
          </p:nvSpPr>
          <p:spPr bwMode="auto">
            <a:xfrm>
              <a:off x="8404344" y="822303"/>
              <a:ext cx="24987" cy="28417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78" y="16"/>
                </a:cxn>
                <a:cxn ang="0">
                  <a:pos x="17" y="97"/>
                </a:cxn>
                <a:cxn ang="0">
                  <a:pos x="0" y="82"/>
                </a:cxn>
                <a:cxn ang="0">
                  <a:pos x="57" y="0"/>
                </a:cxn>
                <a:cxn ang="0">
                  <a:pos x="57" y="0"/>
                </a:cxn>
              </a:cxnLst>
              <a:rect l="0" t="0" r="r" b="b"/>
              <a:pathLst>
                <a:path w="78" h="97">
                  <a:moveTo>
                    <a:pt x="57" y="0"/>
                  </a:moveTo>
                  <a:lnTo>
                    <a:pt x="78" y="16"/>
                  </a:lnTo>
                  <a:lnTo>
                    <a:pt x="17" y="97"/>
                  </a:lnTo>
                  <a:lnTo>
                    <a:pt x="0" y="82"/>
                  </a:lnTo>
                  <a:lnTo>
                    <a:pt x="57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478"/>
            <p:cNvSpPr>
              <a:spLocks/>
            </p:cNvSpPr>
            <p:nvPr/>
          </p:nvSpPr>
          <p:spPr bwMode="auto">
            <a:xfrm>
              <a:off x="8362699" y="864337"/>
              <a:ext cx="30113" cy="30785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95" y="23"/>
                </a:cxn>
                <a:cxn ang="0">
                  <a:pos x="23" y="105"/>
                </a:cxn>
                <a:cxn ang="0">
                  <a:pos x="0" y="84"/>
                </a:cxn>
                <a:cxn ang="0">
                  <a:pos x="68" y="0"/>
                </a:cxn>
                <a:cxn ang="0">
                  <a:pos x="68" y="0"/>
                </a:cxn>
              </a:cxnLst>
              <a:rect l="0" t="0" r="r" b="b"/>
              <a:pathLst>
                <a:path w="95" h="105">
                  <a:moveTo>
                    <a:pt x="68" y="0"/>
                  </a:moveTo>
                  <a:lnTo>
                    <a:pt x="95" y="23"/>
                  </a:lnTo>
                  <a:lnTo>
                    <a:pt x="23" y="105"/>
                  </a:lnTo>
                  <a:lnTo>
                    <a:pt x="0" y="84"/>
                  </a:lnTo>
                  <a:lnTo>
                    <a:pt x="68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479"/>
            <p:cNvSpPr>
              <a:spLocks/>
            </p:cNvSpPr>
            <p:nvPr/>
          </p:nvSpPr>
          <p:spPr bwMode="auto">
            <a:xfrm>
              <a:off x="8340274" y="902226"/>
              <a:ext cx="17940" cy="1361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57" y="16"/>
                </a:cxn>
                <a:cxn ang="0">
                  <a:pos x="23" y="48"/>
                </a:cxn>
                <a:cxn ang="0">
                  <a:pos x="0" y="38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57" h="48">
                  <a:moveTo>
                    <a:pt x="38" y="0"/>
                  </a:moveTo>
                  <a:lnTo>
                    <a:pt x="57" y="16"/>
                  </a:lnTo>
                  <a:lnTo>
                    <a:pt x="23" y="48"/>
                  </a:lnTo>
                  <a:lnTo>
                    <a:pt x="0" y="38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480"/>
            <p:cNvSpPr>
              <a:spLocks/>
            </p:cNvSpPr>
            <p:nvPr/>
          </p:nvSpPr>
          <p:spPr bwMode="auto">
            <a:xfrm>
              <a:off x="7535556" y="671928"/>
              <a:ext cx="711177" cy="569530"/>
            </a:xfrm>
            <a:custGeom>
              <a:avLst/>
              <a:gdLst/>
              <a:ahLst/>
              <a:cxnLst>
                <a:cxn ang="0">
                  <a:pos x="0" y="1386"/>
                </a:cxn>
                <a:cxn ang="0">
                  <a:pos x="2" y="1582"/>
                </a:cxn>
                <a:cxn ang="0">
                  <a:pos x="203" y="1517"/>
                </a:cxn>
                <a:cxn ang="0">
                  <a:pos x="255" y="1620"/>
                </a:cxn>
                <a:cxn ang="0">
                  <a:pos x="4" y="1722"/>
                </a:cxn>
                <a:cxn ang="0">
                  <a:pos x="8" y="1916"/>
                </a:cxn>
                <a:cxn ang="0">
                  <a:pos x="107" y="1924"/>
                </a:cxn>
                <a:cxn ang="0">
                  <a:pos x="673" y="1684"/>
                </a:cxn>
                <a:cxn ang="0">
                  <a:pos x="586" y="1500"/>
                </a:cxn>
                <a:cxn ang="0">
                  <a:pos x="367" y="1566"/>
                </a:cxn>
                <a:cxn ang="0">
                  <a:pos x="325" y="1471"/>
                </a:cxn>
                <a:cxn ang="0">
                  <a:pos x="517" y="1405"/>
                </a:cxn>
                <a:cxn ang="0">
                  <a:pos x="945" y="1270"/>
                </a:cxn>
                <a:cxn ang="0">
                  <a:pos x="1160" y="1201"/>
                </a:cxn>
                <a:cxn ang="0">
                  <a:pos x="1413" y="1110"/>
                </a:cxn>
                <a:cxn ang="0">
                  <a:pos x="1625" y="1009"/>
                </a:cxn>
                <a:cxn ang="0">
                  <a:pos x="1797" y="909"/>
                </a:cxn>
                <a:cxn ang="0">
                  <a:pos x="1914" y="833"/>
                </a:cxn>
                <a:cxn ang="0">
                  <a:pos x="2028" y="743"/>
                </a:cxn>
                <a:cxn ang="0">
                  <a:pos x="2105" y="660"/>
                </a:cxn>
                <a:cxn ang="0">
                  <a:pos x="2169" y="566"/>
                </a:cxn>
                <a:cxn ang="0">
                  <a:pos x="2209" y="477"/>
                </a:cxn>
                <a:cxn ang="0">
                  <a:pos x="2220" y="386"/>
                </a:cxn>
                <a:cxn ang="0">
                  <a:pos x="2205" y="291"/>
                </a:cxn>
                <a:cxn ang="0">
                  <a:pos x="2160" y="209"/>
                </a:cxn>
                <a:cxn ang="0">
                  <a:pos x="2097" y="129"/>
                </a:cxn>
                <a:cxn ang="0">
                  <a:pos x="2004" y="59"/>
                </a:cxn>
                <a:cxn ang="0">
                  <a:pos x="1886" y="13"/>
                </a:cxn>
                <a:cxn ang="0">
                  <a:pos x="1804" y="0"/>
                </a:cxn>
                <a:cxn ang="0">
                  <a:pos x="1802" y="42"/>
                </a:cxn>
                <a:cxn ang="0">
                  <a:pos x="1878" y="57"/>
                </a:cxn>
                <a:cxn ang="0">
                  <a:pos x="1981" y="97"/>
                </a:cxn>
                <a:cxn ang="0">
                  <a:pos x="2055" y="158"/>
                </a:cxn>
                <a:cxn ang="0">
                  <a:pos x="2110" y="238"/>
                </a:cxn>
                <a:cxn ang="0">
                  <a:pos x="2144" y="321"/>
                </a:cxn>
                <a:cxn ang="0">
                  <a:pos x="2162" y="390"/>
                </a:cxn>
                <a:cxn ang="0">
                  <a:pos x="2156" y="456"/>
                </a:cxn>
                <a:cxn ang="0">
                  <a:pos x="2133" y="523"/>
                </a:cxn>
                <a:cxn ang="0">
                  <a:pos x="2082" y="597"/>
                </a:cxn>
                <a:cxn ang="0">
                  <a:pos x="1989" y="686"/>
                </a:cxn>
                <a:cxn ang="0">
                  <a:pos x="1888" y="768"/>
                </a:cxn>
                <a:cxn ang="0">
                  <a:pos x="1797" y="825"/>
                </a:cxn>
                <a:cxn ang="0">
                  <a:pos x="1625" y="909"/>
                </a:cxn>
                <a:cxn ang="0">
                  <a:pos x="1441" y="987"/>
                </a:cxn>
                <a:cxn ang="0">
                  <a:pos x="1236" y="1049"/>
                </a:cxn>
                <a:cxn ang="0">
                  <a:pos x="928" y="1123"/>
                </a:cxn>
                <a:cxn ang="0">
                  <a:pos x="508" y="1239"/>
                </a:cxn>
                <a:cxn ang="0">
                  <a:pos x="222" y="1323"/>
                </a:cxn>
                <a:cxn ang="0">
                  <a:pos x="0" y="1386"/>
                </a:cxn>
                <a:cxn ang="0">
                  <a:pos x="0" y="1386"/>
                </a:cxn>
              </a:cxnLst>
              <a:rect l="0" t="0" r="r" b="b"/>
              <a:pathLst>
                <a:path w="2220" h="1924">
                  <a:moveTo>
                    <a:pt x="0" y="1386"/>
                  </a:moveTo>
                  <a:lnTo>
                    <a:pt x="2" y="1582"/>
                  </a:lnTo>
                  <a:lnTo>
                    <a:pt x="203" y="1517"/>
                  </a:lnTo>
                  <a:lnTo>
                    <a:pt x="255" y="1620"/>
                  </a:lnTo>
                  <a:lnTo>
                    <a:pt x="4" y="1722"/>
                  </a:lnTo>
                  <a:lnTo>
                    <a:pt x="8" y="1916"/>
                  </a:lnTo>
                  <a:lnTo>
                    <a:pt x="107" y="1924"/>
                  </a:lnTo>
                  <a:lnTo>
                    <a:pt x="673" y="1684"/>
                  </a:lnTo>
                  <a:lnTo>
                    <a:pt x="586" y="1500"/>
                  </a:lnTo>
                  <a:lnTo>
                    <a:pt x="367" y="1566"/>
                  </a:lnTo>
                  <a:lnTo>
                    <a:pt x="325" y="1471"/>
                  </a:lnTo>
                  <a:lnTo>
                    <a:pt x="517" y="1405"/>
                  </a:lnTo>
                  <a:lnTo>
                    <a:pt x="945" y="1270"/>
                  </a:lnTo>
                  <a:lnTo>
                    <a:pt x="1160" y="1201"/>
                  </a:lnTo>
                  <a:lnTo>
                    <a:pt x="1413" y="1110"/>
                  </a:lnTo>
                  <a:lnTo>
                    <a:pt x="1625" y="1009"/>
                  </a:lnTo>
                  <a:lnTo>
                    <a:pt x="1797" y="909"/>
                  </a:lnTo>
                  <a:lnTo>
                    <a:pt x="1914" y="833"/>
                  </a:lnTo>
                  <a:lnTo>
                    <a:pt x="2028" y="743"/>
                  </a:lnTo>
                  <a:lnTo>
                    <a:pt x="2105" y="660"/>
                  </a:lnTo>
                  <a:lnTo>
                    <a:pt x="2169" y="566"/>
                  </a:lnTo>
                  <a:lnTo>
                    <a:pt x="2209" y="477"/>
                  </a:lnTo>
                  <a:lnTo>
                    <a:pt x="2220" y="386"/>
                  </a:lnTo>
                  <a:lnTo>
                    <a:pt x="2205" y="291"/>
                  </a:lnTo>
                  <a:lnTo>
                    <a:pt x="2160" y="209"/>
                  </a:lnTo>
                  <a:lnTo>
                    <a:pt x="2097" y="129"/>
                  </a:lnTo>
                  <a:lnTo>
                    <a:pt x="2004" y="59"/>
                  </a:lnTo>
                  <a:lnTo>
                    <a:pt x="1886" y="13"/>
                  </a:lnTo>
                  <a:lnTo>
                    <a:pt x="1804" y="0"/>
                  </a:lnTo>
                  <a:lnTo>
                    <a:pt x="1802" y="42"/>
                  </a:lnTo>
                  <a:lnTo>
                    <a:pt x="1878" y="57"/>
                  </a:lnTo>
                  <a:lnTo>
                    <a:pt x="1981" y="97"/>
                  </a:lnTo>
                  <a:lnTo>
                    <a:pt x="2055" y="158"/>
                  </a:lnTo>
                  <a:lnTo>
                    <a:pt x="2110" y="238"/>
                  </a:lnTo>
                  <a:lnTo>
                    <a:pt x="2144" y="321"/>
                  </a:lnTo>
                  <a:lnTo>
                    <a:pt x="2162" y="390"/>
                  </a:lnTo>
                  <a:lnTo>
                    <a:pt x="2156" y="456"/>
                  </a:lnTo>
                  <a:lnTo>
                    <a:pt x="2133" y="523"/>
                  </a:lnTo>
                  <a:lnTo>
                    <a:pt x="2082" y="597"/>
                  </a:lnTo>
                  <a:lnTo>
                    <a:pt x="1989" y="686"/>
                  </a:lnTo>
                  <a:lnTo>
                    <a:pt x="1888" y="768"/>
                  </a:lnTo>
                  <a:lnTo>
                    <a:pt x="1797" y="825"/>
                  </a:lnTo>
                  <a:lnTo>
                    <a:pt x="1625" y="909"/>
                  </a:lnTo>
                  <a:lnTo>
                    <a:pt x="1441" y="987"/>
                  </a:lnTo>
                  <a:lnTo>
                    <a:pt x="1236" y="1049"/>
                  </a:lnTo>
                  <a:lnTo>
                    <a:pt x="928" y="1123"/>
                  </a:lnTo>
                  <a:lnTo>
                    <a:pt x="508" y="1239"/>
                  </a:lnTo>
                  <a:lnTo>
                    <a:pt x="222" y="1323"/>
                  </a:lnTo>
                  <a:lnTo>
                    <a:pt x="0" y="1386"/>
                  </a:lnTo>
                  <a:lnTo>
                    <a:pt x="0" y="138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481"/>
            <p:cNvSpPr>
              <a:spLocks/>
            </p:cNvSpPr>
            <p:nvPr/>
          </p:nvSpPr>
          <p:spPr bwMode="auto">
            <a:xfrm>
              <a:off x="7527226" y="802766"/>
              <a:ext cx="190288" cy="94132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54" y="0"/>
                </a:cxn>
                <a:cxn ang="0">
                  <a:pos x="179" y="57"/>
                </a:cxn>
                <a:cxn ang="0">
                  <a:pos x="350" y="127"/>
                </a:cxn>
                <a:cxn ang="0">
                  <a:pos x="487" y="161"/>
                </a:cxn>
                <a:cxn ang="0">
                  <a:pos x="573" y="188"/>
                </a:cxn>
                <a:cxn ang="0">
                  <a:pos x="582" y="253"/>
                </a:cxn>
                <a:cxn ang="0">
                  <a:pos x="595" y="317"/>
                </a:cxn>
                <a:cxn ang="0">
                  <a:pos x="386" y="249"/>
                </a:cxn>
                <a:cxn ang="0">
                  <a:pos x="160" y="158"/>
                </a:cxn>
                <a:cxn ang="0">
                  <a:pos x="0" y="89"/>
                </a:cxn>
                <a:cxn ang="0">
                  <a:pos x="0" y="26"/>
                </a:cxn>
                <a:cxn ang="0">
                  <a:pos x="0" y="26"/>
                </a:cxn>
              </a:cxnLst>
              <a:rect l="0" t="0" r="r" b="b"/>
              <a:pathLst>
                <a:path w="595" h="317">
                  <a:moveTo>
                    <a:pt x="0" y="26"/>
                  </a:moveTo>
                  <a:lnTo>
                    <a:pt x="54" y="0"/>
                  </a:lnTo>
                  <a:lnTo>
                    <a:pt x="179" y="57"/>
                  </a:lnTo>
                  <a:lnTo>
                    <a:pt x="350" y="127"/>
                  </a:lnTo>
                  <a:lnTo>
                    <a:pt x="487" y="161"/>
                  </a:lnTo>
                  <a:lnTo>
                    <a:pt x="573" y="188"/>
                  </a:lnTo>
                  <a:lnTo>
                    <a:pt x="582" y="253"/>
                  </a:lnTo>
                  <a:lnTo>
                    <a:pt x="595" y="317"/>
                  </a:lnTo>
                  <a:lnTo>
                    <a:pt x="386" y="249"/>
                  </a:lnTo>
                  <a:lnTo>
                    <a:pt x="160" y="158"/>
                  </a:lnTo>
                  <a:lnTo>
                    <a:pt x="0" y="89"/>
                  </a:lnTo>
                  <a:lnTo>
                    <a:pt x="0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482"/>
            <p:cNvSpPr>
              <a:spLocks/>
            </p:cNvSpPr>
            <p:nvPr/>
          </p:nvSpPr>
          <p:spPr bwMode="auto">
            <a:xfrm>
              <a:off x="7527226" y="665416"/>
              <a:ext cx="213994" cy="114261"/>
            </a:xfrm>
            <a:custGeom>
              <a:avLst/>
              <a:gdLst/>
              <a:ahLst/>
              <a:cxnLst>
                <a:cxn ang="0">
                  <a:pos x="0" y="287"/>
                </a:cxn>
                <a:cxn ang="0">
                  <a:pos x="4" y="386"/>
                </a:cxn>
                <a:cxn ang="0">
                  <a:pos x="101" y="352"/>
                </a:cxn>
                <a:cxn ang="0">
                  <a:pos x="255" y="302"/>
                </a:cxn>
                <a:cxn ang="0">
                  <a:pos x="424" y="255"/>
                </a:cxn>
                <a:cxn ang="0">
                  <a:pos x="588" y="205"/>
                </a:cxn>
                <a:cxn ang="0">
                  <a:pos x="653" y="192"/>
                </a:cxn>
                <a:cxn ang="0">
                  <a:pos x="670" y="169"/>
                </a:cxn>
                <a:cxn ang="0">
                  <a:pos x="639" y="67"/>
                </a:cxn>
                <a:cxn ang="0">
                  <a:pos x="605" y="0"/>
                </a:cxn>
                <a:cxn ang="0">
                  <a:pos x="508" y="0"/>
                </a:cxn>
                <a:cxn ang="0">
                  <a:pos x="518" y="82"/>
                </a:cxn>
                <a:cxn ang="0">
                  <a:pos x="603" y="69"/>
                </a:cxn>
                <a:cxn ang="0">
                  <a:pos x="613" y="146"/>
                </a:cxn>
                <a:cxn ang="0">
                  <a:pos x="453" y="167"/>
                </a:cxn>
                <a:cxn ang="0">
                  <a:pos x="297" y="204"/>
                </a:cxn>
                <a:cxn ang="0">
                  <a:pos x="97" y="257"/>
                </a:cxn>
                <a:cxn ang="0">
                  <a:pos x="0" y="287"/>
                </a:cxn>
                <a:cxn ang="0">
                  <a:pos x="0" y="287"/>
                </a:cxn>
              </a:cxnLst>
              <a:rect l="0" t="0" r="r" b="b"/>
              <a:pathLst>
                <a:path w="670" h="386">
                  <a:moveTo>
                    <a:pt x="0" y="287"/>
                  </a:moveTo>
                  <a:lnTo>
                    <a:pt x="4" y="386"/>
                  </a:lnTo>
                  <a:lnTo>
                    <a:pt x="101" y="352"/>
                  </a:lnTo>
                  <a:lnTo>
                    <a:pt x="255" y="302"/>
                  </a:lnTo>
                  <a:lnTo>
                    <a:pt x="424" y="255"/>
                  </a:lnTo>
                  <a:lnTo>
                    <a:pt x="588" y="205"/>
                  </a:lnTo>
                  <a:lnTo>
                    <a:pt x="653" y="192"/>
                  </a:lnTo>
                  <a:lnTo>
                    <a:pt x="670" y="169"/>
                  </a:lnTo>
                  <a:lnTo>
                    <a:pt x="639" y="67"/>
                  </a:lnTo>
                  <a:lnTo>
                    <a:pt x="605" y="0"/>
                  </a:lnTo>
                  <a:lnTo>
                    <a:pt x="508" y="0"/>
                  </a:lnTo>
                  <a:lnTo>
                    <a:pt x="518" y="82"/>
                  </a:lnTo>
                  <a:lnTo>
                    <a:pt x="603" y="69"/>
                  </a:lnTo>
                  <a:lnTo>
                    <a:pt x="613" y="146"/>
                  </a:lnTo>
                  <a:lnTo>
                    <a:pt x="453" y="167"/>
                  </a:lnTo>
                  <a:lnTo>
                    <a:pt x="297" y="204"/>
                  </a:lnTo>
                  <a:lnTo>
                    <a:pt x="97" y="257"/>
                  </a:lnTo>
                  <a:lnTo>
                    <a:pt x="0" y="287"/>
                  </a:lnTo>
                  <a:lnTo>
                    <a:pt x="0" y="28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483"/>
            <p:cNvSpPr>
              <a:spLocks/>
            </p:cNvSpPr>
            <p:nvPr/>
          </p:nvSpPr>
          <p:spPr bwMode="auto">
            <a:xfrm>
              <a:off x="7600907" y="471231"/>
              <a:ext cx="182600" cy="21490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" y="0"/>
                </a:cxn>
                <a:cxn ang="0">
                  <a:pos x="126" y="76"/>
                </a:cxn>
                <a:cxn ang="0">
                  <a:pos x="206" y="147"/>
                </a:cxn>
                <a:cxn ang="0">
                  <a:pos x="278" y="240"/>
                </a:cxn>
                <a:cxn ang="0">
                  <a:pos x="384" y="375"/>
                </a:cxn>
                <a:cxn ang="0">
                  <a:pos x="485" y="514"/>
                </a:cxn>
                <a:cxn ang="0">
                  <a:pos x="571" y="622"/>
                </a:cxn>
                <a:cxn ang="0">
                  <a:pos x="523" y="687"/>
                </a:cxn>
                <a:cxn ang="0">
                  <a:pos x="497" y="726"/>
                </a:cxn>
                <a:cxn ang="0">
                  <a:pos x="462" y="637"/>
                </a:cxn>
                <a:cxn ang="0">
                  <a:pos x="396" y="504"/>
                </a:cxn>
                <a:cxn ang="0">
                  <a:pos x="327" y="386"/>
                </a:cxn>
                <a:cxn ang="0">
                  <a:pos x="251" y="276"/>
                </a:cxn>
                <a:cxn ang="0">
                  <a:pos x="164" y="169"/>
                </a:cxn>
                <a:cxn ang="0">
                  <a:pos x="82" y="8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1" h="726">
                  <a:moveTo>
                    <a:pt x="0" y="0"/>
                  </a:moveTo>
                  <a:lnTo>
                    <a:pt x="46" y="0"/>
                  </a:lnTo>
                  <a:lnTo>
                    <a:pt x="126" y="76"/>
                  </a:lnTo>
                  <a:lnTo>
                    <a:pt x="206" y="147"/>
                  </a:lnTo>
                  <a:lnTo>
                    <a:pt x="278" y="240"/>
                  </a:lnTo>
                  <a:lnTo>
                    <a:pt x="384" y="375"/>
                  </a:lnTo>
                  <a:lnTo>
                    <a:pt x="485" y="514"/>
                  </a:lnTo>
                  <a:lnTo>
                    <a:pt x="571" y="622"/>
                  </a:lnTo>
                  <a:lnTo>
                    <a:pt x="523" y="687"/>
                  </a:lnTo>
                  <a:lnTo>
                    <a:pt x="497" y="726"/>
                  </a:lnTo>
                  <a:lnTo>
                    <a:pt x="462" y="637"/>
                  </a:lnTo>
                  <a:lnTo>
                    <a:pt x="396" y="504"/>
                  </a:lnTo>
                  <a:lnTo>
                    <a:pt x="327" y="386"/>
                  </a:lnTo>
                  <a:lnTo>
                    <a:pt x="251" y="276"/>
                  </a:lnTo>
                  <a:lnTo>
                    <a:pt x="164" y="169"/>
                  </a:lnTo>
                  <a:lnTo>
                    <a:pt x="82" y="8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484"/>
            <p:cNvSpPr>
              <a:spLocks/>
            </p:cNvSpPr>
            <p:nvPr/>
          </p:nvSpPr>
          <p:spPr bwMode="auto">
            <a:xfrm>
              <a:off x="7812978" y="605621"/>
              <a:ext cx="144798" cy="362912"/>
            </a:xfrm>
            <a:custGeom>
              <a:avLst/>
              <a:gdLst/>
              <a:ahLst/>
              <a:cxnLst>
                <a:cxn ang="0">
                  <a:pos x="420" y="0"/>
                </a:cxn>
                <a:cxn ang="0">
                  <a:pos x="450" y="28"/>
                </a:cxn>
                <a:cxn ang="0">
                  <a:pos x="399" y="79"/>
                </a:cxn>
                <a:cxn ang="0">
                  <a:pos x="329" y="154"/>
                </a:cxn>
                <a:cxn ang="0">
                  <a:pos x="257" y="247"/>
                </a:cxn>
                <a:cxn ang="0">
                  <a:pos x="198" y="370"/>
                </a:cxn>
                <a:cxn ang="0">
                  <a:pos x="158" y="501"/>
                </a:cxn>
                <a:cxn ang="0">
                  <a:pos x="139" y="617"/>
                </a:cxn>
                <a:cxn ang="0">
                  <a:pos x="135" y="718"/>
                </a:cxn>
                <a:cxn ang="0">
                  <a:pos x="148" y="806"/>
                </a:cxn>
                <a:cxn ang="0">
                  <a:pos x="181" y="910"/>
                </a:cxn>
                <a:cxn ang="0">
                  <a:pos x="232" y="1036"/>
                </a:cxn>
                <a:cxn ang="0">
                  <a:pos x="312" y="1182"/>
                </a:cxn>
                <a:cxn ang="0">
                  <a:pos x="171" y="1226"/>
                </a:cxn>
                <a:cxn ang="0">
                  <a:pos x="116" y="1123"/>
                </a:cxn>
                <a:cxn ang="0">
                  <a:pos x="68" y="1003"/>
                </a:cxn>
                <a:cxn ang="0">
                  <a:pos x="30" y="891"/>
                </a:cxn>
                <a:cxn ang="0">
                  <a:pos x="2" y="762"/>
                </a:cxn>
                <a:cxn ang="0">
                  <a:pos x="0" y="693"/>
                </a:cxn>
                <a:cxn ang="0">
                  <a:pos x="15" y="553"/>
                </a:cxn>
                <a:cxn ang="0">
                  <a:pos x="87" y="376"/>
                </a:cxn>
                <a:cxn ang="0">
                  <a:pos x="144" y="270"/>
                </a:cxn>
                <a:cxn ang="0">
                  <a:pos x="215" y="178"/>
                </a:cxn>
                <a:cxn ang="0">
                  <a:pos x="316" y="70"/>
                </a:cxn>
                <a:cxn ang="0">
                  <a:pos x="420" y="0"/>
                </a:cxn>
                <a:cxn ang="0">
                  <a:pos x="420" y="0"/>
                </a:cxn>
              </a:cxnLst>
              <a:rect l="0" t="0" r="r" b="b"/>
              <a:pathLst>
                <a:path w="450" h="1226">
                  <a:moveTo>
                    <a:pt x="420" y="0"/>
                  </a:moveTo>
                  <a:lnTo>
                    <a:pt x="450" y="28"/>
                  </a:lnTo>
                  <a:lnTo>
                    <a:pt x="399" y="79"/>
                  </a:lnTo>
                  <a:lnTo>
                    <a:pt x="329" y="154"/>
                  </a:lnTo>
                  <a:lnTo>
                    <a:pt x="257" y="247"/>
                  </a:lnTo>
                  <a:lnTo>
                    <a:pt x="198" y="370"/>
                  </a:lnTo>
                  <a:lnTo>
                    <a:pt x="158" y="501"/>
                  </a:lnTo>
                  <a:lnTo>
                    <a:pt x="139" y="617"/>
                  </a:lnTo>
                  <a:lnTo>
                    <a:pt x="135" y="718"/>
                  </a:lnTo>
                  <a:lnTo>
                    <a:pt x="148" y="806"/>
                  </a:lnTo>
                  <a:lnTo>
                    <a:pt x="181" y="910"/>
                  </a:lnTo>
                  <a:lnTo>
                    <a:pt x="232" y="1036"/>
                  </a:lnTo>
                  <a:lnTo>
                    <a:pt x="312" y="1182"/>
                  </a:lnTo>
                  <a:lnTo>
                    <a:pt x="171" y="1226"/>
                  </a:lnTo>
                  <a:lnTo>
                    <a:pt x="116" y="1123"/>
                  </a:lnTo>
                  <a:lnTo>
                    <a:pt x="68" y="1003"/>
                  </a:lnTo>
                  <a:lnTo>
                    <a:pt x="30" y="891"/>
                  </a:lnTo>
                  <a:lnTo>
                    <a:pt x="2" y="762"/>
                  </a:lnTo>
                  <a:lnTo>
                    <a:pt x="0" y="693"/>
                  </a:lnTo>
                  <a:lnTo>
                    <a:pt x="15" y="553"/>
                  </a:lnTo>
                  <a:lnTo>
                    <a:pt x="87" y="376"/>
                  </a:lnTo>
                  <a:lnTo>
                    <a:pt x="144" y="270"/>
                  </a:lnTo>
                  <a:lnTo>
                    <a:pt x="215" y="178"/>
                  </a:lnTo>
                  <a:lnTo>
                    <a:pt x="316" y="70"/>
                  </a:lnTo>
                  <a:lnTo>
                    <a:pt x="420" y="0"/>
                  </a:lnTo>
                  <a:lnTo>
                    <a:pt x="42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485"/>
            <p:cNvSpPr>
              <a:spLocks/>
            </p:cNvSpPr>
            <p:nvPr/>
          </p:nvSpPr>
          <p:spPr bwMode="auto">
            <a:xfrm>
              <a:off x="7920616" y="673112"/>
              <a:ext cx="74962" cy="26641"/>
            </a:xfrm>
            <a:custGeom>
              <a:avLst/>
              <a:gdLst/>
              <a:ahLst/>
              <a:cxnLst>
                <a:cxn ang="0">
                  <a:pos x="51" y="13"/>
                </a:cxn>
                <a:cxn ang="0">
                  <a:pos x="0" y="89"/>
                </a:cxn>
                <a:cxn ang="0">
                  <a:pos x="146" y="57"/>
                </a:cxn>
                <a:cxn ang="0">
                  <a:pos x="233" y="43"/>
                </a:cxn>
                <a:cxn ang="0">
                  <a:pos x="228" y="0"/>
                </a:cxn>
                <a:cxn ang="0">
                  <a:pos x="117" y="9"/>
                </a:cxn>
                <a:cxn ang="0">
                  <a:pos x="51" y="13"/>
                </a:cxn>
                <a:cxn ang="0">
                  <a:pos x="51" y="13"/>
                </a:cxn>
              </a:cxnLst>
              <a:rect l="0" t="0" r="r" b="b"/>
              <a:pathLst>
                <a:path w="233" h="89">
                  <a:moveTo>
                    <a:pt x="51" y="13"/>
                  </a:moveTo>
                  <a:lnTo>
                    <a:pt x="0" y="89"/>
                  </a:lnTo>
                  <a:lnTo>
                    <a:pt x="146" y="57"/>
                  </a:lnTo>
                  <a:lnTo>
                    <a:pt x="233" y="43"/>
                  </a:lnTo>
                  <a:lnTo>
                    <a:pt x="228" y="0"/>
                  </a:lnTo>
                  <a:lnTo>
                    <a:pt x="117" y="9"/>
                  </a:lnTo>
                  <a:lnTo>
                    <a:pt x="51" y="13"/>
                  </a:lnTo>
                  <a:lnTo>
                    <a:pt x="51" y="13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486"/>
            <p:cNvSpPr>
              <a:spLocks/>
            </p:cNvSpPr>
            <p:nvPr/>
          </p:nvSpPr>
          <p:spPr bwMode="auto">
            <a:xfrm>
              <a:off x="7921897" y="901042"/>
              <a:ext cx="114685" cy="414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59"/>
                </a:cxn>
                <a:cxn ang="0">
                  <a:pos x="135" y="93"/>
                </a:cxn>
                <a:cxn ang="0">
                  <a:pos x="122" y="140"/>
                </a:cxn>
                <a:cxn ang="0">
                  <a:pos x="213" y="108"/>
                </a:cxn>
                <a:cxn ang="0">
                  <a:pos x="360" y="53"/>
                </a:cxn>
                <a:cxn ang="0">
                  <a:pos x="253" y="53"/>
                </a:cxn>
                <a:cxn ang="0">
                  <a:pos x="112" y="3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0" h="140">
                  <a:moveTo>
                    <a:pt x="0" y="0"/>
                  </a:moveTo>
                  <a:lnTo>
                    <a:pt x="19" y="59"/>
                  </a:lnTo>
                  <a:lnTo>
                    <a:pt x="135" y="93"/>
                  </a:lnTo>
                  <a:lnTo>
                    <a:pt x="122" y="140"/>
                  </a:lnTo>
                  <a:lnTo>
                    <a:pt x="213" y="108"/>
                  </a:lnTo>
                  <a:lnTo>
                    <a:pt x="360" y="53"/>
                  </a:lnTo>
                  <a:lnTo>
                    <a:pt x="253" y="53"/>
                  </a:lnTo>
                  <a:lnTo>
                    <a:pt x="112" y="3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487"/>
            <p:cNvSpPr>
              <a:spLocks/>
            </p:cNvSpPr>
            <p:nvPr/>
          </p:nvSpPr>
          <p:spPr bwMode="auto">
            <a:xfrm>
              <a:off x="7943041" y="944261"/>
              <a:ext cx="11533" cy="53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17"/>
                </a:cxn>
                <a:cxn ang="0">
                  <a:pos x="36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" h="17">
                  <a:moveTo>
                    <a:pt x="0" y="0"/>
                  </a:moveTo>
                  <a:lnTo>
                    <a:pt x="17" y="17"/>
                  </a:lnTo>
                  <a:lnTo>
                    <a:pt x="36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488"/>
            <p:cNvSpPr>
              <a:spLocks/>
            </p:cNvSpPr>
            <p:nvPr/>
          </p:nvSpPr>
          <p:spPr bwMode="auto">
            <a:xfrm>
              <a:off x="8130125" y="983334"/>
              <a:ext cx="101871" cy="44994"/>
            </a:xfrm>
            <a:custGeom>
              <a:avLst/>
              <a:gdLst/>
              <a:ahLst/>
              <a:cxnLst>
                <a:cxn ang="0">
                  <a:pos x="183" y="25"/>
                </a:cxn>
                <a:cxn ang="0">
                  <a:pos x="212" y="25"/>
                </a:cxn>
                <a:cxn ang="0">
                  <a:pos x="229" y="72"/>
                </a:cxn>
                <a:cxn ang="0">
                  <a:pos x="109" y="86"/>
                </a:cxn>
                <a:cxn ang="0">
                  <a:pos x="0" y="152"/>
                </a:cxn>
                <a:cxn ang="0">
                  <a:pos x="92" y="150"/>
                </a:cxn>
                <a:cxn ang="0">
                  <a:pos x="208" y="133"/>
                </a:cxn>
                <a:cxn ang="0">
                  <a:pos x="320" y="116"/>
                </a:cxn>
                <a:cxn ang="0">
                  <a:pos x="240" y="38"/>
                </a:cxn>
                <a:cxn ang="0">
                  <a:pos x="210" y="0"/>
                </a:cxn>
                <a:cxn ang="0">
                  <a:pos x="183" y="25"/>
                </a:cxn>
                <a:cxn ang="0">
                  <a:pos x="183" y="25"/>
                </a:cxn>
              </a:cxnLst>
              <a:rect l="0" t="0" r="r" b="b"/>
              <a:pathLst>
                <a:path w="320" h="152">
                  <a:moveTo>
                    <a:pt x="183" y="25"/>
                  </a:moveTo>
                  <a:lnTo>
                    <a:pt x="212" y="25"/>
                  </a:lnTo>
                  <a:lnTo>
                    <a:pt x="229" y="72"/>
                  </a:lnTo>
                  <a:lnTo>
                    <a:pt x="109" y="86"/>
                  </a:lnTo>
                  <a:lnTo>
                    <a:pt x="0" y="152"/>
                  </a:lnTo>
                  <a:lnTo>
                    <a:pt x="92" y="150"/>
                  </a:lnTo>
                  <a:lnTo>
                    <a:pt x="208" y="133"/>
                  </a:lnTo>
                  <a:lnTo>
                    <a:pt x="320" y="116"/>
                  </a:lnTo>
                  <a:lnTo>
                    <a:pt x="240" y="38"/>
                  </a:lnTo>
                  <a:lnTo>
                    <a:pt x="210" y="0"/>
                  </a:lnTo>
                  <a:lnTo>
                    <a:pt x="183" y="25"/>
                  </a:lnTo>
                  <a:lnTo>
                    <a:pt x="183" y="25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489"/>
            <p:cNvSpPr>
              <a:spLocks/>
            </p:cNvSpPr>
            <p:nvPr/>
          </p:nvSpPr>
          <p:spPr bwMode="auto">
            <a:xfrm>
              <a:off x="8228152" y="1038985"/>
              <a:ext cx="85213" cy="202473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76" y="0"/>
                </a:cxn>
                <a:cxn ang="0">
                  <a:pos x="116" y="109"/>
                </a:cxn>
                <a:cxn ang="0">
                  <a:pos x="152" y="198"/>
                </a:cxn>
                <a:cxn ang="0">
                  <a:pos x="180" y="305"/>
                </a:cxn>
                <a:cxn ang="0">
                  <a:pos x="220" y="483"/>
                </a:cxn>
                <a:cxn ang="0">
                  <a:pos x="252" y="613"/>
                </a:cxn>
                <a:cxn ang="0">
                  <a:pos x="266" y="685"/>
                </a:cxn>
                <a:cxn ang="0">
                  <a:pos x="163" y="685"/>
                </a:cxn>
                <a:cxn ang="0">
                  <a:pos x="144" y="571"/>
                </a:cxn>
                <a:cxn ang="0">
                  <a:pos x="114" y="413"/>
                </a:cxn>
                <a:cxn ang="0">
                  <a:pos x="66" y="238"/>
                </a:cxn>
                <a:cxn ang="0">
                  <a:pos x="24" y="97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266" h="685">
                  <a:moveTo>
                    <a:pt x="0" y="16"/>
                  </a:moveTo>
                  <a:lnTo>
                    <a:pt x="76" y="0"/>
                  </a:lnTo>
                  <a:lnTo>
                    <a:pt x="116" y="109"/>
                  </a:lnTo>
                  <a:lnTo>
                    <a:pt x="152" y="198"/>
                  </a:lnTo>
                  <a:lnTo>
                    <a:pt x="180" y="305"/>
                  </a:lnTo>
                  <a:lnTo>
                    <a:pt x="220" y="483"/>
                  </a:lnTo>
                  <a:lnTo>
                    <a:pt x="252" y="613"/>
                  </a:lnTo>
                  <a:lnTo>
                    <a:pt x="266" y="685"/>
                  </a:lnTo>
                  <a:lnTo>
                    <a:pt x="163" y="685"/>
                  </a:lnTo>
                  <a:lnTo>
                    <a:pt x="144" y="571"/>
                  </a:lnTo>
                  <a:lnTo>
                    <a:pt x="114" y="413"/>
                  </a:lnTo>
                  <a:lnTo>
                    <a:pt x="66" y="238"/>
                  </a:lnTo>
                  <a:lnTo>
                    <a:pt x="24" y="97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490"/>
            <p:cNvSpPr>
              <a:spLocks/>
            </p:cNvSpPr>
            <p:nvPr/>
          </p:nvSpPr>
          <p:spPr bwMode="auto">
            <a:xfrm>
              <a:off x="8259546" y="1054969"/>
              <a:ext cx="124937" cy="185304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95" y="47"/>
                </a:cxn>
                <a:cxn ang="0">
                  <a:pos x="80" y="0"/>
                </a:cxn>
                <a:cxn ang="0">
                  <a:pos x="135" y="28"/>
                </a:cxn>
                <a:cxn ang="0">
                  <a:pos x="208" y="68"/>
                </a:cxn>
                <a:cxn ang="0">
                  <a:pos x="270" y="100"/>
                </a:cxn>
                <a:cxn ang="0">
                  <a:pos x="308" y="226"/>
                </a:cxn>
                <a:cxn ang="0">
                  <a:pos x="339" y="347"/>
                </a:cxn>
                <a:cxn ang="0">
                  <a:pos x="371" y="515"/>
                </a:cxn>
                <a:cxn ang="0">
                  <a:pos x="390" y="615"/>
                </a:cxn>
                <a:cxn ang="0">
                  <a:pos x="206" y="625"/>
                </a:cxn>
                <a:cxn ang="0">
                  <a:pos x="251" y="615"/>
                </a:cxn>
                <a:cxn ang="0">
                  <a:pos x="225" y="471"/>
                </a:cxn>
                <a:cxn ang="0">
                  <a:pos x="95" y="481"/>
                </a:cxn>
                <a:cxn ang="0">
                  <a:pos x="103" y="444"/>
                </a:cxn>
                <a:cxn ang="0">
                  <a:pos x="213" y="435"/>
                </a:cxn>
                <a:cxn ang="0">
                  <a:pos x="173" y="269"/>
                </a:cxn>
                <a:cxn ang="0">
                  <a:pos x="65" y="298"/>
                </a:cxn>
                <a:cxn ang="0">
                  <a:pos x="52" y="264"/>
                </a:cxn>
                <a:cxn ang="0">
                  <a:pos x="168" y="235"/>
                </a:cxn>
                <a:cxn ang="0">
                  <a:pos x="132" y="76"/>
                </a:cxn>
                <a:cxn ang="0">
                  <a:pos x="10" y="102"/>
                </a:cxn>
                <a:cxn ang="0">
                  <a:pos x="0" y="68"/>
                </a:cxn>
                <a:cxn ang="0">
                  <a:pos x="0" y="68"/>
                </a:cxn>
              </a:cxnLst>
              <a:rect l="0" t="0" r="r" b="b"/>
              <a:pathLst>
                <a:path w="390" h="625">
                  <a:moveTo>
                    <a:pt x="0" y="68"/>
                  </a:moveTo>
                  <a:lnTo>
                    <a:pt x="95" y="47"/>
                  </a:lnTo>
                  <a:lnTo>
                    <a:pt x="80" y="0"/>
                  </a:lnTo>
                  <a:lnTo>
                    <a:pt x="135" y="28"/>
                  </a:lnTo>
                  <a:lnTo>
                    <a:pt x="208" y="68"/>
                  </a:lnTo>
                  <a:lnTo>
                    <a:pt x="270" y="100"/>
                  </a:lnTo>
                  <a:lnTo>
                    <a:pt x="308" y="226"/>
                  </a:lnTo>
                  <a:lnTo>
                    <a:pt x="339" y="347"/>
                  </a:lnTo>
                  <a:lnTo>
                    <a:pt x="371" y="515"/>
                  </a:lnTo>
                  <a:lnTo>
                    <a:pt x="390" y="615"/>
                  </a:lnTo>
                  <a:lnTo>
                    <a:pt x="206" y="625"/>
                  </a:lnTo>
                  <a:lnTo>
                    <a:pt x="251" y="615"/>
                  </a:lnTo>
                  <a:lnTo>
                    <a:pt x="225" y="471"/>
                  </a:lnTo>
                  <a:lnTo>
                    <a:pt x="95" y="481"/>
                  </a:lnTo>
                  <a:lnTo>
                    <a:pt x="103" y="444"/>
                  </a:lnTo>
                  <a:lnTo>
                    <a:pt x="213" y="435"/>
                  </a:lnTo>
                  <a:lnTo>
                    <a:pt x="173" y="269"/>
                  </a:lnTo>
                  <a:lnTo>
                    <a:pt x="65" y="298"/>
                  </a:lnTo>
                  <a:lnTo>
                    <a:pt x="52" y="264"/>
                  </a:lnTo>
                  <a:lnTo>
                    <a:pt x="168" y="235"/>
                  </a:lnTo>
                  <a:lnTo>
                    <a:pt x="132" y="76"/>
                  </a:lnTo>
                  <a:lnTo>
                    <a:pt x="10" y="102"/>
                  </a:lnTo>
                  <a:lnTo>
                    <a:pt x="0" y="68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491"/>
            <p:cNvSpPr>
              <a:spLocks/>
            </p:cNvSpPr>
            <p:nvPr/>
          </p:nvSpPr>
          <p:spPr bwMode="auto">
            <a:xfrm>
              <a:off x="7697653" y="636406"/>
              <a:ext cx="581755" cy="545257"/>
            </a:xfrm>
            <a:custGeom>
              <a:avLst/>
              <a:gdLst/>
              <a:ahLst/>
              <a:cxnLst>
                <a:cxn ang="0">
                  <a:pos x="178" y="1586"/>
                </a:cxn>
                <a:cxn ang="0">
                  <a:pos x="243" y="1422"/>
                </a:cxn>
                <a:cxn ang="0">
                  <a:pos x="608" y="1437"/>
                </a:cxn>
                <a:cxn ang="0">
                  <a:pos x="646" y="1293"/>
                </a:cxn>
                <a:cxn ang="0">
                  <a:pos x="897" y="1335"/>
                </a:cxn>
                <a:cxn ang="0">
                  <a:pos x="899" y="1200"/>
                </a:cxn>
                <a:cxn ang="0">
                  <a:pos x="1148" y="1211"/>
                </a:cxn>
                <a:cxn ang="0">
                  <a:pos x="1131" y="1089"/>
                </a:cxn>
                <a:cxn ang="0">
                  <a:pos x="1355" y="1076"/>
                </a:cxn>
                <a:cxn ang="0">
                  <a:pos x="1344" y="960"/>
                </a:cxn>
                <a:cxn ang="0">
                  <a:pos x="1538" y="941"/>
                </a:cxn>
                <a:cxn ang="0">
                  <a:pos x="1502" y="844"/>
                </a:cxn>
                <a:cxn ang="0">
                  <a:pos x="1665" y="812"/>
                </a:cxn>
                <a:cxn ang="0">
                  <a:pos x="1597" y="730"/>
                </a:cxn>
                <a:cxn ang="0">
                  <a:pos x="1743" y="679"/>
                </a:cxn>
                <a:cxn ang="0">
                  <a:pos x="1676" y="610"/>
                </a:cxn>
                <a:cxn ang="0">
                  <a:pos x="1781" y="555"/>
                </a:cxn>
                <a:cxn ang="0">
                  <a:pos x="1690" y="519"/>
                </a:cxn>
                <a:cxn ang="0">
                  <a:pos x="1779" y="475"/>
                </a:cxn>
                <a:cxn ang="0">
                  <a:pos x="1749" y="352"/>
                </a:cxn>
                <a:cxn ang="0">
                  <a:pos x="1650" y="365"/>
                </a:cxn>
                <a:cxn ang="0">
                  <a:pos x="1650" y="198"/>
                </a:cxn>
                <a:cxn ang="0">
                  <a:pos x="1549" y="238"/>
                </a:cxn>
                <a:cxn ang="0">
                  <a:pos x="1494" y="97"/>
                </a:cxn>
                <a:cxn ang="0">
                  <a:pos x="1424" y="167"/>
                </a:cxn>
                <a:cxn ang="0">
                  <a:pos x="1330" y="46"/>
                </a:cxn>
                <a:cxn ang="0">
                  <a:pos x="1298" y="137"/>
                </a:cxn>
                <a:cxn ang="0">
                  <a:pos x="1311" y="40"/>
                </a:cxn>
                <a:cxn ang="0">
                  <a:pos x="1414" y="17"/>
                </a:cxn>
                <a:cxn ang="0">
                  <a:pos x="1619" y="110"/>
                </a:cxn>
                <a:cxn ang="0">
                  <a:pos x="1768" y="253"/>
                </a:cxn>
                <a:cxn ang="0">
                  <a:pos x="1813" y="426"/>
                </a:cxn>
                <a:cxn ang="0">
                  <a:pos x="1800" y="656"/>
                </a:cxn>
                <a:cxn ang="0">
                  <a:pos x="1713" y="867"/>
                </a:cxn>
                <a:cxn ang="0">
                  <a:pos x="1557" y="1055"/>
                </a:cxn>
                <a:cxn ang="0">
                  <a:pos x="1306" y="1251"/>
                </a:cxn>
                <a:cxn ang="0">
                  <a:pos x="882" y="1483"/>
                </a:cxn>
                <a:cxn ang="0">
                  <a:pos x="237" y="1772"/>
                </a:cxn>
                <a:cxn ang="0">
                  <a:pos x="0" y="1646"/>
                </a:cxn>
              </a:cxnLst>
              <a:rect l="0" t="0" r="r" b="b"/>
              <a:pathLst>
                <a:path w="1815" h="1842">
                  <a:moveTo>
                    <a:pt x="0" y="1646"/>
                  </a:moveTo>
                  <a:lnTo>
                    <a:pt x="178" y="1586"/>
                  </a:lnTo>
                  <a:lnTo>
                    <a:pt x="144" y="1454"/>
                  </a:lnTo>
                  <a:lnTo>
                    <a:pt x="243" y="1422"/>
                  </a:lnTo>
                  <a:lnTo>
                    <a:pt x="294" y="1548"/>
                  </a:lnTo>
                  <a:lnTo>
                    <a:pt x="608" y="1437"/>
                  </a:lnTo>
                  <a:lnTo>
                    <a:pt x="572" y="1325"/>
                  </a:lnTo>
                  <a:lnTo>
                    <a:pt x="646" y="1293"/>
                  </a:lnTo>
                  <a:lnTo>
                    <a:pt x="699" y="1405"/>
                  </a:lnTo>
                  <a:lnTo>
                    <a:pt x="897" y="1335"/>
                  </a:lnTo>
                  <a:lnTo>
                    <a:pt x="842" y="1221"/>
                  </a:lnTo>
                  <a:lnTo>
                    <a:pt x="899" y="1200"/>
                  </a:lnTo>
                  <a:lnTo>
                    <a:pt x="965" y="1308"/>
                  </a:lnTo>
                  <a:lnTo>
                    <a:pt x="1148" y="1211"/>
                  </a:lnTo>
                  <a:lnTo>
                    <a:pt x="1087" y="1118"/>
                  </a:lnTo>
                  <a:lnTo>
                    <a:pt x="1131" y="1089"/>
                  </a:lnTo>
                  <a:lnTo>
                    <a:pt x="1199" y="1183"/>
                  </a:lnTo>
                  <a:lnTo>
                    <a:pt x="1355" y="1076"/>
                  </a:lnTo>
                  <a:lnTo>
                    <a:pt x="1292" y="992"/>
                  </a:lnTo>
                  <a:lnTo>
                    <a:pt x="1344" y="960"/>
                  </a:lnTo>
                  <a:lnTo>
                    <a:pt x="1408" y="1048"/>
                  </a:lnTo>
                  <a:lnTo>
                    <a:pt x="1538" y="941"/>
                  </a:lnTo>
                  <a:lnTo>
                    <a:pt x="1481" y="871"/>
                  </a:lnTo>
                  <a:lnTo>
                    <a:pt x="1502" y="844"/>
                  </a:lnTo>
                  <a:lnTo>
                    <a:pt x="1576" y="922"/>
                  </a:lnTo>
                  <a:lnTo>
                    <a:pt x="1665" y="812"/>
                  </a:lnTo>
                  <a:lnTo>
                    <a:pt x="1581" y="751"/>
                  </a:lnTo>
                  <a:lnTo>
                    <a:pt x="1597" y="730"/>
                  </a:lnTo>
                  <a:lnTo>
                    <a:pt x="1692" y="781"/>
                  </a:lnTo>
                  <a:lnTo>
                    <a:pt x="1743" y="679"/>
                  </a:lnTo>
                  <a:lnTo>
                    <a:pt x="1663" y="635"/>
                  </a:lnTo>
                  <a:lnTo>
                    <a:pt x="1676" y="610"/>
                  </a:lnTo>
                  <a:lnTo>
                    <a:pt x="1762" y="641"/>
                  </a:lnTo>
                  <a:lnTo>
                    <a:pt x="1781" y="555"/>
                  </a:lnTo>
                  <a:lnTo>
                    <a:pt x="1781" y="525"/>
                  </a:lnTo>
                  <a:lnTo>
                    <a:pt x="1690" y="519"/>
                  </a:lnTo>
                  <a:lnTo>
                    <a:pt x="1680" y="496"/>
                  </a:lnTo>
                  <a:lnTo>
                    <a:pt x="1779" y="475"/>
                  </a:lnTo>
                  <a:lnTo>
                    <a:pt x="1764" y="384"/>
                  </a:lnTo>
                  <a:lnTo>
                    <a:pt x="1749" y="352"/>
                  </a:lnTo>
                  <a:lnTo>
                    <a:pt x="1659" y="397"/>
                  </a:lnTo>
                  <a:lnTo>
                    <a:pt x="1650" y="365"/>
                  </a:lnTo>
                  <a:lnTo>
                    <a:pt x="1728" y="310"/>
                  </a:lnTo>
                  <a:lnTo>
                    <a:pt x="1650" y="198"/>
                  </a:lnTo>
                  <a:lnTo>
                    <a:pt x="1578" y="259"/>
                  </a:lnTo>
                  <a:lnTo>
                    <a:pt x="1549" y="238"/>
                  </a:lnTo>
                  <a:lnTo>
                    <a:pt x="1604" y="171"/>
                  </a:lnTo>
                  <a:lnTo>
                    <a:pt x="1494" y="97"/>
                  </a:lnTo>
                  <a:lnTo>
                    <a:pt x="1445" y="173"/>
                  </a:lnTo>
                  <a:lnTo>
                    <a:pt x="1424" y="167"/>
                  </a:lnTo>
                  <a:lnTo>
                    <a:pt x="1458" y="74"/>
                  </a:lnTo>
                  <a:lnTo>
                    <a:pt x="1330" y="46"/>
                  </a:lnTo>
                  <a:lnTo>
                    <a:pt x="1317" y="143"/>
                  </a:lnTo>
                  <a:lnTo>
                    <a:pt x="1298" y="137"/>
                  </a:lnTo>
                  <a:lnTo>
                    <a:pt x="1300" y="88"/>
                  </a:lnTo>
                  <a:lnTo>
                    <a:pt x="1311" y="40"/>
                  </a:lnTo>
                  <a:lnTo>
                    <a:pt x="1327" y="0"/>
                  </a:lnTo>
                  <a:lnTo>
                    <a:pt x="1414" y="17"/>
                  </a:lnTo>
                  <a:lnTo>
                    <a:pt x="1521" y="51"/>
                  </a:lnTo>
                  <a:lnTo>
                    <a:pt x="1619" y="110"/>
                  </a:lnTo>
                  <a:lnTo>
                    <a:pt x="1707" y="173"/>
                  </a:lnTo>
                  <a:lnTo>
                    <a:pt x="1768" y="253"/>
                  </a:lnTo>
                  <a:lnTo>
                    <a:pt x="1800" y="342"/>
                  </a:lnTo>
                  <a:lnTo>
                    <a:pt x="1813" y="426"/>
                  </a:lnTo>
                  <a:lnTo>
                    <a:pt x="1815" y="540"/>
                  </a:lnTo>
                  <a:lnTo>
                    <a:pt x="1800" y="656"/>
                  </a:lnTo>
                  <a:lnTo>
                    <a:pt x="1764" y="766"/>
                  </a:lnTo>
                  <a:lnTo>
                    <a:pt x="1713" y="867"/>
                  </a:lnTo>
                  <a:lnTo>
                    <a:pt x="1650" y="953"/>
                  </a:lnTo>
                  <a:lnTo>
                    <a:pt x="1557" y="1055"/>
                  </a:lnTo>
                  <a:lnTo>
                    <a:pt x="1441" y="1156"/>
                  </a:lnTo>
                  <a:lnTo>
                    <a:pt x="1306" y="1251"/>
                  </a:lnTo>
                  <a:lnTo>
                    <a:pt x="1133" y="1359"/>
                  </a:lnTo>
                  <a:lnTo>
                    <a:pt x="882" y="1483"/>
                  </a:lnTo>
                  <a:lnTo>
                    <a:pt x="644" y="1595"/>
                  </a:lnTo>
                  <a:lnTo>
                    <a:pt x="237" y="1772"/>
                  </a:lnTo>
                  <a:lnTo>
                    <a:pt x="70" y="1842"/>
                  </a:lnTo>
                  <a:lnTo>
                    <a:pt x="0" y="1646"/>
                  </a:lnTo>
                  <a:lnTo>
                    <a:pt x="0" y="164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492"/>
            <p:cNvSpPr>
              <a:spLocks/>
            </p:cNvSpPr>
            <p:nvPr/>
          </p:nvSpPr>
          <p:spPr bwMode="auto">
            <a:xfrm>
              <a:off x="8216619" y="484848"/>
              <a:ext cx="96746" cy="26049"/>
            </a:xfrm>
            <a:custGeom>
              <a:avLst/>
              <a:gdLst/>
              <a:ahLst/>
              <a:cxnLst>
                <a:cxn ang="0">
                  <a:pos x="46" y="24"/>
                </a:cxn>
                <a:cxn ang="0">
                  <a:pos x="29" y="57"/>
                </a:cxn>
                <a:cxn ang="0">
                  <a:pos x="0" y="87"/>
                </a:cxn>
                <a:cxn ang="0">
                  <a:pos x="57" y="64"/>
                </a:cxn>
                <a:cxn ang="0">
                  <a:pos x="145" y="34"/>
                </a:cxn>
                <a:cxn ang="0">
                  <a:pos x="227" y="17"/>
                </a:cxn>
                <a:cxn ang="0">
                  <a:pos x="303" y="4"/>
                </a:cxn>
                <a:cxn ang="0">
                  <a:pos x="223" y="0"/>
                </a:cxn>
                <a:cxn ang="0">
                  <a:pos x="71" y="40"/>
                </a:cxn>
                <a:cxn ang="0">
                  <a:pos x="57" y="4"/>
                </a:cxn>
                <a:cxn ang="0">
                  <a:pos x="46" y="24"/>
                </a:cxn>
                <a:cxn ang="0">
                  <a:pos x="46" y="24"/>
                </a:cxn>
              </a:cxnLst>
              <a:rect l="0" t="0" r="r" b="b"/>
              <a:pathLst>
                <a:path w="303" h="87">
                  <a:moveTo>
                    <a:pt x="46" y="24"/>
                  </a:moveTo>
                  <a:lnTo>
                    <a:pt x="29" y="57"/>
                  </a:lnTo>
                  <a:lnTo>
                    <a:pt x="0" y="87"/>
                  </a:lnTo>
                  <a:lnTo>
                    <a:pt x="57" y="64"/>
                  </a:lnTo>
                  <a:lnTo>
                    <a:pt x="145" y="34"/>
                  </a:lnTo>
                  <a:lnTo>
                    <a:pt x="227" y="17"/>
                  </a:lnTo>
                  <a:lnTo>
                    <a:pt x="303" y="4"/>
                  </a:lnTo>
                  <a:lnTo>
                    <a:pt x="223" y="0"/>
                  </a:lnTo>
                  <a:lnTo>
                    <a:pt x="71" y="40"/>
                  </a:lnTo>
                  <a:lnTo>
                    <a:pt x="57" y="4"/>
                  </a:lnTo>
                  <a:lnTo>
                    <a:pt x="46" y="24"/>
                  </a:lnTo>
                  <a:lnTo>
                    <a:pt x="46" y="24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493"/>
            <p:cNvSpPr>
              <a:spLocks/>
            </p:cNvSpPr>
            <p:nvPr/>
          </p:nvSpPr>
          <p:spPr bwMode="auto">
            <a:xfrm>
              <a:off x="8213416" y="580164"/>
              <a:ext cx="388264" cy="73411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6" y="202"/>
                </a:cxn>
                <a:cxn ang="0">
                  <a:pos x="68" y="224"/>
                </a:cxn>
                <a:cxn ang="0">
                  <a:pos x="87" y="245"/>
                </a:cxn>
                <a:cxn ang="0">
                  <a:pos x="78" y="221"/>
                </a:cxn>
                <a:cxn ang="0">
                  <a:pos x="220" y="158"/>
                </a:cxn>
                <a:cxn ang="0">
                  <a:pos x="239" y="226"/>
                </a:cxn>
                <a:cxn ang="0">
                  <a:pos x="276" y="221"/>
                </a:cxn>
                <a:cxn ang="0">
                  <a:pos x="262" y="148"/>
                </a:cxn>
                <a:cxn ang="0">
                  <a:pos x="395" y="129"/>
                </a:cxn>
                <a:cxn ang="0">
                  <a:pos x="405" y="183"/>
                </a:cxn>
                <a:cxn ang="0">
                  <a:pos x="447" y="181"/>
                </a:cxn>
                <a:cxn ang="0">
                  <a:pos x="447" y="120"/>
                </a:cxn>
                <a:cxn ang="0">
                  <a:pos x="597" y="106"/>
                </a:cxn>
                <a:cxn ang="0">
                  <a:pos x="603" y="186"/>
                </a:cxn>
                <a:cxn ang="0">
                  <a:pos x="658" y="186"/>
                </a:cxn>
                <a:cxn ang="0">
                  <a:pos x="665" y="101"/>
                </a:cxn>
                <a:cxn ang="0">
                  <a:pos x="825" y="122"/>
                </a:cxn>
                <a:cxn ang="0">
                  <a:pos x="814" y="188"/>
                </a:cxn>
                <a:cxn ang="0">
                  <a:pos x="874" y="198"/>
                </a:cxn>
                <a:cxn ang="0">
                  <a:pos x="884" y="129"/>
                </a:cxn>
                <a:cxn ang="0">
                  <a:pos x="1034" y="156"/>
                </a:cxn>
                <a:cxn ang="0">
                  <a:pos x="1007" y="238"/>
                </a:cxn>
                <a:cxn ang="0">
                  <a:pos x="1057" y="247"/>
                </a:cxn>
                <a:cxn ang="0">
                  <a:pos x="1082" y="167"/>
                </a:cxn>
                <a:cxn ang="0">
                  <a:pos x="1209" y="207"/>
                </a:cxn>
                <a:cxn ang="0">
                  <a:pos x="1213" y="114"/>
                </a:cxn>
                <a:cxn ang="0">
                  <a:pos x="1133" y="80"/>
                </a:cxn>
                <a:cxn ang="0">
                  <a:pos x="1038" y="49"/>
                </a:cxn>
                <a:cxn ang="0">
                  <a:pos x="918" y="21"/>
                </a:cxn>
                <a:cxn ang="0">
                  <a:pos x="774" y="4"/>
                </a:cxn>
                <a:cxn ang="0">
                  <a:pos x="662" y="0"/>
                </a:cxn>
                <a:cxn ang="0">
                  <a:pos x="544" y="8"/>
                </a:cxn>
                <a:cxn ang="0">
                  <a:pos x="445" y="23"/>
                </a:cxn>
                <a:cxn ang="0">
                  <a:pos x="340" y="46"/>
                </a:cxn>
                <a:cxn ang="0">
                  <a:pos x="262" y="70"/>
                </a:cxn>
                <a:cxn ang="0">
                  <a:pos x="182" y="97"/>
                </a:cxn>
                <a:cxn ang="0">
                  <a:pos x="97" y="135"/>
                </a:cxn>
                <a:cxn ang="0">
                  <a:pos x="0" y="186"/>
                </a:cxn>
                <a:cxn ang="0">
                  <a:pos x="0" y="186"/>
                </a:cxn>
              </a:cxnLst>
              <a:rect l="0" t="0" r="r" b="b"/>
              <a:pathLst>
                <a:path w="1213" h="247">
                  <a:moveTo>
                    <a:pt x="0" y="186"/>
                  </a:moveTo>
                  <a:lnTo>
                    <a:pt x="36" y="202"/>
                  </a:lnTo>
                  <a:lnTo>
                    <a:pt x="68" y="224"/>
                  </a:lnTo>
                  <a:lnTo>
                    <a:pt x="87" y="245"/>
                  </a:lnTo>
                  <a:lnTo>
                    <a:pt x="78" y="221"/>
                  </a:lnTo>
                  <a:lnTo>
                    <a:pt x="220" y="158"/>
                  </a:lnTo>
                  <a:lnTo>
                    <a:pt x="239" y="226"/>
                  </a:lnTo>
                  <a:lnTo>
                    <a:pt x="276" y="221"/>
                  </a:lnTo>
                  <a:lnTo>
                    <a:pt x="262" y="148"/>
                  </a:lnTo>
                  <a:lnTo>
                    <a:pt x="395" y="129"/>
                  </a:lnTo>
                  <a:lnTo>
                    <a:pt x="405" y="183"/>
                  </a:lnTo>
                  <a:lnTo>
                    <a:pt x="447" y="181"/>
                  </a:lnTo>
                  <a:lnTo>
                    <a:pt x="447" y="120"/>
                  </a:lnTo>
                  <a:lnTo>
                    <a:pt x="597" y="106"/>
                  </a:lnTo>
                  <a:lnTo>
                    <a:pt x="603" y="186"/>
                  </a:lnTo>
                  <a:lnTo>
                    <a:pt x="658" y="186"/>
                  </a:lnTo>
                  <a:lnTo>
                    <a:pt x="665" y="101"/>
                  </a:lnTo>
                  <a:lnTo>
                    <a:pt x="825" y="122"/>
                  </a:lnTo>
                  <a:lnTo>
                    <a:pt x="814" y="188"/>
                  </a:lnTo>
                  <a:lnTo>
                    <a:pt x="874" y="198"/>
                  </a:lnTo>
                  <a:lnTo>
                    <a:pt x="884" y="129"/>
                  </a:lnTo>
                  <a:lnTo>
                    <a:pt x="1034" y="156"/>
                  </a:lnTo>
                  <a:lnTo>
                    <a:pt x="1007" y="238"/>
                  </a:lnTo>
                  <a:lnTo>
                    <a:pt x="1057" y="247"/>
                  </a:lnTo>
                  <a:lnTo>
                    <a:pt x="1082" y="167"/>
                  </a:lnTo>
                  <a:lnTo>
                    <a:pt x="1209" y="207"/>
                  </a:lnTo>
                  <a:lnTo>
                    <a:pt x="1213" y="114"/>
                  </a:lnTo>
                  <a:lnTo>
                    <a:pt x="1133" y="80"/>
                  </a:lnTo>
                  <a:lnTo>
                    <a:pt x="1038" y="49"/>
                  </a:lnTo>
                  <a:lnTo>
                    <a:pt x="918" y="21"/>
                  </a:lnTo>
                  <a:lnTo>
                    <a:pt x="774" y="4"/>
                  </a:lnTo>
                  <a:lnTo>
                    <a:pt x="662" y="0"/>
                  </a:lnTo>
                  <a:lnTo>
                    <a:pt x="544" y="8"/>
                  </a:lnTo>
                  <a:lnTo>
                    <a:pt x="445" y="23"/>
                  </a:lnTo>
                  <a:lnTo>
                    <a:pt x="340" y="46"/>
                  </a:lnTo>
                  <a:lnTo>
                    <a:pt x="262" y="70"/>
                  </a:lnTo>
                  <a:lnTo>
                    <a:pt x="182" y="97"/>
                  </a:lnTo>
                  <a:lnTo>
                    <a:pt x="97" y="135"/>
                  </a:lnTo>
                  <a:lnTo>
                    <a:pt x="0" y="186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494"/>
            <p:cNvSpPr>
              <a:spLocks/>
            </p:cNvSpPr>
            <p:nvPr/>
          </p:nvSpPr>
          <p:spPr bwMode="auto">
            <a:xfrm>
              <a:off x="7524664" y="665416"/>
              <a:ext cx="174911" cy="75779"/>
            </a:xfrm>
            <a:custGeom>
              <a:avLst/>
              <a:gdLst/>
              <a:ahLst/>
              <a:cxnLst>
                <a:cxn ang="0">
                  <a:pos x="0" y="97"/>
                </a:cxn>
                <a:cxn ang="0">
                  <a:pos x="6" y="207"/>
                </a:cxn>
                <a:cxn ang="0">
                  <a:pos x="135" y="175"/>
                </a:cxn>
                <a:cxn ang="0">
                  <a:pos x="160" y="257"/>
                </a:cxn>
                <a:cxn ang="0">
                  <a:pos x="203" y="242"/>
                </a:cxn>
                <a:cxn ang="0">
                  <a:pos x="188" y="162"/>
                </a:cxn>
                <a:cxn ang="0">
                  <a:pos x="401" y="114"/>
                </a:cxn>
                <a:cxn ang="0">
                  <a:pos x="407" y="200"/>
                </a:cxn>
                <a:cxn ang="0">
                  <a:pos x="481" y="181"/>
                </a:cxn>
                <a:cxn ang="0">
                  <a:pos x="454" y="107"/>
                </a:cxn>
                <a:cxn ang="0">
                  <a:pos x="545" y="76"/>
                </a:cxn>
                <a:cxn ang="0">
                  <a:pos x="532" y="0"/>
                </a:cxn>
                <a:cxn ang="0">
                  <a:pos x="504" y="0"/>
                </a:cxn>
                <a:cxn ang="0">
                  <a:pos x="397" y="15"/>
                </a:cxn>
                <a:cxn ang="0">
                  <a:pos x="268" y="36"/>
                </a:cxn>
                <a:cxn ang="0">
                  <a:pos x="127" y="67"/>
                </a:cxn>
                <a:cxn ang="0">
                  <a:pos x="0" y="97"/>
                </a:cxn>
                <a:cxn ang="0">
                  <a:pos x="0" y="97"/>
                </a:cxn>
              </a:cxnLst>
              <a:rect l="0" t="0" r="r" b="b"/>
              <a:pathLst>
                <a:path w="545" h="257">
                  <a:moveTo>
                    <a:pt x="0" y="97"/>
                  </a:moveTo>
                  <a:lnTo>
                    <a:pt x="6" y="207"/>
                  </a:lnTo>
                  <a:lnTo>
                    <a:pt x="135" y="175"/>
                  </a:lnTo>
                  <a:lnTo>
                    <a:pt x="160" y="257"/>
                  </a:lnTo>
                  <a:lnTo>
                    <a:pt x="203" y="242"/>
                  </a:lnTo>
                  <a:lnTo>
                    <a:pt x="188" y="162"/>
                  </a:lnTo>
                  <a:lnTo>
                    <a:pt x="401" y="114"/>
                  </a:lnTo>
                  <a:lnTo>
                    <a:pt x="407" y="200"/>
                  </a:lnTo>
                  <a:lnTo>
                    <a:pt x="481" y="181"/>
                  </a:lnTo>
                  <a:lnTo>
                    <a:pt x="454" y="107"/>
                  </a:lnTo>
                  <a:lnTo>
                    <a:pt x="545" y="76"/>
                  </a:lnTo>
                  <a:lnTo>
                    <a:pt x="532" y="0"/>
                  </a:lnTo>
                  <a:lnTo>
                    <a:pt x="504" y="0"/>
                  </a:lnTo>
                  <a:lnTo>
                    <a:pt x="397" y="15"/>
                  </a:lnTo>
                  <a:lnTo>
                    <a:pt x="268" y="36"/>
                  </a:lnTo>
                  <a:lnTo>
                    <a:pt x="127" y="67"/>
                  </a:lnTo>
                  <a:lnTo>
                    <a:pt x="0" y="97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495"/>
            <p:cNvSpPr>
              <a:spLocks/>
            </p:cNvSpPr>
            <p:nvPr/>
          </p:nvSpPr>
          <p:spPr bwMode="auto">
            <a:xfrm>
              <a:off x="7636145" y="468863"/>
              <a:ext cx="187725" cy="1740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5" y="0"/>
                </a:cxn>
                <a:cxn ang="0">
                  <a:pos x="184" y="79"/>
                </a:cxn>
                <a:cxn ang="0">
                  <a:pos x="268" y="165"/>
                </a:cxn>
                <a:cxn ang="0">
                  <a:pos x="416" y="317"/>
                </a:cxn>
                <a:cxn ang="0">
                  <a:pos x="496" y="406"/>
                </a:cxn>
                <a:cxn ang="0">
                  <a:pos x="562" y="486"/>
                </a:cxn>
                <a:cxn ang="0">
                  <a:pos x="585" y="519"/>
                </a:cxn>
                <a:cxn ang="0">
                  <a:pos x="549" y="551"/>
                </a:cxn>
                <a:cxn ang="0">
                  <a:pos x="511" y="587"/>
                </a:cxn>
                <a:cxn ang="0">
                  <a:pos x="467" y="532"/>
                </a:cxn>
                <a:cxn ang="0">
                  <a:pos x="408" y="585"/>
                </a:cxn>
                <a:cxn ang="0">
                  <a:pos x="384" y="557"/>
                </a:cxn>
                <a:cxn ang="0">
                  <a:pos x="456" y="498"/>
                </a:cxn>
                <a:cxn ang="0">
                  <a:pos x="374" y="393"/>
                </a:cxn>
                <a:cxn ang="0">
                  <a:pos x="306" y="458"/>
                </a:cxn>
                <a:cxn ang="0">
                  <a:pos x="281" y="418"/>
                </a:cxn>
                <a:cxn ang="0">
                  <a:pos x="363" y="367"/>
                </a:cxn>
                <a:cxn ang="0">
                  <a:pos x="264" y="239"/>
                </a:cxn>
                <a:cxn ang="0">
                  <a:pos x="188" y="302"/>
                </a:cxn>
                <a:cxn ang="0">
                  <a:pos x="152" y="247"/>
                </a:cxn>
                <a:cxn ang="0">
                  <a:pos x="222" y="190"/>
                </a:cxn>
                <a:cxn ang="0">
                  <a:pos x="123" y="85"/>
                </a:cxn>
                <a:cxn ang="0">
                  <a:pos x="59" y="152"/>
                </a:cxn>
                <a:cxn ang="0">
                  <a:pos x="30" y="116"/>
                </a:cxn>
                <a:cxn ang="0">
                  <a:pos x="91" y="60"/>
                </a:cxn>
                <a:cxn ang="0">
                  <a:pos x="38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85" h="587">
                  <a:moveTo>
                    <a:pt x="0" y="0"/>
                  </a:moveTo>
                  <a:lnTo>
                    <a:pt x="95" y="0"/>
                  </a:lnTo>
                  <a:lnTo>
                    <a:pt x="184" y="79"/>
                  </a:lnTo>
                  <a:lnTo>
                    <a:pt x="268" y="165"/>
                  </a:lnTo>
                  <a:lnTo>
                    <a:pt x="416" y="317"/>
                  </a:lnTo>
                  <a:lnTo>
                    <a:pt x="496" y="406"/>
                  </a:lnTo>
                  <a:lnTo>
                    <a:pt x="562" y="486"/>
                  </a:lnTo>
                  <a:lnTo>
                    <a:pt x="585" y="519"/>
                  </a:lnTo>
                  <a:lnTo>
                    <a:pt x="549" y="551"/>
                  </a:lnTo>
                  <a:lnTo>
                    <a:pt x="511" y="587"/>
                  </a:lnTo>
                  <a:lnTo>
                    <a:pt x="467" y="532"/>
                  </a:lnTo>
                  <a:lnTo>
                    <a:pt x="408" y="585"/>
                  </a:lnTo>
                  <a:lnTo>
                    <a:pt x="384" y="557"/>
                  </a:lnTo>
                  <a:lnTo>
                    <a:pt x="456" y="498"/>
                  </a:lnTo>
                  <a:lnTo>
                    <a:pt x="374" y="393"/>
                  </a:lnTo>
                  <a:lnTo>
                    <a:pt x="306" y="458"/>
                  </a:lnTo>
                  <a:lnTo>
                    <a:pt x="281" y="418"/>
                  </a:lnTo>
                  <a:lnTo>
                    <a:pt x="363" y="367"/>
                  </a:lnTo>
                  <a:lnTo>
                    <a:pt x="264" y="239"/>
                  </a:lnTo>
                  <a:lnTo>
                    <a:pt x="188" y="302"/>
                  </a:lnTo>
                  <a:lnTo>
                    <a:pt x="152" y="247"/>
                  </a:lnTo>
                  <a:lnTo>
                    <a:pt x="222" y="190"/>
                  </a:lnTo>
                  <a:lnTo>
                    <a:pt x="123" y="85"/>
                  </a:lnTo>
                  <a:lnTo>
                    <a:pt x="59" y="152"/>
                  </a:lnTo>
                  <a:lnTo>
                    <a:pt x="30" y="116"/>
                  </a:lnTo>
                  <a:lnTo>
                    <a:pt x="91" y="60"/>
                  </a:lnTo>
                  <a:lnTo>
                    <a:pt x="38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496"/>
            <p:cNvSpPr>
              <a:spLocks/>
            </p:cNvSpPr>
            <p:nvPr/>
          </p:nvSpPr>
          <p:spPr bwMode="auto">
            <a:xfrm>
              <a:off x="7739298" y="590820"/>
              <a:ext cx="187725" cy="394290"/>
            </a:xfrm>
            <a:custGeom>
              <a:avLst/>
              <a:gdLst/>
              <a:ahLst/>
              <a:cxnLst>
                <a:cxn ang="0">
                  <a:pos x="327" y="1300"/>
                </a:cxn>
                <a:cxn ang="0">
                  <a:pos x="213" y="1333"/>
                </a:cxn>
                <a:cxn ang="0">
                  <a:pos x="160" y="1272"/>
                </a:cxn>
                <a:cxn ang="0">
                  <a:pos x="110" y="1194"/>
                </a:cxn>
                <a:cxn ang="0">
                  <a:pos x="65" y="1108"/>
                </a:cxn>
                <a:cxn ang="0">
                  <a:pos x="29" y="1012"/>
                </a:cxn>
                <a:cxn ang="0">
                  <a:pos x="8" y="909"/>
                </a:cxn>
                <a:cxn ang="0">
                  <a:pos x="0" y="806"/>
                </a:cxn>
                <a:cxn ang="0">
                  <a:pos x="11" y="686"/>
                </a:cxn>
                <a:cxn ang="0">
                  <a:pos x="49" y="553"/>
                </a:cxn>
                <a:cxn ang="0">
                  <a:pos x="108" y="422"/>
                </a:cxn>
                <a:cxn ang="0">
                  <a:pos x="175" y="316"/>
                </a:cxn>
                <a:cxn ang="0">
                  <a:pos x="247" y="226"/>
                </a:cxn>
                <a:cxn ang="0">
                  <a:pos x="329" y="150"/>
                </a:cxn>
                <a:cxn ang="0">
                  <a:pos x="430" y="74"/>
                </a:cxn>
                <a:cxn ang="0">
                  <a:pos x="521" y="23"/>
                </a:cxn>
                <a:cxn ang="0">
                  <a:pos x="567" y="0"/>
                </a:cxn>
                <a:cxn ang="0">
                  <a:pos x="587" y="15"/>
                </a:cxn>
                <a:cxn ang="0">
                  <a:pos x="540" y="46"/>
                </a:cxn>
                <a:cxn ang="0">
                  <a:pos x="587" y="110"/>
                </a:cxn>
                <a:cxn ang="0">
                  <a:pos x="561" y="126"/>
                </a:cxn>
                <a:cxn ang="0">
                  <a:pos x="509" y="70"/>
                </a:cxn>
                <a:cxn ang="0">
                  <a:pos x="384" y="167"/>
                </a:cxn>
                <a:cxn ang="0">
                  <a:pos x="481" y="228"/>
                </a:cxn>
                <a:cxn ang="0">
                  <a:pos x="447" y="264"/>
                </a:cxn>
                <a:cxn ang="0">
                  <a:pos x="367" y="194"/>
                </a:cxn>
                <a:cxn ang="0">
                  <a:pos x="255" y="339"/>
                </a:cxn>
                <a:cxn ang="0">
                  <a:pos x="356" y="394"/>
                </a:cxn>
                <a:cxn ang="0">
                  <a:pos x="335" y="447"/>
                </a:cxn>
                <a:cxn ang="0">
                  <a:pos x="228" y="394"/>
                </a:cxn>
                <a:cxn ang="0">
                  <a:pos x="175" y="563"/>
                </a:cxn>
                <a:cxn ang="0">
                  <a:pos x="285" y="599"/>
                </a:cxn>
                <a:cxn ang="0">
                  <a:pos x="270" y="639"/>
                </a:cxn>
                <a:cxn ang="0">
                  <a:pos x="162" y="616"/>
                </a:cxn>
                <a:cxn ang="0">
                  <a:pos x="146" y="768"/>
                </a:cxn>
                <a:cxn ang="0">
                  <a:pos x="268" y="770"/>
                </a:cxn>
                <a:cxn ang="0">
                  <a:pos x="268" y="818"/>
                </a:cxn>
                <a:cxn ang="0">
                  <a:pos x="143" y="825"/>
                </a:cxn>
                <a:cxn ang="0">
                  <a:pos x="175" y="979"/>
                </a:cxn>
                <a:cxn ang="0">
                  <a:pos x="312" y="951"/>
                </a:cxn>
                <a:cxn ang="0">
                  <a:pos x="316" y="977"/>
                </a:cxn>
                <a:cxn ang="0">
                  <a:pos x="184" y="1021"/>
                </a:cxn>
                <a:cxn ang="0">
                  <a:pos x="251" y="1166"/>
                </a:cxn>
                <a:cxn ang="0">
                  <a:pos x="365" y="1124"/>
                </a:cxn>
                <a:cxn ang="0">
                  <a:pos x="376" y="1152"/>
                </a:cxn>
                <a:cxn ang="0">
                  <a:pos x="270" y="1198"/>
                </a:cxn>
                <a:cxn ang="0">
                  <a:pos x="327" y="1300"/>
                </a:cxn>
                <a:cxn ang="0">
                  <a:pos x="327" y="1300"/>
                </a:cxn>
              </a:cxnLst>
              <a:rect l="0" t="0" r="r" b="b"/>
              <a:pathLst>
                <a:path w="587" h="1333">
                  <a:moveTo>
                    <a:pt x="327" y="1300"/>
                  </a:moveTo>
                  <a:lnTo>
                    <a:pt x="213" y="1333"/>
                  </a:lnTo>
                  <a:lnTo>
                    <a:pt x="160" y="1272"/>
                  </a:lnTo>
                  <a:lnTo>
                    <a:pt x="110" y="1194"/>
                  </a:lnTo>
                  <a:lnTo>
                    <a:pt x="65" y="1108"/>
                  </a:lnTo>
                  <a:lnTo>
                    <a:pt x="29" y="1012"/>
                  </a:lnTo>
                  <a:lnTo>
                    <a:pt x="8" y="909"/>
                  </a:lnTo>
                  <a:lnTo>
                    <a:pt x="0" y="806"/>
                  </a:lnTo>
                  <a:lnTo>
                    <a:pt x="11" y="686"/>
                  </a:lnTo>
                  <a:lnTo>
                    <a:pt x="49" y="553"/>
                  </a:lnTo>
                  <a:lnTo>
                    <a:pt x="108" y="422"/>
                  </a:lnTo>
                  <a:lnTo>
                    <a:pt x="175" y="316"/>
                  </a:lnTo>
                  <a:lnTo>
                    <a:pt x="247" y="226"/>
                  </a:lnTo>
                  <a:lnTo>
                    <a:pt x="329" y="150"/>
                  </a:lnTo>
                  <a:lnTo>
                    <a:pt x="430" y="74"/>
                  </a:lnTo>
                  <a:lnTo>
                    <a:pt x="521" y="23"/>
                  </a:lnTo>
                  <a:lnTo>
                    <a:pt x="567" y="0"/>
                  </a:lnTo>
                  <a:lnTo>
                    <a:pt x="587" y="15"/>
                  </a:lnTo>
                  <a:lnTo>
                    <a:pt x="540" y="46"/>
                  </a:lnTo>
                  <a:lnTo>
                    <a:pt x="587" y="110"/>
                  </a:lnTo>
                  <a:lnTo>
                    <a:pt x="561" y="126"/>
                  </a:lnTo>
                  <a:lnTo>
                    <a:pt x="509" y="70"/>
                  </a:lnTo>
                  <a:lnTo>
                    <a:pt x="384" y="167"/>
                  </a:lnTo>
                  <a:lnTo>
                    <a:pt x="481" y="228"/>
                  </a:lnTo>
                  <a:lnTo>
                    <a:pt x="447" y="264"/>
                  </a:lnTo>
                  <a:lnTo>
                    <a:pt x="367" y="194"/>
                  </a:lnTo>
                  <a:lnTo>
                    <a:pt x="255" y="339"/>
                  </a:lnTo>
                  <a:lnTo>
                    <a:pt x="356" y="394"/>
                  </a:lnTo>
                  <a:lnTo>
                    <a:pt x="335" y="447"/>
                  </a:lnTo>
                  <a:lnTo>
                    <a:pt x="228" y="394"/>
                  </a:lnTo>
                  <a:lnTo>
                    <a:pt x="175" y="563"/>
                  </a:lnTo>
                  <a:lnTo>
                    <a:pt x="285" y="599"/>
                  </a:lnTo>
                  <a:lnTo>
                    <a:pt x="270" y="639"/>
                  </a:lnTo>
                  <a:lnTo>
                    <a:pt x="162" y="616"/>
                  </a:lnTo>
                  <a:lnTo>
                    <a:pt x="146" y="768"/>
                  </a:lnTo>
                  <a:lnTo>
                    <a:pt x="268" y="770"/>
                  </a:lnTo>
                  <a:lnTo>
                    <a:pt x="268" y="818"/>
                  </a:lnTo>
                  <a:lnTo>
                    <a:pt x="143" y="825"/>
                  </a:lnTo>
                  <a:lnTo>
                    <a:pt x="175" y="979"/>
                  </a:lnTo>
                  <a:lnTo>
                    <a:pt x="312" y="951"/>
                  </a:lnTo>
                  <a:lnTo>
                    <a:pt x="316" y="977"/>
                  </a:lnTo>
                  <a:lnTo>
                    <a:pt x="184" y="1021"/>
                  </a:lnTo>
                  <a:lnTo>
                    <a:pt x="251" y="1166"/>
                  </a:lnTo>
                  <a:lnTo>
                    <a:pt x="365" y="1124"/>
                  </a:lnTo>
                  <a:lnTo>
                    <a:pt x="376" y="1152"/>
                  </a:lnTo>
                  <a:lnTo>
                    <a:pt x="270" y="1198"/>
                  </a:lnTo>
                  <a:lnTo>
                    <a:pt x="327" y="1300"/>
                  </a:lnTo>
                  <a:lnTo>
                    <a:pt x="327" y="130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497"/>
            <p:cNvSpPr>
              <a:spLocks/>
            </p:cNvSpPr>
            <p:nvPr/>
          </p:nvSpPr>
          <p:spPr bwMode="auto">
            <a:xfrm>
              <a:off x="7927023" y="1114172"/>
              <a:ext cx="142876" cy="132022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92" y="0"/>
                </a:cxn>
                <a:cxn ang="0">
                  <a:pos x="149" y="72"/>
                </a:cxn>
                <a:cxn ang="0">
                  <a:pos x="206" y="135"/>
                </a:cxn>
                <a:cxn ang="0">
                  <a:pos x="297" y="253"/>
                </a:cxn>
                <a:cxn ang="0">
                  <a:pos x="362" y="335"/>
                </a:cxn>
                <a:cxn ang="0">
                  <a:pos x="428" y="416"/>
                </a:cxn>
                <a:cxn ang="0">
                  <a:pos x="445" y="439"/>
                </a:cxn>
                <a:cxn ang="0">
                  <a:pos x="297" y="447"/>
                </a:cxn>
                <a:cxn ang="0">
                  <a:pos x="240" y="367"/>
                </a:cxn>
                <a:cxn ang="0">
                  <a:pos x="162" y="259"/>
                </a:cxn>
                <a:cxn ang="0">
                  <a:pos x="90" y="158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445" h="447">
                  <a:moveTo>
                    <a:pt x="0" y="44"/>
                  </a:moveTo>
                  <a:lnTo>
                    <a:pt x="92" y="0"/>
                  </a:lnTo>
                  <a:lnTo>
                    <a:pt x="149" y="72"/>
                  </a:lnTo>
                  <a:lnTo>
                    <a:pt x="206" y="135"/>
                  </a:lnTo>
                  <a:lnTo>
                    <a:pt x="297" y="253"/>
                  </a:lnTo>
                  <a:lnTo>
                    <a:pt x="362" y="335"/>
                  </a:lnTo>
                  <a:lnTo>
                    <a:pt x="428" y="416"/>
                  </a:lnTo>
                  <a:lnTo>
                    <a:pt x="445" y="439"/>
                  </a:lnTo>
                  <a:lnTo>
                    <a:pt x="297" y="447"/>
                  </a:lnTo>
                  <a:lnTo>
                    <a:pt x="240" y="367"/>
                  </a:lnTo>
                  <a:lnTo>
                    <a:pt x="162" y="259"/>
                  </a:lnTo>
                  <a:lnTo>
                    <a:pt x="90" y="158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498"/>
            <p:cNvSpPr>
              <a:spLocks/>
            </p:cNvSpPr>
            <p:nvPr/>
          </p:nvSpPr>
          <p:spPr bwMode="auto">
            <a:xfrm>
              <a:off x="7972513" y="1089899"/>
              <a:ext cx="205024" cy="156295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78" y="116"/>
                </a:cxn>
                <a:cxn ang="0">
                  <a:pos x="17" y="54"/>
                </a:cxn>
                <a:cxn ang="0">
                  <a:pos x="131" y="0"/>
                </a:cxn>
                <a:cxn ang="0">
                  <a:pos x="224" y="103"/>
                </a:cxn>
                <a:cxn ang="0">
                  <a:pos x="356" y="230"/>
                </a:cxn>
                <a:cxn ang="0">
                  <a:pos x="500" y="383"/>
                </a:cxn>
                <a:cxn ang="0">
                  <a:pos x="641" y="516"/>
                </a:cxn>
                <a:cxn ang="0">
                  <a:pos x="407" y="529"/>
                </a:cxn>
                <a:cxn ang="0">
                  <a:pos x="416" y="517"/>
                </a:cxn>
                <a:cxn ang="0">
                  <a:pos x="325" y="413"/>
                </a:cxn>
                <a:cxn ang="0">
                  <a:pos x="232" y="478"/>
                </a:cxn>
                <a:cxn ang="0">
                  <a:pos x="226" y="460"/>
                </a:cxn>
                <a:cxn ang="0">
                  <a:pos x="312" y="392"/>
                </a:cxn>
                <a:cxn ang="0">
                  <a:pos x="209" y="280"/>
                </a:cxn>
                <a:cxn ang="0">
                  <a:pos x="133" y="341"/>
                </a:cxn>
                <a:cxn ang="0">
                  <a:pos x="116" y="312"/>
                </a:cxn>
                <a:cxn ang="0">
                  <a:pos x="192" y="248"/>
                </a:cxn>
                <a:cxn ang="0">
                  <a:pos x="89" y="145"/>
                </a:cxn>
                <a:cxn ang="0">
                  <a:pos x="15" y="204"/>
                </a:cxn>
                <a:cxn ang="0">
                  <a:pos x="0" y="170"/>
                </a:cxn>
                <a:cxn ang="0">
                  <a:pos x="0" y="170"/>
                </a:cxn>
              </a:cxnLst>
              <a:rect l="0" t="0" r="r" b="b"/>
              <a:pathLst>
                <a:path w="641" h="529">
                  <a:moveTo>
                    <a:pt x="0" y="170"/>
                  </a:moveTo>
                  <a:lnTo>
                    <a:pt x="78" y="116"/>
                  </a:lnTo>
                  <a:lnTo>
                    <a:pt x="17" y="54"/>
                  </a:lnTo>
                  <a:lnTo>
                    <a:pt x="131" y="0"/>
                  </a:lnTo>
                  <a:lnTo>
                    <a:pt x="224" y="103"/>
                  </a:lnTo>
                  <a:lnTo>
                    <a:pt x="356" y="230"/>
                  </a:lnTo>
                  <a:lnTo>
                    <a:pt x="500" y="383"/>
                  </a:lnTo>
                  <a:lnTo>
                    <a:pt x="641" y="516"/>
                  </a:lnTo>
                  <a:lnTo>
                    <a:pt x="407" y="529"/>
                  </a:lnTo>
                  <a:lnTo>
                    <a:pt x="416" y="517"/>
                  </a:lnTo>
                  <a:lnTo>
                    <a:pt x="325" y="413"/>
                  </a:lnTo>
                  <a:lnTo>
                    <a:pt x="232" y="478"/>
                  </a:lnTo>
                  <a:lnTo>
                    <a:pt x="226" y="460"/>
                  </a:lnTo>
                  <a:lnTo>
                    <a:pt x="312" y="392"/>
                  </a:lnTo>
                  <a:lnTo>
                    <a:pt x="209" y="280"/>
                  </a:lnTo>
                  <a:lnTo>
                    <a:pt x="133" y="341"/>
                  </a:lnTo>
                  <a:lnTo>
                    <a:pt x="116" y="312"/>
                  </a:lnTo>
                  <a:lnTo>
                    <a:pt x="192" y="248"/>
                  </a:lnTo>
                  <a:lnTo>
                    <a:pt x="89" y="145"/>
                  </a:lnTo>
                  <a:lnTo>
                    <a:pt x="15" y="204"/>
                  </a:lnTo>
                  <a:lnTo>
                    <a:pt x="0" y="170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499"/>
            <p:cNvSpPr>
              <a:spLocks/>
            </p:cNvSpPr>
            <p:nvPr/>
          </p:nvSpPr>
          <p:spPr bwMode="auto">
            <a:xfrm>
              <a:off x="8216619" y="944852"/>
              <a:ext cx="377372" cy="16932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73" y="0"/>
                </a:cxn>
                <a:cxn ang="0">
                  <a:pos x="206" y="85"/>
                </a:cxn>
                <a:cxn ang="0">
                  <a:pos x="358" y="177"/>
                </a:cxn>
                <a:cxn ang="0">
                  <a:pos x="540" y="251"/>
                </a:cxn>
                <a:cxn ang="0">
                  <a:pos x="797" y="325"/>
                </a:cxn>
                <a:cxn ang="0">
                  <a:pos x="995" y="374"/>
                </a:cxn>
                <a:cxn ang="0">
                  <a:pos x="1175" y="409"/>
                </a:cxn>
                <a:cxn ang="0">
                  <a:pos x="1179" y="572"/>
                </a:cxn>
                <a:cxn ang="0">
                  <a:pos x="1063" y="559"/>
                </a:cxn>
                <a:cxn ang="0">
                  <a:pos x="909" y="528"/>
                </a:cxn>
                <a:cxn ang="0">
                  <a:pos x="725" y="479"/>
                </a:cxn>
                <a:cxn ang="0">
                  <a:pos x="573" y="426"/>
                </a:cxn>
                <a:cxn ang="0">
                  <a:pos x="413" y="357"/>
                </a:cxn>
                <a:cxn ang="0">
                  <a:pos x="270" y="279"/>
                </a:cxn>
                <a:cxn ang="0">
                  <a:pos x="139" y="186"/>
                </a:cxn>
                <a:cxn ang="0">
                  <a:pos x="42" y="108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1179" h="572">
                  <a:moveTo>
                    <a:pt x="0" y="70"/>
                  </a:moveTo>
                  <a:lnTo>
                    <a:pt x="73" y="0"/>
                  </a:lnTo>
                  <a:lnTo>
                    <a:pt x="206" y="85"/>
                  </a:lnTo>
                  <a:lnTo>
                    <a:pt x="358" y="177"/>
                  </a:lnTo>
                  <a:lnTo>
                    <a:pt x="540" y="251"/>
                  </a:lnTo>
                  <a:lnTo>
                    <a:pt x="797" y="325"/>
                  </a:lnTo>
                  <a:lnTo>
                    <a:pt x="995" y="374"/>
                  </a:lnTo>
                  <a:lnTo>
                    <a:pt x="1175" y="409"/>
                  </a:lnTo>
                  <a:lnTo>
                    <a:pt x="1179" y="572"/>
                  </a:lnTo>
                  <a:lnTo>
                    <a:pt x="1063" y="559"/>
                  </a:lnTo>
                  <a:lnTo>
                    <a:pt x="909" y="528"/>
                  </a:lnTo>
                  <a:lnTo>
                    <a:pt x="725" y="479"/>
                  </a:lnTo>
                  <a:lnTo>
                    <a:pt x="573" y="426"/>
                  </a:lnTo>
                  <a:lnTo>
                    <a:pt x="413" y="357"/>
                  </a:lnTo>
                  <a:lnTo>
                    <a:pt x="270" y="279"/>
                  </a:lnTo>
                  <a:lnTo>
                    <a:pt x="139" y="186"/>
                  </a:lnTo>
                  <a:lnTo>
                    <a:pt x="42" y="108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500"/>
            <p:cNvSpPr>
              <a:spLocks/>
            </p:cNvSpPr>
            <p:nvPr/>
          </p:nvSpPr>
          <p:spPr bwMode="auto">
            <a:xfrm>
              <a:off x="8255702" y="901042"/>
              <a:ext cx="337008" cy="171688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38" y="34"/>
                </a:cxn>
                <a:cxn ang="0">
                  <a:pos x="59" y="0"/>
                </a:cxn>
                <a:cxn ang="0">
                  <a:pos x="135" y="45"/>
                </a:cxn>
                <a:cxn ang="0">
                  <a:pos x="228" y="89"/>
                </a:cxn>
                <a:cxn ang="0">
                  <a:pos x="352" y="140"/>
                </a:cxn>
                <a:cxn ang="0">
                  <a:pos x="466" y="175"/>
                </a:cxn>
                <a:cxn ang="0">
                  <a:pos x="654" y="213"/>
                </a:cxn>
                <a:cxn ang="0">
                  <a:pos x="810" y="243"/>
                </a:cxn>
                <a:cxn ang="0">
                  <a:pos x="983" y="266"/>
                </a:cxn>
                <a:cxn ang="0">
                  <a:pos x="1053" y="275"/>
                </a:cxn>
                <a:cxn ang="0">
                  <a:pos x="1053" y="456"/>
                </a:cxn>
                <a:cxn ang="0">
                  <a:pos x="992" y="441"/>
                </a:cxn>
                <a:cxn ang="0">
                  <a:pos x="968" y="579"/>
                </a:cxn>
                <a:cxn ang="0">
                  <a:pos x="935" y="576"/>
                </a:cxn>
                <a:cxn ang="0">
                  <a:pos x="958" y="441"/>
                </a:cxn>
                <a:cxn ang="0">
                  <a:pos x="800" y="410"/>
                </a:cxn>
                <a:cxn ang="0">
                  <a:pos x="764" y="538"/>
                </a:cxn>
                <a:cxn ang="0">
                  <a:pos x="715" y="522"/>
                </a:cxn>
                <a:cxn ang="0">
                  <a:pos x="743" y="399"/>
                </a:cxn>
                <a:cxn ang="0">
                  <a:pos x="588" y="357"/>
                </a:cxn>
                <a:cxn ang="0">
                  <a:pos x="550" y="473"/>
                </a:cxn>
                <a:cxn ang="0">
                  <a:pos x="498" y="454"/>
                </a:cxn>
                <a:cxn ang="0">
                  <a:pos x="532" y="334"/>
                </a:cxn>
                <a:cxn ang="0">
                  <a:pos x="380" y="277"/>
                </a:cxn>
                <a:cxn ang="0">
                  <a:pos x="325" y="391"/>
                </a:cxn>
                <a:cxn ang="0">
                  <a:pos x="285" y="367"/>
                </a:cxn>
                <a:cxn ang="0">
                  <a:pos x="325" y="260"/>
                </a:cxn>
                <a:cxn ang="0">
                  <a:pos x="181" y="184"/>
                </a:cxn>
                <a:cxn ang="0">
                  <a:pos x="124" y="283"/>
                </a:cxn>
                <a:cxn ang="0">
                  <a:pos x="78" y="251"/>
                </a:cxn>
                <a:cxn ang="0">
                  <a:pos x="131" y="161"/>
                </a:cxn>
                <a:cxn ang="0">
                  <a:pos x="0" y="81"/>
                </a:cxn>
                <a:cxn ang="0">
                  <a:pos x="0" y="81"/>
                </a:cxn>
              </a:cxnLst>
              <a:rect l="0" t="0" r="r" b="b"/>
              <a:pathLst>
                <a:path w="1053" h="579">
                  <a:moveTo>
                    <a:pt x="0" y="81"/>
                  </a:moveTo>
                  <a:lnTo>
                    <a:pt x="38" y="34"/>
                  </a:lnTo>
                  <a:lnTo>
                    <a:pt x="59" y="0"/>
                  </a:lnTo>
                  <a:lnTo>
                    <a:pt x="135" y="45"/>
                  </a:lnTo>
                  <a:lnTo>
                    <a:pt x="228" y="89"/>
                  </a:lnTo>
                  <a:lnTo>
                    <a:pt x="352" y="140"/>
                  </a:lnTo>
                  <a:lnTo>
                    <a:pt x="466" y="175"/>
                  </a:lnTo>
                  <a:lnTo>
                    <a:pt x="654" y="213"/>
                  </a:lnTo>
                  <a:lnTo>
                    <a:pt x="810" y="243"/>
                  </a:lnTo>
                  <a:lnTo>
                    <a:pt x="983" y="266"/>
                  </a:lnTo>
                  <a:lnTo>
                    <a:pt x="1053" y="275"/>
                  </a:lnTo>
                  <a:lnTo>
                    <a:pt x="1053" y="456"/>
                  </a:lnTo>
                  <a:lnTo>
                    <a:pt x="992" y="441"/>
                  </a:lnTo>
                  <a:lnTo>
                    <a:pt x="968" y="579"/>
                  </a:lnTo>
                  <a:lnTo>
                    <a:pt x="935" y="576"/>
                  </a:lnTo>
                  <a:lnTo>
                    <a:pt x="958" y="441"/>
                  </a:lnTo>
                  <a:lnTo>
                    <a:pt x="800" y="410"/>
                  </a:lnTo>
                  <a:lnTo>
                    <a:pt x="764" y="538"/>
                  </a:lnTo>
                  <a:lnTo>
                    <a:pt x="715" y="522"/>
                  </a:lnTo>
                  <a:lnTo>
                    <a:pt x="743" y="399"/>
                  </a:lnTo>
                  <a:lnTo>
                    <a:pt x="588" y="357"/>
                  </a:lnTo>
                  <a:lnTo>
                    <a:pt x="550" y="473"/>
                  </a:lnTo>
                  <a:lnTo>
                    <a:pt x="498" y="454"/>
                  </a:lnTo>
                  <a:lnTo>
                    <a:pt x="532" y="334"/>
                  </a:lnTo>
                  <a:lnTo>
                    <a:pt x="380" y="277"/>
                  </a:lnTo>
                  <a:lnTo>
                    <a:pt x="325" y="391"/>
                  </a:lnTo>
                  <a:lnTo>
                    <a:pt x="285" y="367"/>
                  </a:lnTo>
                  <a:lnTo>
                    <a:pt x="325" y="260"/>
                  </a:lnTo>
                  <a:lnTo>
                    <a:pt x="181" y="184"/>
                  </a:lnTo>
                  <a:lnTo>
                    <a:pt x="124" y="283"/>
                  </a:lnTo>
                  <a:lnTo>
                    <a:pt x="78" y="251"/>
                  </a:lnTo>
                  <a:lnTo>
                    <a:pt x="131" y="161"/>
                  </a:lnTo>
                  <a:lnTo>
                    <a:pt x="0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501"/>
            <p:cNvSpPr>
              <a:spLocks/>
            </p:cNvSpPr>
            <p:nvPr/>
          </p:nvSpPr>
          <p:spPr bwMode="auto">
            <a:xfrm>
              <a:off x="8501731" y="799214"/>
              <a:ext cx="95464" cy="34929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99" y="0"/>
                </a:cxn>
                <a:cxn ang="0">
                  <a:pos x="194" y="13"/>
                </a:cxn>
                <a:cxn ang="0">
                  <a:pos x="293" y="28"/>
                </a:cxn>
                <a:cxn ang="0">
                  <a:pos x="299" y="117"/>
                </a:cxn>
                <a:cxn ang="0">
                  <a:pos x="202" y="93"/>
                </a:cxn>
                <a:cxn ang="0">
                  <a:pos x="46" y="62"/>
                </a:cxn>
                <a:cxn ang="0">
                  <a:pos x="0" y="57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299" h="117">
                  <a:moveTo>
                    <a:pt x="19" y="0"/>
                  </a:moveTo>
                  <a:lnTo>
                    <a:pt x="99" y="0"/>
                  </a:lnTo>
                  <a:lnTo>
                    <a:pt x="194" y="13"/>
                  </a:lnTo>
                  <a:lnTo>
                    <a:pt x="293" y="28"/>
                  </a:lnTo>
                  <a:lnTo>
                    <a:pt x="299" y="117"/>
                  </a:lnTo>
                  <a:lnTo>
                    <a:pt x="202" y="93"/>
                  </a:lnTo>
                  <a:lnTo>
                    <a:pt x="46" y="62"/>
                  </a:lnTo>
                  <a:lnTo>
                    <a:pt x="0" y="57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502"/>
            <p:cNvSpPr>
              <a:spLocks/>
            </p:cNvSpPr>
            <p:nvPr/>
          </p:nvSpPr>
          <p:spPr bwMode="auto">
            <a:xfrm>
              <a:off x="8480587" y="815199"/>
              <a:ext cx="116607" cy="65123"/>
            </a:xfrm>
            <a:custGeom>
              <a:avLst/>
              <a:gdLst/>
              <a:ahLst/>
              <a:cxnLst>
                <a:cxn ang="0">
                  <a:pos x="25" y="72"/>
                </a:cxn>
                <a:cxn ang="0">
                  <a:pos x="135" y="87"/>
                </a:cxn>
                <a:cxn ang="0">
                  <a:pos x="158" y="0"/>
                </a:cxn>
                <a:cxn ang="0">
                  <a:pos x="198" y="7"/>
                </a:cxn>
                <a:cxn ang="0">
                  <a:pos x="183" y="97"/>
                </a:cxn>
                <a:cxn ang="0">
                  <a:pos x="322" y="125"/>
                </a:cxn>
                <a:cxn ang="0">
                  <a:pos x="345" y="36"/>
                </a:cxn>
                <a:cxn ang="0">
                  <a:pos x="360" y="36"/>
                </a:cxn>
                <a:cxn ang="0">
                  <a:pos x="364" y="119"/>
                </a:cxn>
                <a:cxn ang="0">
                  <a:pos x="364" y="218"/>
                </a:cxn>
                <a:cxn ang="0">
                  <a:pos x="270" y="197"/>
                </a:cxn>
                <a:cxn ang="0">
                  <a:pos x="154" y="173"/>
                </a:cxn>
                <a:cxn ang="0">
                  <a:pos x="52" y="150"/>
                </a:cxn>
                <a:cxn ang="0">
                  <a:pos x="0" y="140"/>
                </a:cxn>
                <a:cxn ang="0">
                  <a:pos x="20" y="91"/>
                </a:cxn>
                <a:cxn ang="0">
                  <a:pos x="25" y="72"/>
                </a:cxn>
                <a:cxn ang="0">
                  <a:pos x="25" y="72"/>
                </a:cxn>
              </a:cxnLst>
              <a:rect l="0" t="0" r="r" b="b"/>
              <a:pathLst>
                <a:path w="364" h="218">
                  <a:moveTo>
                    <a:pt x="25" y="72"/>
                  </a:moveTo>
                  <a:lnTo>
                    <a:pt x="135" y="87"/>
                  </a:lnTo>
                  <a:lnTo>
                    <a:pt x="158" y="0"/>
                  </a:lnTo>
                  <a:lnTo>
                    <a:pt x="198" y="7"/>
                  </a:lnTo>
                  <a:lnTo>
                    <a:pt x="183" y="97"/>
                  </a:lnTo>
                  <a:lnTo>
                    <a:pt x="322" y="125"/>
                  </a:lnTo>
                  <a:lnTo>
                    <a:pt x="345" y="36"/>
                  </a:lnTo>
                  <a:lnTo>
                    <a:pt x="360" y="36"/>
                  </a:lnTo>
                  <a:lnTo>
                    <a:pt x="364" y="119"/>
                  </a:lnTo>
                  <a:lnTo>
                    <a:pt x="364" y="218"/>
                  </a:lnTo>
                  <a:lnTo>
                    <a:pt x="270" y="197"/>
                  </a:lnTo>
                  <a:lnTo>
                    <a:pt x="154" y="173"/>
                  </a:lnTo>
                  <a:lnTo>
                    <a:pt x="52" y="150"/>
                  </a:lnTo>
                  <a:lnTo>
                    <a:pt x="0" y="140"/>
                  </a:lnTo>
                  <a:lnTo>
                    <a:pt x="20" y="91"/>
                  </a:lnTo>
                  <a:lnTo>
                    <a:pt x="25" y="72"/>
                  </a:lnTo>
                  <a:lnTo>
                    <a:pt x="25" y="72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503"/>
            <p:cNvSpPr>
              <a:spLocks/>
            </p:cNvSpPr>
            <p:nvPr/>
          </p:nvSpPr>
          <p:spPr bwMode="auto">
            <a:xfrm>
              <a:off x="8299910" y="684953"/>
              <a:ext cx="168504" cy="216682"/>
            </a:xfrm>
            <a:custGeom>
              <a:avLst/>
              <a:gdLst/>
              <a:ahLst/>
              <a:cxnLst>
                <a:cxn ang="0">
                  <a:pos x="0" y="673"/>
                </a:cxn>
                <a:cxn ang="0">
                  <a:pos x="131" y="732"/>
                </a:cxn>
                <a:cxn ang="0">
                  <a:pos x="182" y="673"/>
                </a:cxn>
                <a:cxn ang="0">
                  <a:pos x="247" y="587"/>
                </a:cxn>
                <a:cxn ang="0">
                  <a:pos x="325" y="502"/>
                </a:cxn>
                <a:cxn ang="0">
                  <a:pos x="382" y="420"/>
                </a:cxn>
                <a:cxn ang="0">
                  <a:pos x="443" y="310"/>
                </a:cxn>
                <a:cxn ang="0">
                  <a:pos x="479" y="205"/>
                </a:cxn>
                <a:cxn ang="0">
                  <a:pos x="509" y="91"/>
                </a:cxn>
                <a:cxn ang="0">
                  <a:pos x="526" y="7"/>
                </a:cxn>
                <a:cxn ang="0">
                  <a:pos x="471" y="0"/>
                </a:cxn>
                <a:cxn ang="0">
                  <a:pos x="466" y="53"/>
                </a:cxn>
                <a:cxn ang="0">
                  <a:pos x="441" y="144"/>
                </a:cxn>
                <a:cxn ang="0">
                  <a:pos x="405" y="241"/>
                </a:cxn>
                <a:cxn ang="0">
                  <a:pos x="355" y="340"/>
                </a:cxn>
                <a:cxn ang="0">
                  <a:pos x="283" y="441"/>
                </a:cxn>
                <a:cxn ang="0">
                  <a:pos x="198" y="538"/>
                </a:cxn>
                <a:cxn ang="0">
                  <a:pos x="99" y="617"/>
                </a:cxn>
                <a:cxn ang="0">
                  <a:pos x="0" y="673"/>
                </a:cxn>
                <a:cxn ang="0">
                  <a:pos x="0" y="673"/>
                </a:cxn>
              </a:cxnLst>
              <a:rect l="0" t="0" r="r" b="b"/>
              <a:pathLst>
                <a:path w="526" h="732">
                  <a:moveTo>
                    <a:pt x="0" y="673"/>
                  </a:moveTo>
                  <a:lnTo>
                    <a:pt x="131" y="732"/>
                  </a:lnTo>
                  <a:lnTo>
                    <a:pt x="182" y="673"/>
                  </a:lnTo>
                  <a:lnTo>
                    <a:pt x="247" y="587"/>
                  </a:lnTo>
                  <a:lnTo>
                    <a:pt x="325" y="502"/>
                  </a:lnTo>
                  <a:lnTo>
                    <a:pt x="382" y="420"/>
                  </a:lnTo>
                  <a:lnTo>
                    <a:pt x="443" y="310"/>
                  </a:lnTo>
                  <a:lnTo>
                    <a:pt x="479" y="205"/>
                  </a:lnTo>
                  <a:lnTo>
                    <a:pt x="509" y="91"/>
                  </a:lnTo>
                  <a:lnTo>
                    <a:pt x="526" y="7"/>
                  </a:lnTo>
                  <a:lnTo>
                    <a:pt x="471" y="0"/>
                  </a:lnTo>
                  <a:lnTo>
                    <a:pt x="466" y="53"/>
                  </a:lnTo>
                  <a:lnTo>
                    <a:pt x="441" y="144"/>
                  </a:lnTo>
                  <a:lnTo>
                    <a:pt x="405" y="241"/>
                  </a:lnTo>
                  <a:lnTo>
                    <a:pt x="355" y="340"/>
                  </a:lnTo>
                  <a:lnTo>
                    <a:pt x="283" y="441"/>
                  </a:lnTo>
                  <a:lnTo>
                    <a:pt x="198" y="538"/>
                  </a:lnTo>
                  <a:lnTo>
                    <a:pt x="99" y="617"/>
                  </a:lnTo>
                  <a:lnTo>
                    <a:pt x="0" y="673"/>
                  </a:lnTo>
                  <a:lnTo>
                    <a:pt x="0" y="673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504"/>
            <p:cNvSpPr>
              <a:spLocks/>
            </p:cNvSpPr>
            <p:nvPr/>
          </p:nvSpPr>
          <p:spPr bwMode="auto">
            <a:xfrm>
              <a:off x="8346041" y="686137"/>
              <a:ext cx="167863" cy="234443"/>
            </a:xfrm>
            <a:custGeom>
              <a:avLst/>
              <a:gdLst/>
              <a:ahLst/>
              <a:cxnLst>
                <a:cxn ang="0">
                  <a:pos x="453" y="18"/>
                </a:cxn>
                <a:cxn ang="0">
                  <a:pos x="428" y="134"/>
                </a:cxn>
                <a:cxn ang="0">
                  <a:pos x="344" y="111"/>
                </a:cxn>
                <a:cxn ang="0">
                  <a:pos x="329" y="143"/>
                </a:cxn>
                <a:cxn ang="0">
                  <a:pos x="417" y="172"/>
                </a:cxn>
                <a:cxn ang="0">
                  <a:pos x="367" y="287"/>
                </a:cxn>
                <a:cxn ang="0">
                  <a:pos x="299" y="259"/>
                </a:cxn>
                <a:cxn ang="0">
                  <a:pos x="286" y="284"/>
                </a:cxn>
                <a:cxn ang="0">
                  <a:pos x="360" y="318"/>
                </a:cxn>
                <a:cxn ang="0">
                  <a:pos x="305" y="434"/>
                </a:cxn>
                <a:cxn ang="0">
                  <a:pos x="238" y="396"/>
                </a:cxn>
                <a:cxn ang="0">
                  <a:pos x="223" y="417"/>
                </a:cxn>
                <a:cxn ang="0">
                  <a:pos x="278" y="474"/>
                </a:cxn>
                <a:cxn ang="0">
                  <a:pos x="204" y="580"/>
                </a:cxn>
                <a:cxn ang="0">
                  <a:pos x="133" y="529"/>
                </a:cxn>
                <a:cxn ang="0">
                  <a:pos x="107" y="556"/>
                </a:cxn>
                <a:cxn ang="0">
                  <a:pos x="175" y="630"/>
                </a:cxn>
                <a:cxn ang="0">
                  <a:pos x="78" y="729"/>
                </a:cxn>
                <a:cxn ang="0">
                  <a:pos x="16" y="672"/>
                </a:cxn>
                <a:cxn ang="0">
                  <a:pos x="0" y="691"/>
                </a:cxn>
                <a:cxn ang="0">
                  <a:pos x="65" y="746"/>
                </a:cxn>
                <a:cxn ang="0">
                  <a:pos x="52" y="755"/>
                </a:cxn>
                <a:cxn ang="0">
                  <a:pos x="97" y="772"/>
                </a:cxn>
                <a:cxn ang="0">
                  <a:pos x="177" y="793"/>
                </a:cxn>
                <a:cxn ang="0">
                  <a:pos x="213" y="759"/>
                </a:cxn>
                <a:cxn ang="0">
                  <a:pos x="255" y="704"/>
                </a:cxn>
                <a:cxn ang="0">
                  <a:pos x="305" y="633"/>
                </a:cxn>
                <a:cxn ang="0">
                  <a:pos x="341" y="569"/>
                </a:cxn>
                <a:cxn ang="0">
                  <a:pos x="379" y="495"/>
                </a:cxn>
                <a:cxn ang="0">
                  <a:pos x="411" y="411"/>
                </a:cxn>
                <a:cxn ang="0">
                  <a:pos x="445" y="324"/>
                </a:cxn>
                <a:cxn ang="0">
                  <a:pos x="470" y="249"/>
                </a:cxn>
                <a:cxn ang="0">
                  <a:pos x="491" y="170"/>
                </a:cxn>
                <a:cxn ang="0">
                  <a:pos x="510" y="94"/>
                </a:cxn>
                <a:cxn ang="0">
                  <a:pos x="523" y="27"/>
                </a:cxn>
                <a:cxn ang="0">
                  <a:pos x="415" y="0"/>
                </a:cxn>
                <a:cxn ang="0">
                  <a:pos x="453" y="18"/>
                </a:cxn>
                <a:cxn ang="0">
                  <a:pos x="453" y="18"/>
                </a:cxn>
              </a:cxnLst>
              <a:rect l="0" t="0" r="r" b="b"/>
              <a:pathLst>
                <a:path w="523" h="793">
                  <a:moveTo>
                    <a:pt x="453" y="18"/>
                  </a:moveTo>
                  <a:lnTo>
                    <a:pt x="428" y="134"/>
                  </a:lnTo>
                  <a:lnTo>
                    <a:pt x="344" y="111"/>
                  </a:lnTo>
                  <a:lnTo>
                    <a:pt x="329" y="143"/>
                  </a:lnTo>
                  <a:lnTo>
                    <a:pt x="417" y="172"/>
                  </a:lnTo>
                  <a:lnTo>
                    <a:pt x="367" y="287"/>
                  </a:lnTo>
                  <a:lnTo>
                    <a:pt x="299" y="259"/>
                  </a:lnTo>
                  <a:lnTo>
                    <a:pt x="286" y="284"/>
                  </a:lnTo>
                  <a:lnTo>
                    <a:pt x="360" y="318"/>
                  </a:lnTo>
                  <a:lnTo>
                    <a:pt x="305" y="434"/>
                  </a:lnTo>
                  <a:lnTo>
                    <a:pt x="238" y="396"/>
                  </a:lnTo>
                  <a:lnTo>
                    <a:pt x="223" y="417"/>
                  </a:lnTo>
                  <a:lnTo>
                    <a:pt x="278" y="474"/>
                  </a:lnTo>
                  <a:lnTo>
                    <a:pt x="204" y="580"/>
                  </a:lnTo>
                  <a:lnTo>
                    <a:pt x="133" y="529"/>
                  </a:lnTo>
                  <a:lnTo>
                    <a:pt x="107" y="556"/>
                  </a:lnTo>
                  <a:lnTo>
                    <a:pt x="175" y="630"/>
                  </a:lnTo>
                  <a:lnTo>
                    <a:pt x="78" y="729"/>
                  </a:lnTo>
                  <a:lnTo>
                    <a:pt x="16" y="672"/>
                  </a:lnTo>
                  <a:lnTo>
                    <a:pt x="0" y="691"/>
                  </a:lnTo>
                  <a:lnTo>
                    <a:pt x="65" y="746"/>
                  </a:lnTo>
                  <a:lnTo>
                    <a:pt x="52" y="755"/>
                  </a:lnTo>
                  <a:lnTo>
                    <a:pt x="97" y="772"/>
                  </a:lnTo>
                  <a:lnTo>
                    <a:pt x="177" y="793"/>
                  </a:lnTo>
                  <a:lnTo>
                    <a:pt x="213" y="759"/>
                  </a:lnTo>
                  <a:lnTo>
                    <a:pt x="255" y="704"/>
                  </a:lnTo>
                  <a:lnTo>
                    <a:pt x="305" y="633"/>
                  </a:lnTo>
                  <a:lnTo>
                    <a:pt x="341" y="569"/>
                  </a:lnTo>
                  <a:lnTo>
                    <a:pt x="379" y="495"/>
                  </a:lnTo>
                  <a:lnTo>
                    <a:pt x="411" y="411"/>
                  </a:lnTo>
                  <a:lnTo>
                    <a:pt x="445" y="324"/>
                  </a:lnTo>
                  <a:lnTo>
                    <a:pt x="470" y="249"/>
                  </a:lnTo>
                  <a:lnTo>
                    <a:pt x="491" y="170"/>
                  </a:lnTo>
                  <a:lnTo>
                    <a:pt x="510" y="94"/>
                  </a:lnTo>
                  <a:lnTo>
                    <a:pt x="523" y="27"/>
                  </a:lnTo>
                  <a:lnTo>
                    <a:pt x="415" y="0"/>
                  </a:lnTo>
                  <a:lnTo>
                    <a:pt x="453" y="18"/>
                  </a:lnTo>
                  <a:lnTo>
                    <a:pt x="453" y="1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505"/>
            <p:cNvSpPr>
              <a:spLocks/>
            </p:cNvSpPr>
            <p:nvPr/>
          </p:nvSpPr>
          <p:spPr bwMode="auto">
            <a:xfrm>
              <a:off x="8246732" y="631078"/>
              <a:ext cx="353666" cy="65123"/>
            </a:xfrm>
            <a:custGeom>
              <a:avLst/>
              <a:gdLst/>
              <a:ahLst/>
              <a:cxnLst>
                <a:cxn ang="0">
                  <a:pos x="0" y="88"/>
                </a:cxn>
                <a:cxn ang="0">
                  <a:pos x="35" y="116"/>
                </a:cxn>
                <a:cxn ang="0">
                  <a:pos x="65" y="148"/>
                </a:cxn>
                <a:cxn ang="0">
                  <a:pos x="137" y="131"/>
                </a:cxn>
                <a:cxn ang="0">
                  <a:pos x="225" y="112"/>
                </a:cxn>
                <a:cxn ang="0">
                  <a:pos x="310" y="103"/>
                </a:cxn>
                <a:cxn ang="0">
                  <a:pos x="383" y="93"/>
                </a:cxn>
                <a:cxn ang="0">
                  <a:pos x="478" y="89"/>
                </a:cxn>
                <a:cxn ang="0">
                  <a:pos x="552" y="91"/>
                </a:cxn>
                <a:cxn ang="0">
                  <a:pos x="670" y="101"/>
                </a:cxn>
                <a:cxn ang="0">
                  <a:pos x="757" y="112"/>
                </a:cxn>
                <a:cxn ang="0">
                  <a:pos x="856" y="133"/>
                </a:cxn>
                <a:cxn ang="0">
                  <a:pos x="959" y="164"/>
                </a:cxn>
                <a:cxn ang="0">
                  <a:pos x="1038" y="192"/>
                </a:cxn>
                <a:cxn ang="0">
                  <a:pos x="1103" y="221"/>
                </a:cxn>
                <a:cxn ang="0">
                  <a:pos x="1099" y="55"/>
                </a:cxn>
                <a:cxn ang="0">
                  <a:pos x="1088" y="93"/>
                </a:cxn>
                <a:cxn ang="0">
                  <a:pos x="945" y="59"/>
                </a:cxn>
                <a:cxn ang="0">
                  <a:pos x="837" y="36"/>
                </a:cxn>
                <a:cxn ang="0">
                  <a:pos x="738" y="17"/>
                </a:cxn>
                <a:cxn ang="0">
                  <a:pos x="575" y="2"/>
                </a:cxn>
                <a:cxn ang="0">
                  <a:pos x="493" y="0"/>
                </a:cxn>
                <a:cxn ang="0">
                  <a:pos x="324" y="4"/>
                </a:cxn>
                <a:cxn ang="0">
                  <a:pos x="158" y="36"/>
                </a:cxn>
                <a:cxn ang="0">
                  <a:pos x="73" y="67"/>
                </a:cxn>
                <a:cxn ang="0">
                  <a:pos x="0" y="88"/>
                </a:cxn>
                <a:cxn ang="0">
                  <a:pos x="0" y="88"/>
                </a:cxn>
              </a:cxnLst>
              <a:rect l="0" t="0" r="r" b="b"/>
              <a:pathLst>
                <a:path w="1103" h="221">
                  <a:moveTo>
                    <a:pt x="0" y="88"/>
                  </a:moveTo>
                  <a:lnTo>
                    <a:pt x="35" y="116"/>
                  </a:lnTo>
                  <a:lnTo>
                    <a:pt x="65" y="148"/>
                  </a:lnTo>
                  <a:lnTo>
                    <a:pt x="137" y="131"/>
                  </a:lnTo>
                  <a:lnTo>
                    <a:pt x="225" y="112"/>
                  </a:lnTo>
                  <a:lnTo>
                    <a:pt x="310" y="103"/>
                  </a:lnTo>
                  <a:lnTo>
                    <a:pt x="383" y="93"/>
                  </a:lnTo>
                  <a:lnTo>
                    <a:pt x="478" y="89"/>
                  </a:lnTo>
                  <a:lnTo>
                    <a:pt x="552" y="91"/>
                  </a:lnTo>
                  <a:lnTo>
                    <a:pt x="670" y="101"/>
                  </a:lnTo>
                  <a:lnTo>
                    <a:pt x="757" y="112"/>
                  </a:lnTo>
                  <a:lnTo>
                    <a:pt x="856" y="133"/>
                  </a:lnTo>
                  <a:lnTo>
                    <a:pt x="959" y="164"/>
                  </a:lnTo>
                  <a:lnTo>
                    <a:pt x="1038" y="192"/>
                  </a:lnTo>
                  <a:lnTo>
                    <a:pt x="1103" y="221"/>
                  </a:lnTo>
                  <a:lnTo>
                    <a:pt x="1099" y="55"/>
                  </a:lnTo>
                  <a:lnTo>
                    <a:pt x="1088" y="93"/>
                  </a:lnTo>
                  <a:lnTo>
                    <a:pt x="945" y="59"/>
                  </a:lnTo>
                  <a:lnTo>
                    <a:pt x="837" y="36"/>
                  </a:lnTo>
                  <a:lnTo>
                    <a:pt x="738" y="17"/>
                  </a:lnTo>
                  <a:lnTo>
                    <a:pt x="575" y="2"/>
                  </a:lnTo>
                  <a:lnTo>
                    <a:pt x="493" y="0"/>
                  </a:lnTo>
                  <a:lnTo>
                    <a:pt x="324" y="4"/>
                  </a:lnTo>
                  <a:lnTo>
                    <a:pt x="158" y="36"/>
                  </a:lnTo>
                  <a:lnTo>
                    <a:pt x="73" y="67"/>
                  </a:lnTo>
                  <a:lnTo>
                    <a:pt x="0" y="88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506"/>
            <p:cNvSpPr>
              <a:spLocks/>
            </p:cNvSpPr>
            <p:nvPr/>
          </p:nvSpPr>
          <p:spPr bwMode="auto">
            <a:xfrm>
              <a:off x="8448552" y="503200"/>
              <a:ext cx="44208" cy="574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80"/>
                </a:cxn>
                <a:cxn ang="0">
                  <a:pos x="51" y="188"/>
                </a:cxn>
                <a:cxn ang="0">
                  <a:pos x="80" y="193"/>
                </a:cxn>
                <a:cxn ang="0">
                  <a:pos x="81" y="154"/>
                </a:cxn>
                <a:cxn ang="0">
                  <a:pos x="139" y="154"/>
                </a:cxn>
                <a:cxn ang="0">
                  <a:pos x="139" y="136"/>
                </a:cxn>
                <a:cxn ang="0">
                  <a:pos x="80" y="129"/>
                </a:cxn>
                <a:cxn ang="0">
                  <a:pos x="81" y="20"/>
                </a:cxn>
                <a:cxn ang="0">
                  <a:pos x="131" y="19"/>
                </a:cxn>
                <a:cxn ang="0">
                  <a:pos x="80" y="7"/>
                </a:cxn>
                <a:cxn ang="0">
                  <a:pos x="36" y="3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39" h="193">
                  <a:moveTo>
                    <a:pt x="5" y="0"/>
                  </a:moveTo>
                  <a:lnTo>
                    <a:pt x="0" y="180"/>
                  </a:lnTo>
                  <a:lnTo>
                    <a:pt x="51" y="188"/>
                  </a:lnTo>
                  <a:lnTo>
                    <a:pt x="80" y="193"/>
                  </a:lnTo>
                  <a:lnTo>
                    <a:pt x="81" y="154"/>
                  </a:lnTo>
                  <a:lnTo>
                    <a:pt x="139" y="154"/>
                  </a:lnTo>
                  <a:lnTo>
                    <a:pt x="139" y="136"/>
                  </a:lnTo>
                  <a:lnTo>
                    <a:pt x="80" y="129"/>
                  </a:lnTo>
                  <a:lnTo>
                    <a:pt x="81" y="20"/>
                  </a:lnTo>
                  <a:lnTo>
                    <a:pt x="131" y="19"/>
                  </a:lnTo>
                  <a:lnTo>
                    <a:pt x="80" y="7"/>
                  </a:lnTo>
                  <a:lnTo>
                    <a:pt x="36" y="3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507"/>
            <p:cNvSpPr>
              <a:spLocks/>
            </p:cNvSpPr>
            <p:nvPr/>
          </p:nvSpPr>
          <p:spPr bwMode="auto">
            <a:xfrm>
              <a:off x="8488917" y="508529"/>
              <a:ext cx="36520" cy="59203"/>
            </a:xfrm>
            <a:custGeom>
              <a:avLst/>
              <a:gdLst/>
              <a:ahLst/>
              <a:cxnLst>
                <a:cxn ang="0">
                  <a:pos x="6" y="180"/>
                </a:cxn>
                <a:cxn ang="0">
                  <a:pos x="50" y="188"/>
                </a:cxn>
                <a:cxn ang="0">
                  <a:pos x="91" y="195"/>
                </a:cxn>
                <a:cxn ang="0">
                  <a:pos x="114" y="199"/>
                </a:cxn>
                <a:cxn ang="0">
                  <a:pos x="107" y="15"/>
                </a:cxn>
                <a:cxn ang="0">
                  <a:pos x="6" y="0"/>
                </a:cxn>
                <a:cxn ang="0">
                  <a:pos x="0" y="131"/>
                </a:cxn>
                <a:cxn ang="0">
                  <a:pos x="6" y="180"/>
                </a:cxn>
                <a:cxn ang="0">
                  <a:pos x="6" y="180"/>
                </a:cxn>
              </a:cxnLst>
              <a:rect l="0" t="0" r="r" b="b"/>
              <a:pathLst>
                <a:path w="114" h="199">
                  <a:moveTo>
                    <a:pt x="6" y="180"/>
                  </a:moveTo>
                  <a:lnTo>
                    <a:pt x="50" y="188"/>
                  </a:lnTo>
                  <a:lnTo>
                    <a:pt x="91" y="195"/>
                  </a:lnTo>
                  <a:lnTo>
                    <a:pt x="114" y="199"/>
                  </a:lnTo>
                  <a:lnTo>
                    <a:pt x="107" y="15"/>
                  </a:lnTo>
                  <a:lnTo>
                    <a:pt x="6" y="0"/>
                  </a:lnTo>
                  <a:lnTo>
                    <a:pt x="0" y="131"/>
                  </a:lnTo>
                  <a:lnTo>
                    <a:pt x="6" y="180"/>
                  </a:lnTo>
                  <a:lnTo>
                    <a:pt x="6" y="18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508"/>
            <p:cNvSpPr>
              <a:spLocks/>
            </p:cNvSpPr>
            <p:nvPr/>
          </p:nvSpPr>
          <p:spPr bwMode="auto">
            <a:xfrm>
              <a:off x="7529789" y="841840"/>
              <a:ext cx="225526" cy="1261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4" y="209"/>
                </a:cxn>
                <a:cxn ang="0">
                  <a:pos x="89" y="253"/>
                </a:cxn>
                <a:cxn ang="0">
                  <a:pos x="213" y="297"/>
                </a:cxn>
                <a:cxn ang="0">
                  <a:pos x="348" y="340"/>
                </a:cxn>
                <a:cxn ang="0">
                  <a:pos x="494" y="384"/>
                </a:cxn>
                <a:cxn ang="0">
                  <a:pos x="603" y="409"/>
                </a:cxn>
                <a:cxn ang="0">
                  <a:pos x="705" y="426"/>
                </a:cxn>
                <a:cxn ang="0">
                  <a:pos x="671" y="375"/>
                </a:cxn>
                <a:cxn ang="0">
                  <a:pos x="646" y="325"/>
                </a:cxn>
                <a:cxn ang="0">
                  <a:pos x="631" y="281"/>
                </a:cxn>
                <a:cxn ang="0">
                  <a:pos x="576" y="259"/>
                </a:cxn>
                <a:cxn ang="0">
                  <a:pos x="587" y="186"/>
                </a:cxn>
                <a:cxn ang="0">
                  <a:pos x="559" y="154"/>
                </a:cxn>
                <a:cxn ang="0">
                  <a:pos x="525" y="255"/>
                </a:cxn>
                <a:cxn ang="0">
                  <a:pos x="371" y="200"/>
                </a:cxn>
                <a:cxn ang="0">
                  <a:pos x="397" y="106"/>
                </a:cxn>
                <a:cxn ang="0">
                  <a:pos x="350" y="87"/>
                </a:cxn>
                <a:cxn ang="0">
                  <a:pos x="308" y="183"/>
                </a:cxn>
                <a:cxn ang="0">
                  <a:pos x="146" y="118"/>
                </a:cxn>
                <a:cxn ang="0">
                  <a:pos x="175" y="19"/>
                </a:cxn>
                <a:cxn ang="0">
                  <a:pos x="137" y="0"/>
                </a:cxn>
                <a:cxn ang="0">
                  <a:pos x="80" y="101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705" h="426">
                  <a:moveTo>
                    <a:pt x="0" y="70"/>
                  </a:moveTo>
                  <a:lnTo>
                    <a:pt x="4" y="209"/>
                  </a:lnTo>
                  <a:lnTo>
                    <a:pt x="89" y="253"/>
                  </a:lnTo>
                  <a:lnTo>
                    <a:pt x="213" y="297"/>
                  </a:lnTo>
                  <a:lnTo>
                    <a:pt x="348" y="340"/>
                  </a:lnTo>
                  <a:lnTo>
                    <a:pt x="494" y="384"/>
                  </a:lnTo>
                  <a:lnTo>
                    <a:pt x="603" y="409"/>
                  </a:lnTo>
                  <a:lnTo>
                    <a:pt x="705" y="426"/>
                  </a:lnTo>
                  <a:lnTo>
                    <a:pt x="671" y="375"/>
                  </a:lnTo>
                  <a:lnTo>
                    <a:pt x="646" y="325"/>
                  </a:lnTo>
                  <a:lnTo>
                    <a:pt x="631" y="281"/>
                  </a:lnTo>
                  <a:lnTo>
                    <a:pt x="576" y="259"/>
                  </a:lnTo>
                  <a:lnTo>
                    <a:pt x="587" y="186"/>
                  </a:lnTo>
                  <a:lnTo>
                    <a:pt x="559" y="154"/>
                  </a:lnTo>
                  <a:lnTo>
                    <a:pt x="525" y="255"/>
                  </a:lnTo>
                  <a:lnTo>
                    <a:pt x="371" y="200"/>
                  </a:lnTo>
                  <a:lnTo>
                    <a:pt x="397" y="106"/>
                  </a:lnTo>
                  <a:lnTo>
                    <a:pt x="350" y="87"/>
                  </a:lnTo>
                  <a:lnTo>
                    <a:pt x="308" y="183"/>
                  </a:lnTo>
                  <a:lnTo>
                    <a:pt x="146" y="118"/>
                  </a:lnTo>
                  <a:lnTo>
                    <a:pt x="175" y="19"/>
                  </a:lnTo>
                  <a:lnTo>
                    <a:pt x="137" y="0"/>
                  </a:lnTo>
                  <a:lnTo>
                    <a:pt x="80" y="101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509"/>
            <p:cNvSpPr>
              <a:spLocks/>
            </p:cNvSpPr>
            <p:nvPr/>
          </p:nvSpPr>
          <p:spPr bwMode="auto">
            <a:xfrm>
              <a:off x="7952651" y="642919"/>
              <a:ext cx="40364" cy="37890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31" y="8"/>
                </a:cxn>
                <a:cxn ang="0">
                  <a:pos x="116" y="0"/>
                </a:cxn>
                <a:cxn ang="0">
                  <a:pos x="126" y="28"/>
                </a:cxn>
                <a:cxn ang="0">
                  <a:pos x="61" y="34"/>
                </a:cxn>
                <a:cxn ang="0">
                  <a:pos x="69" y="127"/>
                </a:cxn>
                <a:cxn ang="0">
                  <a:pos x="38" y="127"/>
                </a:cxn>
                <a:cxn ang="0">
                  <a:pos x="35" y="42"/>
                </a:cxn>
                <a:cxn ang="0">
                  <a:pos x="0" y="42"/>
                </a:cxn>
                <a:cxn ang="0">
                  <a:pos x="0" y="42"/>
                </a:cxn>
              </a:cxnLst>
              <a:rect l="0" t="0" r="r" b="b"/>
              <a:pathLst>
                <a:path w="126" h="127">
                  <a:moveTo>
                    <a:pt x="0" y="42"/>
                  </a:moveTo>
                  <a:lnTo>
                    <a:pt x="31" y="8"/>
                  </a:lnTo>
                  <a:lnTo>
                    <a:pt x="116" y="0"/>
                  </a:lnTo>
                  <a:lnTo>
                    <a:pt x="126" y="28"/>
                  </a:lnTo>
                  <a:lnTo>
                    <a:pt x="61" y="34"/>
                  </a:lnTo>
                  <a:lnTo>
                    <a:pt x="69" y="127"/>
                  </a:lnTo>
                  <a:lnTo>
                    <a:pt x="38" y="127"/>
                  </a:lnTo>
                  <a:lnTo>
                    <a:pt x="35" y="42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565"/>
            <p:cNvSpPr>
              <a:spLocks/>
            </p:cNvSpPr>
            <p:nvPr/>
          </p:nvSpPr>
          <p:spPr bwMode="auto">
            <a:xfrm>
              <a:off x="7550292" y="856641"/>
              <a:ext cx="706051" cy="366465"/>
            </a:xfrm>
            <a:custGeom>
              <a:avLst/>
              <a:gdLst/>
              <a:ahLst/>
              <a:cxnLst>
                <a:cxn ang="0">
                  <a:pos x="3" y="1122"/>
                </a:cxn>
                <a:cxn ang="0">
                  <a:pos x="0" y="1240"/>
                </a:cxn>
                <a:cxn ang="0">
                  <a:pos x="72" y="1240"/>
                </a:cxn>
                <a:cxn ang="0">
                  <a:pos x="553" y="1042"/>
                </a:cxn>
                <a:cxn ang="0">
                  <a:pos x="1049" y="829"/>
                </a:cxn>
                <a:cxn ang="0">
                  <a:pos x="1496" y="626"/>
                </a:cxn>
                <a:cxn ang="0">
                  <a:pos x="1722" y="499"/>
                </a:cxn>
                <a:cxn ang="0">
                  <a:pos x="1893" y="377"/>
                </a:cxn>
                <a:cxn ang="0">
                  <a:pos x="2017" y="267"/>
                </a:cxn>
                <a:cxn ang="0">
                  <a:pos x="2114" y="162"/>
                </a:cxn>
                <a:cxn ang="0">
                  <a:pos x="2178" y="67"/>
                </a:cxn>
                <a:cxn ang="0">
                  <a:pos x="2205" y="0"/>
                </a:cxn>
                <a:cxn ang="0">
                  <a:pos x="2114" y="124"/>
                </a:cxn>
                <a:cxn ang="0">
                  <a:pos x="2000" y="236"/>
                </a:cxn>
                <a:cxn ang="0">
                  <a:pos x="1827" y="365"/>
                </a:cxn>
                <a:cxn ang="0">
                  <a:pos x="1591" y="521"/>
                </a:cxn>
                <a:cxn ang="0">
                  <a:pos x="1291" y="660"/>
                </a:cxn>
                <a:cxn ang="0">
                  <a:pos x="882" y="807"/>
                </a:cxn>
                <a:cxn ang="0">
                  <a:pos x="439" y="964"/>
                </a:cxn>
                <a:cxn ang="0">
                  <a:pos x="3" y="1122"/>
                </a:cxn>
                <a:cxn ang="0">
                  <a:pos x="3" y="1122"/>
                </a:cxn>
              </a:cxnLst>
              <a:rect l="0" t="0" r="r" b="b"/>
              <a:pathLst>
                <a:path w="2205" h="1240">
                  <a:moveTo>
                    <a:pt x="3" y="1122"/>
                  </a:moveTo>
                  <a:lnTo>
                    <a:pt x="0" y="1240"/>
                  </a:lnTo>
                  <a:lnTo>
                    <a:pt x="72" y="1240"/>
                  </a:lnTo>
                  <a:lnTo>
                    <a:pt x="553" y="1042"/>
                  </a:lnTo>
                  <a:lnTo>
                    <a:pt x="1049" y="829"/>
                  </a:lnTo>
                  <a:lnTo>
                    <a:pt x="1496" y="626"/>
                  </a:lnTo>
                  <a:lnTo>
                    <a:pt x="1722" y="499"/>
                  </a:lnTo>
                  <a:lnTo>
                    <a:pt x="1893" y="377"/>
                  </a:lnTo>
                  <a:lnTo>
                    <a:pt x="2017" y="267"/>
                  </a:lnTo>
                  <a:lnTo>
                    <a:pt x="2114" y="162"/>
                  </a:lnTo>
                  <a:lnTo>
                    <a:pt x="2178" y="67"/>
                  </a:lnTo>
                  <a:lnTo>
                    <a:pt x="2205" y="0"/>
                  </a:lnTo>
                  <a:lnTo>
                    <a:pt x="2114" y="124"/>
                  </a:lnTo>
                  <a:lnTo>
                    <a:pt x="2000" y="236"/>
                  </a:lnTo>
                  <a:lnTo>
                    <a:pt x="1827" y="365"/>
                  </a:lnTo>
                  <a:lnTo>
                    <a:pt x="1591" y="521"/>
                  </a:lnTo>
                  <a:lnTo>
                    <a:pt x="1291" y="660"/>
                  </a:lnTo>
                  <a:lnTo>
                    <a:pt x="882" y="807"/>
                  </a:lnTo>
                  <a:lnTo>
                    <a:pt x="439" y="964"/>
                  </a:lnTo>
                  <a:lnTo>
                    <a:pt x="3" y="1122"/>
                  </a:lnTo>
                  <a:lnTo>
                    <a:pt x="3" y="11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566"/>
            <p:cNvSpPr>
              <a:spLocks/>
            </p:cNvSpPr>
            <p:nvPr/>
          </p:nvSpPr>
          <p:spPr bwMode="auto">
            <a:xfrm>
              <a:off x="8228152" y="954917"/>
              <a:ext cx="355588" cy="148007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193" y="107"/>
                </a:cxn>
                <a:cxn ang="0">
                  <a:pos x="406" y="211"/>
                </a:cxn>
                <a:cxn ang="0">
                  <a:pos x="646" y="291"/>
                </a:cxn>
                <a:cxn ang="0">
                  <a:pos x="899" y="361"/>
                </a:cxn>
                <a:cxn ang="0">
                  <a:pos x="1108" y="401"/>
                </a:cxn>
                <a:cxn ang="0">
                  <a:pos x="1110" y="500"/>
                </a:cxn>
                <a:cxn ang="0">
                  <a:pos x="899" y="470"/>
                </a:cxn>
                <a:cxn ang="0">
                  <a:pos x="674" y="415"/>
                </a:cxn>
                <a:cxn ang="0">
                  <a:pos x="446" y="325"/>
                </a:cxn>
                <a:cxn ang="0">
                  <a:pos x="224" y="209"/>
                </a:cxn>
                <a:cxn ang="0">
                  <a:pos x="62" y="91"/>
                </a:cxn>
                <a:cxn ang="0">
                  <a:pos x="0" y="36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1110" h="500">
                  <a:moveTo>
                    <a:pt x="34" y="0"/>
                  </a:moveTo>
                  <a:lnTo>
                    <a:pt x="193" y="107"/>
                  </a:lnTo>
                  <a:lnTo>
                    <a:pt x="406" y="211"/>
                  </a:lnTo>
                  <a:lnTo>
                    <a:pt x="646" y="291"/>
                  </a:lnTo>
                  <a:lnTo>
                    <a:pt x="899" y="361"/>
                  </a:lnTo>
                  <a:lnTo>
                    <a:pt x="1108" y="401"/>
                  </a:lnTo>
                  <a:lnTo>
                    <a:pt x="1110" y="500"/>
                  </a:lnTo>
                  <a:lnTo>
                    <a:pt x="899" y="470"/>
                  </a:lnTo>
                  <a:lnTo>
                    <a:pt x="674" y="415"/>
                  </a:lnTo>
                  <a:lnTo>
                    <a:pt x="446" y="325"/>
                  </a:lnTo>
                  <a:lnTo>
                    <a:pt x="224" y="209"/>
                  </a:lnTo>
                  <a:lnTo>
                    <a:pt x="62" y="91"/>
                  </a:lnTo>
                  <a:lnTo>
                    <a:pt x="0" y="36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567"/>
            <p:cNvSpPr>
              <a:spLocks/>
            </p:cNvSpPr>
            <p:nvPr/>
          </p:nvSpPr>
          <p:spPr bwMode="auto">
            <a:xfrm>
              <a:off x="8376154" y="696201"/>
              <a:ext cx="126218" cy="214906"/>
            </a:xfrm>
            <a:custGeom>
              <a:avLst/>
              <a:gdLst/>
              <a:ahLst/>
              <a:cxnLst>
                <a:cxn ang="0">
                  <a:pos x="0" y="709"/>
                </a:cxn>
                <a:cxn ang="0">
                  <a:pos x="79" y="726"/>
                </a:cxn>
                <a:cxn ang="0">
                  <a:pos x="163" y="616"/>
                </a:cxn>
                <a:cxn ang="0">
                  <a:pos x="241" y="490"/>
                </a:cxn>
                <a:cxn ang="0">
                  <a:pos x="292" y="372"/>
                </a:cxn>
                <a:cxn ang="0">
                  <a:pos x="342" y="233"/>
                </a:cxn>
                <a:cxn ang="0">
                  <a:pos x="376" y="116"/>
                </a:cxn>
                <a:cxn ang="0">
                  <a:pos x="393" y="5"/>
                </a:cxn>
                <a:cxn ang="0">
                  <a:pos x="376" y="0"/>
                </a:cxn>
                <a:cxn ang="0">
                  <a:pos x="346" y="121"/>
                </a:cxn>
                <a:cxn ang="0">
                  <a:pos x="292" y="275"/>
                </a:cxn>
                <a:cxn ang="0">
                  <a:pos x="214" y="443"/>
                </a:cxn>
                <a:cxn ang="0">
                  <a:pos x="112" y="593"/>
                </a:cxn>
                <a:cxn ang="0">
                  <a:pos x="0" y="709"/>
                </a:cxn>
                <a:cxn ang="0">
                  <a:pos x="0" y="709"/>
                </a:cxn>
              </a:cxnLst>
              <a:rect l="0" t="0" r="r" b="b"/>
              <a:pathLst>
                <a:path w="393" h="726">
                  <a:moveTo>
                    <a:pt x="0" y="709"/>
                  </a:moveTo>
                  <a:lnTo>
                    <a:pt x="79" y="726"/>
                  </a:lnTo>
                  <a:lnTo>
                    <a:pt x="163" y="616"/>
                  </a:lnTo>
                  <a:lnTo>
                    <a:pt x="241" y="490"/>
                  </a:lnTo>
                  <a:lnTo>
                    <a:pt x="292" y="372"/>
                  </a:lnTo>
                  <a:lnTo>
                    <a:pt x="342" y="233"/>
                  </a:lnTo>
                  <a:lnTo>
                    <a:pt x="376" y="116"/>
                  </a:lnTo>
                  <a:lnTo>
                    <a:pt x="393" y="5"/>
                  </a:lnTo>
                  <a:lnTo>
                    <a:pt x="376" y="0"/>
                  </a:lnTo>
                  <a:lnTo>
                    <a:pt x="346" y="121"/>
                  </a:lnTo>
                  <a:lnTo>
                    <a:pt x="292" y="275"/>
                  </a:lnTo>
                  <a:lnTo>
                    <a:pt x="214" y="443"/>
                  </a:lnTo>
                  <a:lnTo>
                    <a:pt x="112" y="593"/>
                  </a:lnTo>
                  <a:lnTo>
                    <a:pt x="0" y="709"/>
                  </a:lnTo>
                  <a:lnTo>
                    <a:pt x="0" y="70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568"/>
            <p:cNvSpPr>
              <a:spLocks/>
            </p:cNvSpPr>
            <p:nvPr/>
          </p:nvSpPr>
          <p:spPr bwMode="auto">
            <a:xfrm>
              <a:off x="8262750" y="637591"/>
              <a:ext cx="328038" cy="44994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15" y="93"/>
                </a:cxn>
                <a:cxn ang="0">
                  <a:pos x="146" y="61"/>
                </a:cxn>
                <a:cxn ang="0">
                  <a:pos x="314" y="44"/>
                </a:cxn>
                <a:cxn ang="0">
                  <a:pos x="511" y="38"/>
                </a:cxn>
                <a:cxn ang="0">
                  <a:pos x="711" y="59"/>
                </a:cxn>
                <a:cxn ang="0">
                  <a:pos x="873" y="97"/>
                </a:cxn>
                <a:cxn ang="0">
                  <a:pos x="1025" y="152"/>
                </a:cxn>
                <a:cxn ang="0">
                  <a:pos x="1025" y="93"/>
                </a:cxn>
                <a:cxn ang="0">
                  <a:pos x="815" y="38"/>
                </a:cxn>
                <a:cxn ang="0">
                  <a:pos x="597" y="8"/>
                </a:cxn>
                <a:cxn ang="0">
                  <a:pos x="367" y="0"/>
                </a:cxn>
                <a:cxn ang="0">
                  <a:pos x="188" y="17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1025" h="152">
                  <a:moveTo>
                    <a:pt x="0" y="70"/>
                  </a:moveTo>
                  <a:lnTo>
                    <a:pt x="15" y="93"/>
                  </a:lnTo>
                  <a:lnTo>
                    <a:pt x="146" y="61"/>
                  </a:lnTo>
                  <a:lnTo>
                    <a:pt x="314" y="44"/>
                  </a:lnTo>
                  <a:lnTo>
                    <a:pt x="511" y="38"/>
                  </a:lnTo>
                  <a:lnTo>
                    <a:pt x="711" y="59"/>
                  </a:lnTo>
                  <a:lnTo>
                    <a:pt x="873" y="97"/>
                  </a:lnTo>
                  <a:lnTo>
                    <a:pt x="1025" y="152"/>
                  </a:lnTo>
                  <a:lnTo>
                    <a:pt x="1025" y="93"/>
                  </a:lnTo>
                  <a:lnTo>
                    <a:pt x="815" y="38"/>
                  </a:lnTo>
                  <a:lnTo>
                    <a:pt x="597" y="8"/>
                  </a:lnTo>
                  <a:lnTo>
                    <a:pt x="367" y="0"/>
                  </a:lnTo>
                  <a:lnTo>
                    <a:pt x="188" y="17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569"/>
            <p:cNvSpPr>
              <a:spLocks/>
            </p:cNvSpPr>
            <p:nvPr/>
          </p:nvSpPr>
          <p:spPr bwMode="auto">
            <a:xfrm>
              <a:off x="8497246" y="516225"/>
              <a:ext cx="17299" cy="420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0"/>
                </a:cxn>
                <a:cxn ang="0">
                  <a:pos x="53" y="143"/>
                </a:cxn>
                <a:cxn ang="0">
                  <a:pos x="53" y="1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" h="143">
                  <a:moveTo>
                    <a:pt x="0" y="0"/>
                  </a:moveTo>
                  <a:lnTo>
                    <a:pt x="0" y="130"/>
                  </a:lnTo>
                  <a:lnTo>
                    <a:pt x="53" y="143"/>
                  </a:lnTo>
                  <a:lnTo>
                    <a:pt x="53" y="1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570"/>
            <p:cNvSpPr>
              <a:spLocks/>
            </p:cNvSpPr>
            <p:nvPr/>
          </p:nvSpPr>
          <p:spPr bwMode="auto">
            <a:xfrm>
              <a:off x="8153831" y="1010568"/>
              <a:ext cx="62789" cy="8880"/>
            </a:xfrm>
            <a:custGeom>
              <a:avLst/>
              <a:gdLst/>
              <a:ahLst/>
              <a:cxnLst>
                <a:cxn ang="0">
                  <a:pos x="40" y="12"/>
                </a:cxn>
                <a:cxn ang="0">
                  <a:pos x="180" y="0"/>
                </a:cxn>
                <a:cxn ang="0">
                  <a:pos x="195" y="16"/>
                </a:cxn>
                <a:cxn ang="0">
                  <a:pos x="0" y="31"/>
                </a:cxn>
                <a:cxn ang="0">
                  <a:pos x="40" y="12"/>
                </a:cxn>
                <a:cxn ang="0">
                  <a:pos x="40" y="12"/>
                </a:cxn>
              </a:cxnLst>
              <a:rect l="0" t="0" r="r" b="b"/>
              <a:pathLst>
                <a:path w="195" h="31">
                  <a:moveTo>
                    <a:pt x="40" y="12"/>
                  </a:moveTo>
                  <a:lnTo>
                    <a:pt x="180" y="0"/>
                  </a:lnTo>
                  <a:lnTo>
                    <a:pt x="195" y="16"/>
                  </a:lnTo>
                  <a:lnTo>
                    <a:pt x="0" y="31"/>
                  </a:lnTo>
                  <a:lnTo>
                    <a:pt x="40" y="12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571"/>
            <p:cNvSpPr>
              <a:spLocks/>
            </p:cNvSpPr>
            <p:nvPr/>
          </p:nvSpPr>
          <p:spPr bwMode="auto">
            <a:xfrm>
              <a:off x="7939196" y="1123645"/>
              <a:ext cx="112123" cy="111893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143" y="208"/>
                </a:cxn>
                <a:cxn ang="0">
                  <a:pos x="263" y="379"/>
                </a:cxn>
                <a:cxn ang="0">
                  <a:pos x="350" y="375"/>
                </a:cxn>
                <a:cxn ang="0">
                  <a:pos x="192" y="172"/>
                </a:cxn>
                <a:cxn ang="0">
                  <a:pos x="38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350" h="379">
                  <a:moveTo>
                    <a:pt x="0" y="23"/>
                  </a:moveTo>
                  <a:lnTo>
                    <a:pt x="143" y="208"/>
                  </a:lnTo>
                  <a:lnTo>
                    <a:pt x="263" y="379"/>
                  </a:lnTo>
                  <a:lnTo>
                    <a:pt x="350" y="375"/>
                  </a:lnTo>
                  <a:lnTo>
                    <a:pt x="192" y="172"/>
                  </a:lnTo>
                  <a:lnTo>
                    <a:pt x="38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572"/>
            <p:cNvSpPr>
              <a:spLocks/>
            </p:cNvSpPr>
            <p:nvPr/>
          </p:nvSpPr>
          <p:spPr bwMode="auto">
            <a:xfrm>
              <a:off x="7536196" y="873809"/>
              <a:ext cx="198617" cy="8170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78"/>
                </a:cxn>
                <a:cxn ang="0">
                  <a:pos x="86" y="116"/>
                </a:cxn>
                <a:cxn ang="0">
                  <a:pos x="262" y="177"/>
                </a:cxn>
                <a:cxn ang="0">
                  <a:pos x="428" y="232"/>
                </a:cxn>
                <a:cxn ang="0">
                  <a:pos x="620" y="276"/>
                </a:cxn>
                <a:cxn ang="0">
                  <a:pos x="585" y="200"/>
                </a:cxn>
                <a:cxn ang="0">
                  <a:pos x="312" y="11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620" h="276">
                  <a:moveTo>
                    <a:pt x="2" y="0"/>
                  </a:moveTo>
                  <a:lnTo>
                    <a:pt x="0" y="78"/>
                  </a:lnTo>
                  <a:lnTo>
                    <a:pt x="86" y="116"/>
                  </a:lnTo>
                  <a:lnTo>
                    <a:pt x="262" y="177"/>
                  </a:lnTo>
                  <a:lnTo>
                    <a:pt x="428" y="232"/>
                  </a:lnTo>
                  <a:lnTo>
                    <a:pt x="620" y="276"/>
                  </a:lnTo>
                  <a:lnTo>
                    <a:pt x="585" y="200"/>
                  </a:lnTo>
                  <a:lnTo>
                    <a:pt x="312" y="11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573"/>
            <p:cNvSpPr>
              <a:spLocks/>
            </p:cNvSpPr>
            <p:nvPr/>
          </p:nvSpPr>
          <p:spPr bwMode="auto">
            <a:xfrm>
              <a:off x="7747627" y="620422"/>
              <a:ext cx="124937" cy="355216"/>
            </a:xfrm>
            <a:custGeom>
              <a:avLst/>
              <a:gdLst/>
              <a:ahLst/>
              <a:cxnLst>
                <a:cxn ang="0">
                  <a:pos x="195" y="1199"/>
                </a:cxn>
                <a:cxn ang="0">
                  <a:pos x="133" y="1114"/>
                </a:cxn>
                <a:cxn ang="0">
                  <a:pos x="70" y="1006"/>
                </a:cxn>
                <a:cxn ang="0">
                  <a:pos x="24" y="897"/>
                </a:cxn>
                <a:cxn ang="0">
                  <a:pos x="3" y="785"/>
                </a:cxn>
                <a:cxn ang="0">
                  <a:pos x="0" y="658"/>
                </a:cxn>
                <a:cxn ang="0">
                  <a:pos x="22" y="528"/>
                </a:cxn>
                <a:cxn ang="0">
                  <a:pos x="70" y="395"/>
                </a:cxn>
                <a:cxn ang="0">
                  <a:pos x="146" y="266"/>
                </a:cxn>
                <a:cxn ang="0">
                  <a:pos x="211" y="169"/>
                </a:cxn>
                <a:cxn ang="0">
                  <a:pos x="292" y="84"/>
                </a:cxn>
                <a:cxn ang="0">
                  <a:pos x="389" y="0"/>
                </a:cxn>
                <a:cxn ang="0">
                  <a:pos x="289" y="110"/>
                </a:cxn>
                <a:cxn ang="0">
                  <a:pos x="211" y="224"/>
                </a:cxn>
                <a:cxn ang="0">
                  <a:pos x="163" y="319"/>
                </a:cxn>
                <a:cxn ang="0">
                  <a:pos x="106" y="515"/>
                </a:cxn>
                <a:cxn ang="0">
                  <a:pos x="89" y="633"/>
                </a:cxn>
                <a:cxn ang="0">
                  <a:pos x="93" y="766"/>
                </a:cxn>
                <a:cxn ang="0">
                  <a:pos x="125" y="914"/>
                </a:cxn>
                <a:cxn ang="0">
                  <a:pos x="192" y="1065"/>
                </a:cxn>
                <a:cxn ang="0">
                  <a:pos x="254" y="1182"/>
                </a:cxn>
                <a:cxn ang="0">
                  <a:pos x="195" y="1199"/>
                </a:cxn>
                <a:cxn ang="0">
                  <a:pos x="195" y="1199"/>
                </a:cxn>
              </a:cxnLst>
              <a:rect l="0" t="0" r="r" b="b"/>
              <a:pathLst>
                <a:path w="389" h="1199">
                  <a:moveTo>
                    <a:pt x="195" y="1199"/>
                  </a:moveTo>
                  <a:lnTo>
                    <a:pt x="133" y="1114"/>
                  </a:lnTo>
                  <a:lnTo>
                    <a:pt x="70" y="1006"/>
                  </a:lnTo>
                  <a:lnTo>
                    <a:pt x="24" y="897"/>
                  </a:lnTo>
                  <a:lnTo>
                    <a:pt x="3" y="785"/>
                  </a:lnTo>
                  <a:lnTo>
                    <a:pt x="0" y="658"/>
                  </a:lnTo>
                  <a:lnTo>
                    <a:pt x="22" y="528"/>
                  </a:lnTo>
                  <a:lnTo>
                    <a:pt x="70" y="395"/>
                  </a:lnTo>
                  <a:lnTo>
                    <a:pt x="146" y="266"/>
                  </a:lnTo>
                  <a:lnTo>
                    <a:pt x="211" y="169"/>
                  </a:lnTo>
                  <a:lnTo>
                    <a:pt x="292" y="84"/>
                  </a:lnTo>
                  <a:lnTo>
                    <a:pt x="389" y="0"/>
                  </a:lnTo>
                  <a:lnTo>
                    <a:pt x="289" y="110"/>
                  </a:lnTo>
                  <a:lnTo>
                    <a:pt x="211" y="224"/>
                  </a:lnTo>
                  <a:lnTo>
                    <a:pt x="163" y="319"/>
                  </a:lnTo>
                  <a:lnTo>
                    <a:pt x="106" y="515"/>
                  </a:lnTo>
                  <a:lnTo>
                    <a:pt x="89" y="633"/>
                  </a:lnTo>
                  <a:lnTo>
                    <a:pt x="93" y="766"/>
                  </a:lnTo>
                  <a:lnTo>
                    <a:pt x="125" y="914"/>
                  </a:lnTo>
                  <a:lnTo>
                    <a:pt x="192" y="1065"/>
                  </a:lnTo>
                  <a:lnTo>
                    <a:pt x="254" y="1182"/>
                  </a:lnTo>
                  <a:lnTo>
                    <a:pt x="195" y="1199"/>
                  </a:lnTo>
                  <a:lnTo>
                    <a:pt x="195" y="119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574"/>
            <p:cNvSpPr>
              <a:spLocks/>
            </p:cNvSpPr>
            <p:nvPr/>
          </p:nvSpPr>
          <p:spPr bwMode="auto">
            <a:xfrm>
              <a:off x="7535556" y="711594"/>
              <a:ext cx="192210" cy="56242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2" y="190"/>
                </a:cxn>
                <a:cxn ang="0">
                  <a:pos x="177" y="135"/>
                </a:cxn>
                <a:cxn ang="0">
                  <a:pos x="430" y="61"/>
                </a:cxn>
                <a:cxn ang="0">
                  <a:pos x="601" y="19"/>
                </a:cxn>
                <a:cxn ang="0">
                  <a:pos x="586" y="0"/>
                </a:cxn>
                <a:cxn ang="0">
                  <a:pos x="378" y="47"/>
                </a:cxn>
                <a:cxn ang="0">
                  <a:pos x="133" y="104"/>
                </a:cxn>
                <a:cxn ang="0">
                  <a:pos x="0" y="142"/>
                </a:cxn>
                <a:cxn ang="0">
                  <a:pos x="0" y="142"/>
                </a:cxn>
              </a:cxnLst>
              <a:rect l="0" t="0" r="r" b="b"/>
              <a:pathLst>
                <a:path w="601" h="190">
                  <a:moveTo>
                    <a:pt x="0" y="142"/>
                  </a:moveTo>
                  <a:lnTo>
                    <a:pt x="2" y="190"/>
                  </a:lnTo>
                  <a:lnTo>
                    <a:pt x="177" y="135"/>
                  </a:lnTo>
                  <a:lnTo>
                    <a:pt x="430" y="61"/>
                  </a:lnTo>
                  <a:lnTo>
                    <a:pt x="601" y="19"/>
                  </a:lnTo>
                  <a:lnTo>
                    <a:pt x="586" y="0"/>
                  </a:lnTo>
                  <a:lnTo>
                    <a:pt x="378" y="47"/>
                  </a:lnTo>
                  <a:lnTo>
                    <a:pt x="133" y="104"/>
                  </a:lnTo>
                  <a:lnTo>
                    <a:pt x="0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575"/>
            <p:cNvSpPr>
              <a:spLocks/>
            </p:cNvSpPr>
            <p:nvPr/>
          </p:nvSpPr>
          <p:spPr bwMode="auto">
            <a:xfrm>
              <a:off x="7705341" y="571875"/>
              <a:ext cx="67914" cy="100645"/>
            </a:xfrm>
            <a:custGeom>
              <a:avLst/>
              <a:gdLst/>
              <a:ahLst/>
              <a:cxnLst>
                <a:cxn ang="0">
                  <a:pos x="172" y="340"/>
                </a:cxn>
                <a:cxn ang="0">
                  <a:pos x="211" y="288"/>
                </a:cxn>
                <a:cxn ang="0">
                  <a:pos x="137" y="193"/>
                </a:cxn>
                <a:cxn ang="0">
                  <a:pos x="31" y="43"/>
                </a:cxn>
                <a:cxn ang="0">
                  <a:pos x="0" y="0"/>
                </a:cxn>
                <a:cxn ang="0">
                  <a:pos x="42" y="79"/>
                </a:cxn>
                <a:cxn ang="0">
                  <a:pos x="99" y="174"/>
                </a:cxn>
                <a:cxn ang="0">
                  <a:pos x="154" y="288"/>
                </a:cxn>
                <a:cxn ang="0">
                  <a:pos x="172" y="340"/>
                </a:cxn>
                <a:cxn ang="0">
                  <a:pos x="172" y="340"/>
                </a:cxn>
              </a:cxnLst>
              <a:rect l="0" t="0" r="r" b="b"/>
              <a:pathLst>
                <a:path w="211" h="340">
                  <a:moveTo>
                    <a:pt x="172" y="340"/>
                  </a:moveTo>
                  <a:lnTo>
                    <a:pt x="211" y="288"/>
                  </a:lnTo>
                  <a:lnTo>
                    <a:pt x="137" y="193"/>
                  </a:lnTo>
                  <a:lnTo>
                    <a:pt x="31" y="43"/>
                  </a:lnTo>
                  <a:lnTo>
                    <a:pt x="0" y="0"/>
                  </a:lnTo>
                  <a:lnTo>
                    <a:pt x="42" y="79"/>
                  </a:lnTo>
                  <a:lnTo>
                    <a:pt x="99" y="174"/>
                  </a:lnTo>
                  <a:lnTo>
                    <a:pt x="154" y="288"/>
                  </a:lnTo>
                  <a:lnTo>
                    <a:pt x="172" y="340"/>
                  </a:lnTo>
                  <a:lnTo>
                    <a:pt x="172" y="3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576"/>
            <p:cNvSpPr>
              <a:spLocks/>
            </p:cNvSpPr>
            <p:nvPr/>
          </p:nvSpPr>
          <p:spPr bwMode="auto">
            <a:xfrm>
              <a:off x="7935993" y="680808"/>
              <a:ext cx="51897" cy="8880"/>
            </a:xfrm>
            <a:custGeom>
              <a:avLst/>
              <a:gdLst/>
              <a:ahLst/>
              <a:cxnLst>
                <a:cxn ang="0">
                  <a:pos x="13" y="8"/>
                </a:cxn>
                <a:cxn ang="0">
                  <a:pos x="0" y="31"/>
                </a:cxn>
                <a:cxn ang="0">
                  <a:pos x="164" y="0"/>
                </a:cxn>
                <a:cxn ang="0">
                  <a:pos x="13" y="8"/>
                </a:cxn>
                <a:cxn ang="0">
                  <a:pos x="13" y="8"/>
                </a:cxn>
              </a:cxnLst>
              <a:rect l="0" t="0" r="r" b="b"/>
              <a:pathLst>
                <a:path w="164" h="31">
                  <a:moveTo>
                    <a:pt x="13" y="8"/>
                  </a:moveTo>
                  <a:lnTo>
                    <a:pt x="0" y="31"/>
                  </a:lnTo>
                  <a:lnTo>
                    <a:pt x="164" y="0"/>
                  </a:lnTo>
                  <a:lnTo>
                    <a:pt x="13" y="8"/>
                  </a:lnTo>
                  <a:lnTo>
                    <a:pt x="13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577"/>
            <p:cNvSpPr>
              <a:spLocks/>
            </p:cNvSpPr>
            <p:nvPr/>
          </p:nvSpPr>
          <p:spPr bwMode="auto">
            <a:xfrm>
              <a:off x="8490198" y="842432"/>
              <a:ext cx="96746" cy="2782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25"/>
                </a:cxn>
                <a:cxn ang="0">
                  <a:pos x="300" y="93"/>
                </a:cxn>
                <a:cxn ang="0">
                  <a:pos x="300" y="63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300" h="93">
                  <a:moveTo>
                    <a:pt x="9" y="0"/>
                  </a:moveTo>
                  <a:lnTo>
                    <a:pt x="0" y="25"/>
                  </a:lnTo>
                  <a:lnTo>
                    <a:pt x="300" y="93"/>
                  </a:lnTo>
                  <a:lnTo>
                    <a:pt x="300" y="63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578"/>
            <p:cNvSpPr>
              <a:spLocks/>
            </p:cNvSpPr>
            <p:nvPr/>
          </p:nvSpPr>
          <p:spPr bwMode="auto">
            <a:xfrm>
              <a:off x="8207009" y="722250"/>
              <a:ext cx="32035" cy="965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59"/>
                </a:cxn>
                <a:cxn ang="0">
                  <a:pos x="59" y="122"/>
                </a:cxn>
                <a:cxn ang="0">
                  <a:pos x="76" y="188"/>
                </a:cxn>
                <a:cxn ang="0">
                  <a:pos x="87" y="253"/>
                </a:cxn>
                <a:cxn ang="0">
                  <a:pos x="74" y="327"/>
                </a:cxn>
                <a:cxn ang="0">
                  <a:pos x="95" y="274"/>
                </a:cxn>
                <a:cxn ang="0">
                  <a:pos x="101" y="211"/>
                </a:cxn>
                <a:cxn ang="0">
                  <a:pos x="86" y="124"/>
                </a:cxn>
                <a:cxn ang="0">
                  <a:pos x="49" y="5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1" h="327">
                  <a:moveTo>
                    <a:pt x="0" y="0"/>
                  </a:moveTo>
                  <a:lnTo>
                    <a:pt x="34" y="59"/>
                  </a:lnTo>
                  <a:lnTo>
                    <a:pt x="59" y="122"/>
                  </a:lnTo>
                  <a:lnTo>
                    <a:pt x="76" y="188"/>
                  </a:lnTo>
                  <a:lnTo>
                    <a:pt x="87" y="253"/>
                  </a:lnTo>
                  <a:lnTo>
                    <a:pt x="74" y="327"/>
                  </a:lnTo>
                  <a:lnTo>
                    <a:pt x="95" y="274"/>
                  </a:lnTo>
                  <a:lnTo>
                    <a:pt x="101" y="211"/>
                  </a:lnTo>
                  <a:lnTo>
                    <a:pt x="86" y="124"/>
                  </a:lnTo>
                  <a:lnTo>
                    <a:pt x="49" y="5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579"/>
            <p:cNvSpPr>
              <a:spLocks/>
            </p:cNvSpPr>
            <p:nvPr/>
          </p:nvSpPr>
          <p:spPr bwMode="auto">
            <a:xfrm>
              <a:off x="7536196" y="535170"/>
              <a:ext cx="117248" cy="113077"/>
            </a:xfrm>
            <a:custGeom>
              <a:avLst/>
              <a:gdLst/>
              <a:ahLst/>
              <a:cxnLst>
                <a:cxn ang="0">
                  <a:pos x="165" y="298"/>
                </a:cxn>
                <a:cxn ang="0">
                  <a:pos x="67" y="333"/>
                </a:cxn>
                <a:cxn ang="0">
                  <a:pos x="95" y="224"/>
                </a:cxn>
                <a:cxn ang="0">
                  <a:pos x="0" y="124"/>
                </a:cxn>
                <a:cxn ang="0">
                  <a:pos x="116" y="101"/>
                </a:cxn>
                <a:cxn ang="0">
                  <a:pos x="116" y="27"/>
                </a:cxn>
                <a:cxn ang="0">
                  <a:pos x="125" y="15"/>
                </a:cxn>
                <a:cxn ang="0">
                  <a:pos x="177" y="85"/>
                </a:cxn>
                <a:cxn ang="0">
                  <a:pos x="257" y="0"/>
                </a:cxn>
                <a:cxn ang="0">
                  <a:pos x="262" y="108"/>
                </a:cxn>
                <a:cxn ang="0">
                  <a:pos x="335" y="110"/>
                </a:cxn>
                <a:cxn ang="0">
                  <a:pos x="367" y="129"/>
                </a:cxn>
                <a:cxn ang="0">
                  <a:pos x="304" y="203"/>
                </a:cxn>
                <a:cxn ang="0">
                  <a:pos x="333" y="325"/>
                </a:cxn>
                <a:cxn ang="0">
                  <a:pos x="239" y="298"/>
                </a:cxn>
                <a:cxn ang="0">
                  <a:pos x="188" y="369"/>
                </a:cxn>
                <a:cxn ang="0">
                  <a:pos x="175" y="382"/>
                </a:cxn>
                <a:cxn ang="0">
                  <a:pos x="165" y="298"/>
                </a:cxn>
                <a:cxn ang="0">
                  <a:pos x="165" y="298"/>
                </a:cxn>
              </a:cxnLst>
              <a:rect l="0" t="0" r="r" b="b"/>
              <a:pathLst>
                <a:path w="367" h="382">
                  <a:moveTo>
                    <a:pt x="165" y="298"/>
                  </a:moveTo>
                  <a:lnTo>
                    <a:pt x="67" y="333"/>
                  </a:lnTo>
                  <a:lnTo>
                    <a:pt x="95" y="224"/>
                  </a:lnTo>
                  <a:lnTo>
                    <a:pt x="0" y="124"/>
                  </a:lnTo>
                  <a:lnTo>
                    <a:pt x="116" y="101"/>
                  </a:lnTo>
                  <a:lnTo>
                    <a:pt x="116" y="27"/>
                  </a:lnTo>
                  <a:lnTo>
                    <a:pt x="125" y="15"/>
                  </a:lnTo>
                  <a:lnTo>
                    <a:pt x="177" y="85"/>
                  </a:lnTo>
                  <a:lnTo>
                    <a:pt x="257" y="0"/>
                  </a:lnTo>
                  <a:lnTo>
                    <a:pt x="262" y="108"/>
                  </a:lnTo>
                  <a:lnTo>
                    <a:pt x="335" y="110"/>
                  </a:lnTo>
                  <a:lnTo>
                    <a:pt x="367" y="129"/>
                  </a:lnTo>
                  <a:lnTo>
                    <a:pt x="304" y="203"/>
                  </a:lnTo>
                  <a:lnTo>
                    <a:pt x="333" y="325"/>
                  </a:lnTo>
                  <a:lnTo>
                    <a:pt x="239" y="298"/>
                  </a:lnTo>
                  <a:lnTo>
                    <a:pt x="188" y="369"/>
                  </a:lnTo>
                  <a:lnTo>
                    <a:pt x="175" y="382"/>
                  </a:lnTo>
                  <a:lnTo>
                    <a:pt x="165" y="298"/>
                  </a:lnTo>
                  <a:lnTo>
                    <a:pt x="165" y="2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580"/>
            <p:cNvSpPr>
              <a:spLocks/>
            </p:cNvSpPr>
            <p:nvPr/>
          </p:nvSpPr>
          <p:spPr bwMode="auto">
            <a:xfrm>
              <a:off x="7550292" y="551746"/>
              <a:ext cx="86495" cy="73411"/>
            </a:xfrm>
            <a:custGeom>
              <a:avLst/>
              <a:gdLst/>
              <a:ahLst/>
              <a:cxnLst>
                <a:cxn ang="0">
                  <a:pos x="176" y="196"/>
                </a:cxn>
                <a:cxn ang="0">
                  <a:pos x="256" y="234"/>
                </a:cxn>
                <a:cxn ang="0">
                  <a:pos x="224" y="167"/>
                </a:cxn>
                <a:cxn ang="0">
                  <a:pos x="201" y="141"/>
                </a:cxn>
                <a:cxn ang="0">
                  <a:pos x="234" y="118"/>
                </a:cxn>
                <a:cxn ang="0">
                  <a:pos x="270" y="84"/>
                </a:cxn>
                <a:cxn ang="0">
                  <a:pos x="224" y="80"/>
                </a:cxn>
                <a:cxn ang="0">
                  <a:pos x="182" y="93"/>
                </a:cxn>
                <a:cxn ang="0">
                  <a:pos x="197" y="0"/>
                </a:cxn>
                <a:cxn ang="0">
                  <a:pos x="159" y="46"/>
                </a:cxn>
                <a:cxn ang="0">
                  <a:pos x="152" y="95"/>
                </a:cxn>
                <a:cxn ang="0">
                  <a:pos x="89" y="11"/>
                </a:cxn>
                <a:cxn ang="0">
                  <a:pos x="112" y="89"/>
                </a:cxn>
                <a:cxn ang="0">
                  <a:pos x="57" y="80"/>
                </a:cxn>
                <a:cxn ang="0">
                  <a:pos x="0" y="76"/>
                </a:cxn>
                <a:cxn ang="0">
                  <a:pos x="95" y="131"/>
                </a:cxn>
                <a:cxn ang="0">
                  <a:pos x="112" y="135"/>
                </a:cxn>
                <a:cxn ang="0">
                  <a:pos x="51" y="238"/>
                </a:cxn>
                <a:cxn ang="0">
                  <a:pos x="127" y="200"/>
                </a:cxn>
                <a:cxn ang="0">
                  <a:pos x="146" y="165"/>
                </a:cxn>
                <a:cxn ang="0">
                  <a:pos x="152" y="247"/>
                </a:cxn>
                <a:cxn ang="0">
                  <a:pos x="176" y="196"/>
                </a:cxn>
                <a:cxn ang="0">
                  <a:pos x="176" y="196"/>
                </a:cxn>
              </a:cxnLst>
              <a:rect l="0" t="0" r="r" b="b"/>
              <a:pathLst>
                <a:path w="270" h="247">
                  <a:moveTo>
                    <a:pt x="176" y="196"/>
                  </a:moveTo>
                  <a:lnTo>
                    <a:pt x="256" y="234"/>
                  </a:lnTo>
                  <a:lnTo>
                    <a:pt x="224" y="167"/>
                  </a:lnTo>
                  <a:lnTo>
                    <a:pt x="201" y="141"/>
                  </a:lnTo>
                  <a:lnTo>
                    <a:pt x="234" y="118"/>
                  </a:lnTo>
                  <a:lnTo>
                    <a:pt x="270" y="84"/>
                  </a:lnTo>
                  <a:lnTo>
                    <a:pt x="224" y="80"/>
                  </a:lnTo>
                  <a:lnTo>
                    <a:pt x="182" y="93"/>
                  </a:lnTo>
                  <a:lnTo>
                    <a:pt x="197" y="0"/>
                  </a:lnTo>
                  <a:lnTo>
                    <a:pt x="159" y="46"/>
                  </a:lnTo>
                  <a:lnTo>
                    <a:pt x="152" y="95"/>
                  </a:lnTo>
                  <a:lnTo>
                    <a:pt x="89" y="11"/>
                  </a:lnTo>
                  <a:lnTo>
                    <a:pt x="112" y="89"/>
                  </a:lnTo>
                  <a:lnTo>
                    <a:pt x="57" y="80"/>
                  </a:lnTo>
                  <a:lnTo>
                    <a:pt x="0" y="76"/>
                  </a:lnTo>
                  <a:lnTo>
                    <a:pt x="95" y="131"/>
                  </a:lnTo>
                  <a:lnTo>
                    <a:pt x="112" y="135"/>
                  </a:lnTo>
                  <a:lnTo>
                    <a:pt x="51" y="238"/>
                  </a:lnTo>
                  <a:lnTo>
                    <a:pt x="127" y="200"/>
                  </a:lnTo>
                  <a:lnTo>
                    <a:pt x="146" y="165"/>
                  </a:lnTo>
                  <a:lnTo>
                    <a:pt x="152" y="247"/>
                  </a:lnTo>
                  <a:lnTo>
                    <a:pt x="176" y="196"/>
                  </a:lnTo>
                  <a:lnTo>
                    <a:pt x="176" y="196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581"/>
            <p:cNvSpPr>
              <a:spLocks/>
            </p:cNvSpPr>
            <p:nvPr/>
          </p:nvSpPr>
          <p:spPr bwMode="auto">
            <a:xfrm>
              <a:off x="7578482" y="570099"/>
              <a:ext cx="44208" cy="42034"/>
            </a:xfrm>
            <a:custGeom>
              <a:avLst/>
              <a:gdLst/>
              <a:ahLst/>
              <a:cxnLst>
                <a:cxn ang="0">
                  <a:pos x="72" y="142"/>
                </a:cxn>
                <a:cxn ang="0">
                  <a:pos x="88" y="114"/>
                </a:cxn>
                <a:cxn ang="0">
                  <a:pos x="139" y="140"/>
                </a:cxn>
                <a:cxn ang="0">
                  <a:pos x="91" y="74"/>
                </a:cxn>
                <a:cxn ang="0">
                  <a:pos x="133" y="47"/>
                </a:cxn>
                <a:cxn ang="0">
                  <a:pos x="88" y="55"/>
                </a:cxn>
                <a:cxn ang="0">
                  <a:pos x="88" y="0"/>
                </a:cxn>
                <a:cxn ang="0">
                  <a:pos x="72" y="55"/>
                </a:cxn>
                <a:cxn ang="0">
                  <a:pos x="36" y="15"/>
                </a:cxn>
                <a:cxn ang="0">
                  <a:pos x="50" y="51"/>
                </a:cxn>
                <a:cxn ang="0">
                  <a:pos x="0" y="44"/>
                </a:cxn>
                <a:cxn ang="0">
                  <a:pos x="46" y="74"/>
                </a:cxn>
                <a:cxn ang="0">
                  <a:pos x="19" y="127"/>
                </a:cxn>
                <a:cxn ang="0">
                  <a:pos x="67" y="89"/>
                </a:cxn>
                <a:cxn ang="0">
                  <a:pos x="72" y="142"/>
                </a:cxn>
                <a:cxn ang="0">
                  <a:pos x="72" y="142"/>
                </a:cxn>
              </a:cxnLst>
              <a:rect l="0" t="0" r="r" b="b"/>
              <a:pathLst>
                <a:path w="139" h="142">
                  <a:moveTo>
                    <a:pt x="72" y="142"/>
                  </a:moveTo>
                  <a:lnTo>
                    <a:pt x="88" y="114"/>
                  </a:lnTo>
                  <a:lnTo>
                    <a:pt x="139" y="140"/>
                  </a:lnTo>
                  <a:lnTo>
                    <a:pt x="91" y="74"/>
                  </a:lnTo>
                  <a:lnTo>
                    <a:pt x="133" y="47"/>
                  </a:lnTo>
                  <a:lnTo>
                    <a:pt x="88" y="55"/>
                  </a:lnTo>
                  <a:lnTo>
                    <a:pt x="88" y="0"/>
                  </a:lnTo>
                  <a:lnTo>
                    <a:pt x="72" y="55"/>
                  </a:lnTo>
                  <a:lnTo>
                    <a:pt x="36" y="15"/>
                  </a:lnTo>
                  <a:lnTo>
                    <a:pt x="50" y="51"/>
                  </a:lnTo>
                  <a:lnTo>
                    <a:pt x="0" y="44"/>
                  </a:lnTo>
                  <a:lnTo>
                    <a:pt x="46" y="74"/>
                  </a:lnTo>
                  <a:lnTo>
                    <a:pt x="19" y="127"/>
                  </a:lnTo>
                  <a:lnTo>
                    <a:pt x="67" y="89"/>
                  </a:lnTo>
                  <a:lnTo>
                    <a:pt x="72" y="142"/>
                  </a:lnTo>
                  <a:lnTo>
                    <a:pt x="72" y="142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582"/>
            <p:cNvSpPr>
              <a:spLocks/>
            </p:cNvSpPr>
            <p:nvPr/>
          </p:nvSpPr>
          <p:spPr bwMode="auto">
            <a:xfrm>
              <a:off x="7527226" y="947813"/>
              <a:ext cx="120452" cy="107157"/>
            </a:xfrm>
            <a:custGeom>
              <a:avLst/>
              <a:gdLst/>
              <a:ahLst/>
              <a:cxnLst>
                <a:cxn ang="0">
                  <a:pos x="246" y="265"/>
                </a:cxn>
                <a:cxn ang="0">
                  <a:pos x="335" y="297"/>
                </a:cxn>
                <a:cxn ang="0">
                  <a:pos x="293" y="219"/>
                </a:cxn>
                <a:cxn ang="0">
                  <a:pos x="377" y="168"/>
                </a:cxn>
                <a:cxn ang="0">
                  <a:pos x="293" y="145"/>
                </a:cxn>
                <a:cxn ang="0">
                  <a:pos x="348" y="71"/>
                </a:cxn>
                <a:cxn ang="0">
                  <a:pos x="248" y="99"/>
                </a:cxn>
                <a:cxn ang="0">
                  <a:pos x="248" y="0"/>
                </a:cxn>
                <a:cxn ang="0">
                  <a:pos x="179" y="78"/>
                </a:cxn>
                <a:cxn ang="0">
                  <a:pos x="132" y="14"/>
                </a:cxn>
                <a:cxn ang="0">
                  <a:pos x="103" y="116"/>
                </a:cxn>
                <a:cxn ang="0">
                  <a:pos x="0" y="158"/>
                </a:cxn>
                <a:cxn ang="0">
                  <a:pos x="94" y="206"/>
                </a:cxn>
                <a:cxn ang="0">
                  <a:pos x="63" y="303"/>
                </a:cxn>
                <a:cxn ang="0">
                  <a:pos x="153" y="276"/>
                </a:cxn>
                <a:cxn ang="0">
                  <a:pos x="181" y="364"/>
                </a:cxn>
                <a:cxn ang="0">
                  <a:pos x="246" y="265"/>
                </a:cxn>
                <a:cxn ang="0">
                  <a:pos x="246" y="265"/>
                </a:cxn>
              </a:cxnLst>
              <a:rect l="0" t="0" r="r" b="b"/>
              <a:pathLst>
                <a:path w="377" h="364">
                  <a:moveTo>
                    <a:pt x="246" y="265"/>
                  </a:moveTo>
                  <a:lnTo>
                    <a:pt x="335" y="297"/>
                  </a:lnTo>
                  <a:lnTo>
                    <a:pt x="293" y="219"/>
                  </a:lnTo>
                  <a:lnTo>
                    <a:pt x="377" y="168"/>
                  </a:lnTo>
                  <a:lnTo>
                    <a:pt x="293" y="145"/>
                  </a:lnTo>
                  <a:lnTo>
                    <a:pt x="348" y="71"/>
                  </a:lnTo>
                  <a:lnTo>
                    <a:pt x="248" y="99"/>
                  </a:lnTo>
                  <a:lnTo>
                    <a:pt x="248" y="0"/>
                  </a:lnTo>
                  <a:lnTo>
                    <a:pt x="179" y="78"/>
                  </a:lnTo>
                  <a:lnTo>
                    <a:pt x="132" y="14"/>
                  </a:lnTo>
                  <a:lnTo>
                    <a:pt x="103" y="116"/>
                  </a:lnTo>
                  <a:lnTo>
                    <a:pt x="0" y="158"/>
                  </a:lnTo>
                  <a:lnTo>
                    <a:pt x="94" y="206"/>
                  </a:lnTo>
                  <a:lnTo>
                    <a:pt x="63" y="303"/>
                  </a:lnTo>
                  <a:lnTo>
                    <a:pt x="153" y="276"/>
                  </a:lnTo>
                  <a:lnTo>
                    <a:pt x="181" y="364"/>
                  </a:lnTo>
                  <a:lnTo>
                    <a:pt x="246" y="265"/>
                  </a:lnTo>
                  <a:lnTo>
                    <a:pt x="246" y="2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583"/>
            <p:cNvSpPr>
              <a:spLocks/>
            </p:cNvSpPr>
            <p:nvPr/>
          </p:nvSpPr>
          <p:spPr bwMode="auto">
            <a:xfrm>
              <a:off x="7541963" y="959653"/>
              <a:ext cx="92902" cy="78739"/>
            </a:xfrm>
            <a:custGeom>
              <a:avLst/>
              <a:gdLst/>
              <a:ahLst/>
              <a:cxnLst>
                <a:cxn ang="0">
                  <a:pos x="175" y="189"/>
                </a:cxn>
                <a:cxn ang="0">
                  <a:pos x="245" y="227"/>
                </a:cxn>
                <a:cxn ang="0">
                  <a:pos x="219" y="173"/>
                </a:cxn>
                <a:cxn ang="0">
                  <a:pos x="291" y="132"/>
                </a:cxn>
                <a:cxn ang="0">
                  <a:pos x="196" y="130"/>
                </a:cxn>
                <a:cxn ang="0">
                  <a:pos x="255" y="65"/>
                </a:cxn>
                <a:cxn ang="0">
                  <a:pos x="165" y="101"/>
                </a:cxn>
                <a:cxn ang="0">
                  <a:pos x="186" y="0"/>
                </a:cxn>
                <a:cxn ang="0">
                  <a:pos x="126" y="82"/>
                </a:cxn>
                <a:cxn ang="0">
                  <a:pos x="91" y="17"/>
                </a:cxn>
                <a:cxn ang="0">
                  <a:pos x="82" y="103"/>
                </a:cxn>
                <a:cxn ang="0">
                  <a:pos x="0" y="114"/>
                </a:cxn>
                <a:cxn ang="0">
                  <a:pos x="103" y="147"/>
                </a:cxn>
                <a:cxn ang="0">
                  <a:pos x="70" y="179"/>
                </a:cxn>
                <a:cxn ang="0">
                  <a:pos x="42" y="227"/>
                </a:cxn>
                <a:cxn ang="0">
                  <a:pos x="139" y="173"/>
                </a:cxn>
                <a:cxn ang="0">
                  <a:pos x="139" y="267"/>
                </a:cxn>
                <a:cxn ang="0">
                  <a:pos x="139" y="263"/>
                </a:cxn>
                <a:cxn ang="0">
                  <a:pos x="143" y="259"/>
                </a:cxn>
                <a:cxn ang="0">
                  <a:pos x="148" y="251"/>
                </a:cxn>
                <a:cxn ang="0">
                  <a:pos x="154" y="244"/>
                </a:cxn>
                <a:cxn ang="0">
                  <a:pos x="158" y="234"/>
                </a:cxn>
                <a:cxn ang="0">
                  <a:pos x="164" y="227"/>
                </a:cxn>
                <a:cxn ang="0">
                  <a:pos x="167" y="219"/>
                </a:cxn>
                <a:cxn ang="0">
                  <a:pos x="171" y="217"/>
                </a:cxn>
                <a:cxn ang="0">
                  <a:pos x="171" y="208"/>
                </a:cxn>
                <a:cxn ang="0">
                  <a:pos x="173" y="198"/>
                </a:cxn>
                <a:cxn ang="0">
                  <a:pos x="173" y="190"/>
                </a:cxn>
                <a:cxn ang="0">
                  <a:pos x="175" y="189"/>
                </a:cxn>
                <a:cxn ang="0">
                  <a:pos x="175" y="189"/>
                </a:cxn>
              </a:cxnLst>
              <a:rect l="0" t="0" r="r" b="b"/>
              <a:pathLst>
                <a:path w="291" h="267">
                  <a:moveTo>
                    <a:pt x="175" y="189"/>
                  </a:moveTo>
                  <a:lnTo>
                    <a:pt x="245" y="227"/>
                  </a:lnTo>
                  <a:lnTo>
                    <a:pt x="219" y="173"/>
                  </a:lnTo>
                  <a:lnTo>
                    <a:pt x="291" y="132"/>
                  </a:lnTo>
                  <a:lnTo>
                    <a:pt x="196" y="130"/>
                  </a:lnTo>
                  <a:lnTo>
                    <a:pt x="255" y="65"/>
                  </a:lnTo>
                  <a:lnTo>
                    <a:pt x="165" y="101"/>
                  </a:lnTo>
                  <a:lnTo>
                    <a:pt x="186" y="0"/>
                  </a:lnTo>
                  <a:lnTo>
                    <a:pt x="126" y="82"/>
                  </a:lnTo>
                  <a:lnTo>
                    <a:pt x="91" y="17"/>
                  </a:lnTo>
                  <a:lnTo>
                    <a:pt x="82" y="103"/>
                  </a:lnTo>
                  <a:lnTo>
                    <a:pt x="0" y="114"/>
                  </a:lnTo>
                  <a:lnTo>
                    <a:pt x="103" y="147"/>
                  </a:lnTo>
                  <a:lnTo>
                    <a:pt x="70" y="179"/>
                  </a:lnTo>
                  <a:lnTo>
                    <a:pt x="42" y="227"/>
                  </a:lnTo>
                  <a:lnTo>
                    <a:pt x="139" y="173"/>
                  </a:lnTo>
                  <a:lnTo>
                    <a:pt x="139" y="267"/>
                  </a:lnTo>
                  <a:lnTo>
                    <a:pt x="139" y="263"/>
                  </a:lnTo>
                  <a:lnTo>
                    <a:pt x="143" y="259"/>
                  </a:lnTo>
                  <a:lnTo>
                    <a:pt x="148" y="251"/>
                  </a:lnTo>
                  <a:lnTo>
                    <a:pt x="154" y="244"/>
                  </a:lnTo>
                  <a:lnTo>
                    <a:pt x="158" y="234"/>
                  </a:lnTo>
                  <a:lnTo>
                    <a:pt x="164" y="227"/>
                  </a:lnTo>
                  <a:lnTo>
                    <a:pt x="167" y="219"/>
                  </a:lnTo>
                  <a:lnTo>
                    <a:pt x="171" y="217"/>
                  </a:lnTo>
                  <a:lnTo>
                    <a:pt x="171" y="208"/>
                  </a:lnTo>
                  <a:lnTo>
                    <a:pt x="173" y="198"/>
                  </a:lnTo>
                  <a:lnTo>
                    <a:pt x="173" y="190"/>
                  </a:lnTo>
                  <a:lnTo>
                    <a:pt x="175" y="189"/>
                  </a:lnTo>
                  <a:lnTo>
                    <a:pt x="175" y="18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584"/>
            <p:cNvSpPr>
              <a:spLocks/>
            </p:cNvSpPr>
            <p:nvPr/>
          </p:nvSpPr>
          <p:spPr bwMode="auto">
            <a:xfrm>
              <a:off x="7563747" y="976822"/>
              <a:ext cx="51256" cy="47954"/>
            </a:xfrm>
            <a:custGeom>
              <a:avLst/>
              <a:gdLst/>
              <a:ahLst/>
              <a:cxnLst>
                <a:cxn ang="0">
                  <a:pos x="83" y="109"/>
                </a:cxn>
                <a:cxn ang="0">
                  <a:pos x="85" y="162"/>
                </a:cxn>
                <a:cxn ang="0">
                  <a:pos x="98" y="114"/>
                </a:cxn>
                <a:cxn ang="0">
                  <a:pos x="148" y="145"/>
                </a:cxn>
                <a:cxn ang="0">
                  <a:pos x="121" y="99"/>
                </a:cxn>
                <a:cxn ang="0">
                  <a:pos x="159" y="93"/>
                </a:cxn>
                <a:cxn ang="0">
                  <a:pos x="98" y="80"/>
                </a:cxn>
                <a:cxn ang="0">
                  <a:pos x="140" y="42"/>
                </a:cxn>
                <a:cxn ang="0">
                  <a:pos x="83" y="65"/>
                </a:cxn>
                <a:cxn ang="0">
                  <a:pos x="91" y="0"/>
                </a:cxn>
                <a:cxn ang="0">
                  <a:pos x="57" y="52"/>
                </a:cxn>
                <a:cxn ang="0">
                  <a:pos x="38" y="17"/>
                </a:cxn>
                <a:cxn ang="0">
                  <a:pos x="38" y="59"/>
                </a:cxn>
                <a:cxn ang="0">
                  <a:pos x="0" y="57"/>
                </a:cxn>
                <a:cxn ang="0">
                  <a:pos x="53" y="86"/>
                </a:cxn>
                <a:cxn ang="0">
                  <a:pos x="15" y="126"/>
                </a:cxn>
                <a:cxn ang="0">
                  <a:pos x="83" y="109"/>
                </a:cxn>
                <a:cxn ang="0">
                  <a:pos x="83" y="109"/>
                </a:cxn>
              </a:cxnLst>
              <a:rect l="0" t="0" r="r" b="b"/>
              <a:pathLst>
                <a:path w="159" h="162">
                  <a:moveTo>
                    <a:pt x="83" y="109"/>
                  </a:moveTo>
                  <a:lnTo>
                    <a:pt x="85" y="162"/>
                  </a:lnTo>
                  <a:lnTo>
                    <a:pt x="98" y="114"/>
                  </a:lnTo>
                  <a:lnTo>
                    <a:pt x="148" y="145"/>
                  </a:lnTo>
                  <a:lnTo>
                    <a:pt x="121" y="99"/>
                  </a:lnTo>
                  <a:lnTo>
                    <a:pt x="159" y="93"/>
                  </a:lnTo>
                  <a:lnTo>
                    <a:pt x="98" y="80"/>
                  </a:lnTo>
                  <a:lnTo>
                    <a:pt x="140" y="42"/>
                  </a:lnTo>
                  <a:lnTo>
                    <a:pt x="83" y="65"/>
                  </a:lnTo>
                  <a:lnTo>
                    <a:pt x="91" y="0"/>
                  </a:lnTo>
                  <a:lnTo>
                    <a:pt x="57" y="52"/>
                  </a:lnTo>
                  <a:lnTo>
                    <a:pt x="38" y="17"/>
                  </a:lnTo>
                  <a:lnTo>
                    <a:pt x="38" y="59"/>
                  </a:lnTo>
                  <a:lnTo>
                    <a:pt x="0" y="57"/>
                  </a:lnTo>
                  <a:lnTo>
                    <a:pt x="53" y="86"/>
                  </a:lnTo>
                  <a:lnTo>
                    <a:pt x="15" y="126"/>
                  </a:lnTo>
                  <a:lnTo>
                    <a:pt x="83" y="109"/>
                  </a:lnTo>
                  <a:lnTo>
                    <a:pt x="83" y="10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585"/>
            <p:cNvSpPr>
              <a:spLocks/>
            </p:cNvSpPr>
            <p:nvPr/>
          </p:nvSpPr>
          <p:spPr bwMode="auto">
            <a:xfrm>
              <a:off x="8109623" y="1063258"/>
              <a:ext cx="104434" cy="103013"/>
            </a:xfrm>
            <a:custGeom>
              <a:avLst/>
              <a:gdLst/>
              <a:ahLst/>
              <a:cxnLst>
                <a:cxn ang="0">
                  <a:pos x="146" y="274"/>
                </a:cxn>
                <a:cxn ang="0">
                  <a:pos x="61" y="302"/>
                </a:cxn>
                <a:cxn ang="0">
                  <a:pos x="85" y="205"/>
                </a:cxn>
                <a:cxn ang="0">
                  <a:pos x="0" y="114"/>
                </a:cxn>
                <a:cxn ang="0">
                  <a:pos x="102" y="91"/>
                </a:cxn>
                <a:cxn ang="0">
                  <a:pos x="102" y="25"/>
                </a:cxn>
                <a:cxn ang="0">
                  <a:pos x="112" y="15"/>
                </a:cxn>
                <a:cxn ang="0">
                  <a:pos x="156" y="78"/>
                </a:cxn>
                <a:cxn ang="0">
                  <a:pos x="226" y="0"/>
                </a:cxn>
                <a:cxn ang="0">
                  <a:pos x="234" y="99"/>
                </a:cxn>
                <a:cxn ang="0">
                  <a:pos x="294" y="101"/>
                </a:cxn>
                <a:cxn ang="0">
                  <a:pos x="325" y="116"/>
                </a:cxn>
                <a:cxn ang="0">
                  <a:pos x="266" y="186"/>
                </a:cxn>
                <a:cxn ang="0">
                  <a:pos x="294" y="297"/>
                </a:cxn>
                <a:cxn ang="0">
                  <a:pos x="211" y="272"/>
                </a:cxn>
                <a:cxn ang="0">
                  <a:pos x="165" y="337"/>
                </a:cxn>
                <a:cxn ang="0">
                  <a:pos x="154" y="348"/>
                </a:cxn>
                <a:cxn ang="0">
                  <a:pos x="146" y="274"/>
                </a:cxn>
                <a:cxn ang="0">
                  <a:pos x="146" y="274"/>
                </a:cxn>
              </a:cxnLst>
              <a:rect l="0" t="0" r="r" b="b"/>
              <a:pathLst>
                <a:path w="325" h="348">
                  <a:moveTo>
                    <a:pt x="146" y="274"/>
                  </a:moveTo>
                  <a:lnTo>
                    <a:pt x="61" y="302"/>
                  </a:lnTo>
                  <a:lnTo>
                    <a:pt x="85" y="205"/>
                  </a:lnTo>
                  <a:lnTo>
                    <a:pt x="0" y="114"/>
                  </a:lnTo>
                  <a:lnTo>
                    <a:pt x="102" y="91"/>
                  </a:lnTo>
                  <a:lnTo>
                    <a:pt x="102" y="25"/>
                  </a:lnTo>
                  <a:lnTo>
                    <a:pt x="112" y="15"/>
                  </a:lnTo>
                  <a:lnTo>
                    <a:pt x="156" y="78"/>
                  </a:lnTo>
                  <a:lnTo>
                    <a:pt x="226" y="0"/>
                  </a:lnTo>
                  <a:lnTo>
                    <a:pt x="234" y="99"/>
                  </a:lnTo>
                  <a:lnTo>
                    <a:pt x="294" y="101"/>
                  </a:lnTo>
                  <a:lnTo>
                    <a:pt x="325" y="116"/>
                  </a:lnTo>
                  <a:lnTo>
                    <a:pt x="266" y="186"/>
                  </a:lnTo>
                  <a:lnTo>
                    <a:pt x="294" y="297"/>
                  </a:lnTo>
                  <a:lnTo>
                    <a:pt x="211" y="272"/>
                  </a:lnTo>
                  <a:lnTo>
                    <a:pt x="165" y="337"/>
                  </a:lnTo>
                  <a:lnTo>
                    <a:pt x="154" y="348"/>
                  </a:lnTo>
                  <a:lnTo>
                    <a:pt x="146" y="274"/>
                  </a:lnTo>
                  <a:lnTo>
                    <a:pt x="146" y="2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586"/>
            <p:cNvSpPr>
              <a:spLocks/>
            </p:cNvSpPr>
            <p:nvPr/>
          </p:nvSpPr>
          <p:spPr bwMode="auto">
            <a:xfrm>
              <a:off x="8122437" y="1078059"/>
              <a:ext cx="75603" cy="67491"/>
            </a:xfrm>
            <a:custGeom>
              <a:avLst/>
              <a:gdLst/>
              <a:ahLst/>
              <a:cxnLst>
                <a:cxn ang="0">
                  <a:pos x="156" y="179"/>
                </a:cxn>
                <a:cxn ang="0">
                  <a:pos x="226" y="215"/>
                </a:cxn>
                <a:cxn ang="0">
                  <a:pos x="197" y="156"/>
                </a:cxn>
                <a:cxn ang="0">
                  <a:pos x="176" y="130"/>
                </a:cxn>
                <a:cxn ang="0">
                  <a:pos x="205" y="109"/>
                </a:cxn>
                <a:cxn ang="0">
                  <a:pos x="235" y="77"/>
                </a:cxn>
                <a:cxn ang="0">
                  <a:pos x="195" y="77"/>
                </a:cxn>
                <a:cxn ang="0">
                  <a:pos x="157" y="88"/>
                </a:cxn>
                <a:cxn ang="0">
                  <a:pos x="171" y="0"/>
                </a:cxn>
                <a:cxn ang="0">
                  <a:pos x="138" y="42"/>
                </a:cxn>
                <a:cxn ang="0">
                  <a:pos x="131" y="88"/>
                </a:cxn>
                <a:cxn ang="0">
                  <a:pos x="76" y="12"/>
                </a:cxn>
                <a:cxn ang="0">
                  <a:pos x="100" y="84"/>
                </a:cxn>
                <a:cxn ang="0">
                  <a:pos x="49" y="75"/>
                </a:cxn>
                <a:cxn ang="0">
                  <a:pos x="0" y="71"/>
                </a:cxn>
                <a:cxn ang="0">
                  <a:pos x="81" y="122"/>
                </a:cxn>
                <a:cxn ang="0">
                  <a:pos x="100" y="122"/>
                </a:cxn>
                <a:cxn ang="0">
                  <a:pos x="43" y="219"/>
                </a:cxn>
                <a:cxn ang="0">
                  <a:pos x="114" y="181"/>
                </a:cxn>
                <a:cxn ang="0">
                  <a:pos x="129" y="154"/>
                </a:cxn>
                <a:cxn ang="0">
                  <a:pos x="133" y="229"/>
                </a:cxn>
                <a:cxn ang="0">
                  <a:pos x="156" y="179"/>
                </a:cxn>
                <a:cxn ang="0">
                  <a:pos x="156" y="179"/>
                </a:cxn>
              </a:cxnLst>
              <a:rect l="0" t="0" r="r" b="b"/>
              <a:pathLst>
                <a:path w="235" h="229">
                  <a:moveTo>
                    <a:pt x="156" y="179"/>
                  </a:moveTo>
                  <a:lnTo>
                    <a:pt x="226" y="215"/>
                  </a:lnTo>
                  <a:lnTo>
                    <a:pt x="197" y="156"/>
                  </a:lnTo>
                  <a:lnTo>
                    <a:pt x="176" y="130"/>
                  </a:lnTo>
                  <a:lnTo>
                    <a:pt x="205" y="109"/>
                  </a:lnTo>
                  <a:lnTo>
                    <a:pt x="235" y="77"/>
                  </a:lnTo>
                  <a:lnTo>
                    <a:pt x="195" y="77"/>
                  </a:lnTo>
                  <a:lnTo>
                    <a:pt x="157" y="88"/>
                  </a:lnTo>
                  <a:lnTo>
                    <a:pt x="171" y="0"/>
                  </a:lnTo>
                  <a:lnTo>
                    <a:pt x="138" y="42"/>
                  </a:lnTo>
                  <a:lnTo>
                    <a:pt x="131" y="88"/>
                  </a:lnTo>
                  <a:lnTo>
                    <a:pt x="76" y="12"/>
                  </a:lnTo>
                  <a:lnTo>
                    <a:pt x="100" y="84"/>
                  </a:lnTo>
                  <a:lnTo>
                    <a:pt x="49" y="75"/>
                  </a:lnTo>
                  <a:lnTo>
                    <a:pt x="0" y="71"/>
                  </a:lnTo>
                  <a:lnTo>
                    <a:pt x="81" y="122"/>
                  </a:lnTo>
                  <a:lnTo>
                    <a:pt x="100" y="122"/>
                  </a:lnTo>
                  <a:lnTo>
                    <a:pt x="43" y="219"/>
                  </a:lnTo>
                  <a:lnTo>
                    <a:pt x="114" y="181"/>
                  </a:lnTo>
                  <a:lnTo>
                    <a:pt x="129" y="154"/>
                  </a:lnTo>
                  <a:lnTo>
                    <a:pt x="133" y="229"/>
                  </a:lnTo>
                  <a:lnTo>
                    <a:pt x="156" y="179"/>
                  </a:lnTo>
                  <a:lnTo>
                    <a:pt x="156" y="17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587"/>
            <p:cNvSpPr>
              <a:spLocks/>
            </p:cNvSpPr>
            <p:nvPr/>
          </p:nvSpPr>
          <p:spPr bwMode="auto">
            <a:xfrm>
              <a:off x="8146783" y="1095227"/>
              <a:ext cx="39083" cy="37890"/>
            </a:xfrm>
            <a:custGeom>
              <a:avLst/>
              <a:gdLst/>
              <a:ahLst/>
              <a:cxnLst>
                <a:cxn ang="0">
                  <a:pos x="64" y="129"/>
                </a:cxn>
                <a:cxn ang="0">
                  <a:pos x="76" y="104"/>
                </a:cxn>
                <a:cxn ang="0">
                  <a:pos x="121" y="127"/>
                </a:cxn>
                <a:cxn ang="0">
                  <a:pos x="81" y="68"/>
                </a:cxn>
                <a:cxn ang="0">
                  <a:pos x="118" y="41"/>
                </a:cxn>
                <a:cxn ang="0">
                  <a:pos x="78" y="49"/>
                </a:cxn>
                <a:cxn ang="0">
                  <a:pos x="78" y="0"/>
                </a:cxn>
                <a:cxn ang="0">
                  <a:pos x="62" y="49"/>
                </a:cxn>
                <a:cxn ang="0">
                  <a:pos x="30" y="13"/>
                </a:cxn>
                <a:cxn ang="0">
                  <a:pos x="43" y="47"/>
                </a:cxn>
                <a:cxn ang="0">
                  <a:pos x="0" y="41"/>
                </a:cxn>
                <a:cxn ang="0">
                  <a:pos x="42" y="64"/>
                </a:cxn>
                <a:cxn ang="0">
                  <a:pos x="15" y="114"/>
                </a:cxn>
                <a:cxn ang="0">
                  <a:pos x="57" y="81"/>
                </a:cxn>
                <a:cxn ang="0">
                  <a:pos x="64" y="129"/>
                </a:cxn>
                <a:cxn ang="0">
                  <a:pos x="64" y="129"/>
                </a:cxn>
              </a:cxnLst>
              <a:rect l="0" t="0" r="r" b="b"/>
              <a:pathLst>
                <a:path w="121" h="129">
                  <a:moveTo>
                    <a:pt x="64" y="129"/>
                  </a:moveTo>
                  <a:lnTo>
                    <a:pt x="76" y="104"/>
                  </a:lnTo>
                  <a:lnTo>
                    <a:pt x="121" y="127"/>
                  </a:lnTo>
                  <a:lnTo>
                    <a:pt x="81" y="68"/>
                  </a:lnTo>
                  <a:lnTo>
                    <a:pt x="118" y="41"/>
                  </a:lnTo>
                  <a:lnTo>
                    <a:pt x="78" y="49"/>
                  </a:lnTo>
                  <a:lnTo>
                    <a:pt x="78" y="0"/>
                  </a:lnTo>
                  <a:lnTo>
                    <a:pt x="62" y="49"/>
                  </a:lnTo>
                  <a:lnTo>
                    <a:pt x="30" y="13"/>
                  </a:lnTo>
                  <a:lnTo>
                    <a:pt x="43" y="47"/>
                  </a:lnTo>
                  <a:lnTo>
                    <a:pt x="0" y="41"/>
                  </a:lnTo>
                  <a:lnTo>
                    <a:pt x="42" y="64"/>
                  </a:lnTo>
                  <a:lnTo>
                    <a:pt x="15" y="114"/>
                  </a:lnTo>
                  <a:lnTo>
                    <a:pt x="57" y="81"/>
                  </a:lnTo>
                  <a:lnTo>
                    <a:pt x="64" y="129"/>
                  </a:lnTo>
                  <a:lnTo>
                    <a:pt x="64" y="12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588"/>
            <p:cNvSpPr>
              <a:spLocks/>
            </p:cNvSpPr>
            <p:nvPr/>
          </p:nvSpPr>
          <p:spPr bwMode="auto">
            <a:xfrm>
              <a:off x="7895629" y="704489"/>
              <a:ext cx="94824" cy="95316"/>
            </a:xfrm>
            <a:custGeom>
              <a:avLst/>
              <a:gdLst/>
              <a:ahLst/>
              <a:cxnLst>
                <a:cxn ang="0">
                  <a:pos x="135" y="251"/>
                </a:cxn>
                <a:cxn ang="0">
                  <a:pos x="55" y="280"/>
                </a:cxn>
                <a:cxn ang="0">
                  <a:pos x="78" y="188"/>
                </a:cxn>
                <a:cxn ang="0">
                  <a:pos x="0" y="103"/>
                </a:cxn>
                <a:cxn ang="0">
                  <a:pos x="93" y="86"/>
                </a:cxn>
                <a:cxn ang="0">
                  <a:pos x="93" y="21"/>
                </a:cxn>
                <a:cxn ang="0">
                  <a:pos x="100" y="13"/>
                </a:cxn>
                <a:cxn ang="0">
                  <a:pos x="142" y="71"/>
                </a:cxn>
                <a:cxn ang="0">
                  <a:pos x="209" y="0"/>
                </a:cxn>
                <a:cxn ang="0">
                  <a:pos x="213" y="90"/>
                </a:cxn>
                <a:cxn ang="0">
                  <a:pos x="268" y="93"/>
                </a:cxn>
                <a:cxn ang="0">
                  <a:pos x="296" y="109"/>
                </a:cxn>
                <a:cxn ang="0">
                  <a:pos x="245" y="169"/>
                </a:cxn>
                <a:cxn ang="0">
                  <a:pos x="268" y="274"/>
                </a:cxn>
                <a:cxn ang="0">
                  <a:pos x="193" y="251"/>
                </a:cxn>
                <a:cxn ang="0">
                  <a:pos x="152" y="310"/>
                </a:cxn>
                <a:cxn ang="0">
                  <a:pos x="138" y="321"/>
                </a:cxn>
                <a:cxn ang="0">
                  <a:pos x="135" y="251"/>
                </a:cxn>
                <a:cxn ang="0">
                  <a:pos x="135" y="251"/>
                </a:cxn>
              </a:cxnLst>
              <a:rect l="0" t="0" r="r" b="b"/>
              <a:pathLst>
                <a:path w="296" h="321">
                  <a:moveTo>
                    <a:pt x="135" y="251"/>
                  </a:moveTo>
                  <a:lnTo>
                    <a:pt x="55" y="280"/>
                  </a:lnTo>
                  <a:lnTo>
                    <a:pt x="78" y="188"/>
                  </a:lnTo>
                  <a:lnTo>
                    <a:pt x="0" y="103"/>
                  </a:lnTo>
                  <a:lnTo>
                    <a:pt x="93" y="86"/>
                  </a:lnTo>
                  <a:lnTo>
                    <a:pt x="93" y="21"/>
                  </a:lnTo>
                  <a:lnTo>
                    <a:pt x="100" y="13"/>
                  </a:lnTo>
                  <a:lnTo>
                    <a:pt x="142" y="71"/>
                  </a:lnTo>
                  <a:lnTo>
                    <a:pt x="209" y="0"/>
                  </a:lnTo>
                  <a:lnTo>
                    <a:pt x="213" y="90"/>
                  </a:lnTo>
                  <a:lnTo>
                    <a:pt x="268" y="93"/>
                  </a:lnTo>
                  <a:lnTo>
                    <a:pt x="296" y="109"/>
                  </a:lnTo>
                  <a:lnTo>
                    <a:pt x="245" y="169"/>
                  </a:lnTo>
                  <a:lnTo>
                    <a:pt x="268" y="274"/>
                  </a:lnTo>
                  <a:lnTo>
                    <a:pt x="193" y="251"/>
                  </a:lnTo>
                  <a:lnTo>
                    <a:pt x="152" y="310"/>
                  </a:lnTo>
                  <a:lnTo>
                    <a:pt x="138" y="321"/>
                  </a:lnTo>
                  <a:lnTo>
                    <a:pt x="135" y="251"/>
                  </a:lnTo>
                  <a:lnTo>
                    <a:pt x="135" y="2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589"/>
            <p:cNvSpPr>
              <a:spLocks/>
            </p:cNvSpPr>
            <p:nvPr/>
          </p:nvSpPr>
          <p:spPr bwMode="auto">
            <a:xfrm>
              <a:off x="7906521" y="719290"/>
              <a:ext cx="70477" cy="60387"/>
            </a:xfrm>
            <a:custGeom>
              <a:avLst/>
              <a:gdLst/>
              <a:ahLst/>
              <a:cxnLst>
                <a:cxn ang="0">
                  <a:pos x="146" y="161"/>
                </a:cxn>
                <a:cxn ang="0">
                  <a:pos x="209" y="194"/>
                </a:cxn>
                <a:cxn ang="0">
                  <a:pos x="182" y="138"/>
                </a:cxn>
                <a:cxn ang="0">
                  <a:pos x="165" y="116"/>
                </a:cxn>
                <a:cxn ang="0">
                  <a:pos x="190" y="100"/>
                </a:cxn>
                <a:cxn ang="0">
                  <a:pos x="220" y="66"/>
                </a:cxn>
                <a:cxn ang="0">
                  <a:pos x="182" y="66"/>
                </a:cxn>
                <a:cxn ang="0">
                  <a:pos x="150" y="78"/>
                </a:cxn>
                <a:cxn ang="0">
                  <a:pos x="159" y="0"/>
                </a:cxn>
                <a:cxn ang="0">
                  <a:pos x="129" y="38"/>
                </a:cxn>
                <a:cxn ang="0">
                  <a:pos x="123" y="78"/>
                </a:cxn>
                <a:cxn ang="0">
                  <a:pos x="74" y="7"/>
                </a:cxn>
                <a:cxn ang="0">
                  <a:pos x="91" y="74"/>
                </a:cxn>
                <a:cxn ang="0">
                  <a:pos x="47" y="66"/>
                </a:cxn>
                <a:cxn ang="0">
                  <a:pos x="0" y="64"/>
                </a:cxn>
                <a:cxn ang="0">
                  <a:pos x="78" y="108"/>
                </a:cxn>
                <a:cxn ang="0">
                  <a:pos x="91" y="110"/>
                </a:cxn>
                <a:cxn ang="0">
                  <a:pos x="40" y="197"/>
                </a:cxn>
                <a:cxn ang="0">
                  <a:pos x="104" y="165"/>
                </a:cxn>
                <a:cxn ang="0">
                  <a:pos x="120" y="136"/>
                </a:cxn>
                <a:cxn ang="0">
                  <a:pos x="123" y="205"/>
                </a:cxn>
                <a:cxn ang="0">
                  <a:pos x="146" y="161"/>
                </a:cxn>
                <a:cxn ang="0">
                  <a:pos x="146" y="161"/>
                </a:cxn>
              </a:cxnLst>
              <a:rect l="0" t="0" r="r" b="b"/>
              <a:pathLst>
                <a:path w="220" h="205">
                  <a:moveTo>
                    <a:pt x="146" y="161"/>
                  </a:moveTo>
                  <a:lnTo>
                    <a:pt x="209" y="194"/>
                  </a:lnTo>
                  <a:lnTo>
                    <a:pt x="182" y="138"/>
                  </a:lnTo>
                  <a:lnTo>
                    <a:pt x="165" y="116"/>
                  </a:lnTo>
                  <a:lnTo>
                    <a:pt x="190" y="100"/>
                  </a:lnTo>
                  <a:lnTo>
                    <a:pt x="220" y="66"/>
                  </a:lnTo>
                  <a:lnTo>
                    <a:pt x="182" y="66"/>
                  </a:lnTo>
                  <a:lnTo>
                    <a:pt x="150" y="78"/>
                  </a:lnTo>
                  <a:lnTo>
                    <a:pt x="159" y="0"/>
                  </a:lnTo>
                  <a:lnTo>
                    <a:pt x="129" y="38"/>
                  </a:lnTo>
                  <a:lnTo>
                    <a:pt x="123" y="78"/>
                  </a:lnTo>
                  <a:lnTo>
                    <a:pt x="74" y="7"/>
                  </a:lnTo>
                  <a:lnTo>
                    <a:pt x="91" y="74"/>
                  </a:lnTo>
                  <a:lnTo>
                    <a:pt x="47" y="66"/>
                  </a:lnTo>
                  <a:lnTo>
                    <a:pt x="0" y="64"/>
                  </a:lnTo>
                  <a:lnTo>
                    <a:pt x="78" y="108"/>
                  </a:lnTo>
                  <a:lnTo>
                    <a:pt x="91" y="110"/>
                  </a:lnTo>
                  <a:lnTo>
                    <a:pt x="40" y="197"/>
                  </a:lnTo>
                  <a:lnTo>
                    <a:pt x="104" y="165"/>
                  </a:lnTo>
                  <a:lnTo>
                    <a:pt x="120" y="136"/>
                  </a:lnTo>
                  <a:lnTo>
                    <a:pt x="123" y="205"/>
                  </a:lnTo>
                  <a:lnTo>
                    <a:pt x="146" y="161"/>
                  </a:lnTo>
                  <a:lnTo>
                    <a:pt x="146" y="161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590"/>
            <p:cNvSpPr>
              <a:spLocks/>
            </p:cNvSpPr>
            <p:nvPr/>
          </p:nvSpPr>
          <p:spPr bwMode="auto">
            <a:xfrm>
              <a:off x="7929586" y="734091"/>
              <a:ext cx="35879" cy="34338"/>
            </a:xfrm>
            <a:custGeom>
              <a:avLst/>
              <a:gdLst/>
              <a:ahLst/>
              <a:cxnLst>
                <a:cxn ang="0">
                  <a:pos x="59" y="116"/>
                </a:cxn>
                <a:cxn ang="0">
                  <a:pos x="68" y="95"/>
                </a:cxn>
                <a:cxn ang="0">
                  <a:pos x="112" y="116"/>
                </a:cxn>
                <a:cxn ang="0">
                  <a:pos x="74" y="59"/>
                </a:cxn>
                <a:cxn ang="0">
                  <a:pos x="108" y="36"/>
                </a:cxn>
                <a:cxn ang="0">
                  <a:pos x="72" y="47"/>
                </a:cxn>
                <a:cxn ang="0">
                  <a:pos x="68" y="0"/>
                </a:cxn>
                <a:cxn ang="0">
                  <a:pos x="57" y="44"/>
                </a:cxn>
                <a:cxn ang="0">
                  <a:pos x="29" y="11"/>
                </a:cxn>
                <a:cxn ang="0">
                  <a:pos x="42" y="40"/>
                </a:cxn>
                <a:cxn ang="0">
                  <a:pos x="0" y="36"/>
                </a:cxn>
                <a:cxn ang="0">
                  <a:pos x="38" y="59"/>
                </a:cxn>
                <a:cxn ang="0">
                  <a:pos x="13" y="103"/>
                </a:cxn>
                <a:cxn ang="0">
                  <a:pos x="55" y="72"/>
                </a:cxn>
                <a:cxn ang="0">
                  <a:pos x="59" y="116"/>
                </a:cxn>
                <a:cxn ang="0">
                  <a:pos x="59" y="116"/>
                </a:cxn>
              </a:cxnLst>
              <a:rect l="0" t="0" r="r" b="b"/>
              <a:pathLst>
                <a:path w="112" h="116">
                  <a:moveTo>
                    <a:pt x="59" y="116"/>
                  </a:moveTo>
                  <a:lnTo>
                    <a:pt x="68" y="95"/>
                  </a:lnTo>
                  <a:lnTo>
                    <a:pt x="112" y="116"/>
                  </a:lnTo>
                  <a:lnTo>
                    <a:pt x="74" y="59"/>
                  </a:lnTo>
                  <a:lnTo>
                    <a:pt x="108" y="36"/>
                  </a:lnTo>
                  <a:lnTo>
                    <a:pt x="72" y="47"/>
                  </a:lnTo>
                  <a:lnTo>
                    <a:pt x="68" y="0"/>
                  </a:lnTo>
                  <a:lnTo>
                    <a:pt x="57" y="44"/>
                  </a:lnTo>
                  <a:lnTo>
                    <a:pt x="29" y="11"/>
                  </a:lnTo>
                  <a:lnTo>
                    <a:pt x="42" y="40"/>
                  </a:lnTo>
                  <a:lnTo>
                    <a:pt x="0" y="36"/>
                  </a:lnTo>
                  <a:lnTo>
                    <a:pt x="38" y="59"/>
                  </a:lnTo>
                  <a:lnTo>
                    <a:pt x="13" y="103"/>
                  </a:lnTo>
                  <a:lnTo>
                    <a:pt x="55" y="72"/>
                  </a:lnTo>
                  <a:lnTo>
                    <a:pt x="59" y="116"/>
                  </a:lnTo>
                  <a:lnTo>
                    <a:pt x="59" y="116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591"/>
            <p:cNvSpPr>
              <a:spLocks/>
            </p:cNvSpPr>
            <p:nvPr/>
          </p:nvSpPr>
          <p:spPr bwMode="auto">
            <a:xfrm>
              <a:off x="7763004" y="471231"/>
              <a:ext cx="127499" cy="107157"/>
            </a:xfrm>
            <a:custGeom>
              <a:avLst/>
              <a:gdLst/>
              <a:ahLst/>
              <a:cxnLst>
                <a:cxn ang="0">
                  <a:pos x="181" y="283"/>
                </a:cxn>
                <a:cxn ang="0">
                  <a:pos x="72" y="316"/>
                </a:cxn>
                <a:cxn ang="0">
                  <a:pos x="105" y="211"/>
                </a:cxn>
                <a:cxn ang="0">
                  <a:pos x="0" y="118"/>
                </a:cxn>
                <a:cxn ang="0">
                  <a:pos x="124" y="95"/>
                </a:cxn>
                <a:cxn ang="0">
                  <a:pos x="124" y="23"/>
                </a:cxn>
                <a:cxn ang="0">
                  <a:pos x="137" y="15"/>
                </a:cxn>
                <a:cxn ang="0">
                  <a:pos x="190" y="80"/>
                </a:cxn>
                <a:cxn ang="0">
                  <a:pos x="282" y="0"/>
                </a:cxn>
                <a:cxn ang="0">
                  <a:pos x="287" y="103"/>
                </a:cxn>
                <a:cxn ang="0">
                  <a:pos x="363" y="105"/>
                </a:cxn>
                <a:cxn ang="0">
                  <a:pos x="399" y="122"/>
                </a:cxn>
                <a:cxn ang="0">
                  <a:pos x="331" y="194"/>
                </a:cxn>
                <a:cxn ang="0">
                  <a:pos x="363" y="310"/>
                </a:cxn>
                <a:cxn ang="0">
                  <a:pos x="261" y="283"/>
                </a:cxn>
                <a:cxn ang="0">
                  <a:pos x="207" y="348"/>
                </a:cxn>
                <a:cxn ang="0">
                  <a:pos x="188" y="363"/>
                </a:cxn>
                <a:cxn ang="0">
                  <a:pos x="181" y="283"/>
                </a:cxn>
                <a:cxn ang="0">
                  <a:pos x="181" y="283"/>
                </a:cxn>
              </a:cxnLst>
              <a:rect l="0" t="0" r="r" b="b"/>
              <a:pathLst>
                <a:path w="399" h="363">
                  <a:moveTo>
                    <a:pt x="181" y="283"/>
                  </a:moveTo>
                  <a:lnTo>
                    <a:pt x="72" y="316"/>
                  </a:lnTo>
                  <a:lnTo>
                    <a:pt x="105" y="211"/>
                  </a:lnTo>
                  <a:lnTo>
                    <a:pt x="0" y="118"/>
                  </a:lnTo>
                  <a:lnTo>
                    <a:pt x="124" y="95"/>
                  </a:lnTo>
                  <a:lnTo>
                    <a:pt x="124" y="23"/>
                  </a:lnTo>
                  <a:lnTo>
                    <a:pt x="137" y="15"/>
                  </a:lnTo>
                  <a:lnTo>
                    <a:pt x="190" y="80"/>
                  </a:lnTo>
                  <a:lnTo>
                    <a:pt x="282" y="0"/>
                  </a:lnTo>
                  <a:lnTo>
                    <a:pt x="287" y="103"/>
                  </a:lnTo>
                  <a:lnTo>
                    <a:pt x="363" y="105"/>
                  </a:lnTo>
                  <a:lnTo>
                    <a:pt x="399" y="122"/>
                  </a:lnTo>
                  <a:lnTo>
                    <a:pt x="331" y="194"/>
                  </a:lnTo>
                  <a:lnTo>
                    <a:pt x="363" y="310"/>
                  </a:lnTo>
                  <a:lnTo>
                    <a:pt x="261" y="283"/>
                  </a:lnTo>
                  <a:lnTo>
                    <a:pt x="207" y="348"/>
                  </a:lnTo>
                  <a:lnTo>
                    <a:pt x="188" y="363"/>
                  </a:lnTo>
                  <a:lnTo>
                    <a:pt x="181" y="283"/>
                  </a:lnTo>
                  <a:lnTo>
                    <a:pt x="181" y="2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592"/>
            <p:cNvSpPr>
              <a:spLocks/>
            </p:cNvSpPr>
            <p:nvPr/>
          </p:nvSpPr>
          <p:spPr bwMode="auto">
            <a:xfrm>
              <a:off x="7777099" y="486623"/>
              <a:ext cx="95464" cy="69859"/>
            </a:xfrm>
            <a:custGeom>
              <a:avLst/>
              <a:gdLst/>
              <a:ahLst/>
              <a:cxnLst>
                <a:cxn ang="0">
                  <a:pos x="196" y="187"/>
                </a:cxn>
                <a:cxn ang="0">
                  <a:pos x="283" y="223"/>
                </a:cxn>
                <a:cxn ang="0">
                  <a:pos x="245" y="162"/>
                </a:cxn>
                <a:cxn ang="0">
                  <a:pos x="220" y="135"/>
                </a:cxn>
                <a:cxn ang="0">
                  <a:pos x="258" y="115"/>
                </a:cxn>
                <a:cxn ang="0">
                  <a:pos x="296" y="78"/>
                </a:cxn>
                <a:cxn ang="0">
                  <a:pos x="245" y="78"/>
                </a:cxn>
                <a:cxn ang="0">
                  <a:pos x="201" y="90"/>
                </a:cxn>
                <a:cxn ang="0">
                  <a:pos x="218" y="0"/>
                </a:cxn>
                <a:cxn ang="0">
                  <a:pos x="173" y="46"/>
                </a:cxn>
                <a:cxn ang="0">
                  <a:pos x="165" y="92"/>
                </a:cxn>
                <a:cxn ang="0">
                  <a:pos x="99" y="12"/>
                </a:cxn>
                <a:cxn ang="0">
                  <a:pos x="125" y="86"/>
                </a:cxn>
                <a:cxn ang="0">
                  <a:pos x="63" y="78"/>
                </a:cxn>
                <a:cxn ang="0">
                  <a:pos x="0" y="75"/>
                </a:cxn>
                <a:cxn ang="0">
                  <a:pos x="104" y="126"/>
                </a:cxn>
                <a:cxn ang="0">
                  <a:pos x="125" y="128"/>
                </a:cxn>
                <a:cxn ang="0">
                  <a:pos x="59" y="229"/>
                </a:cxn>
                <a:cxn ang="0">
                  <a:pos x="142" y="191"/>
                </a:cxn>
                <a:cxn ang="0">
                  <a:pos x="163" y="158"/>
                </a:cxn>
                <a:cxn ang="0">
                  <a:pos x="165" y="236"/>
                </a:cxn>
                <a:cxn ang="0">
                  <a:pos x="196" y="187"/>
                </a:cxn>
                <a:cxn ang="0">
                  <a:pos x="196" y="187"/>
                </a:cxn>
              </a:cxnLst>
              <a:rect l="0" t="0" r="r" b="b"/>
              <a:pathLst>
                <a:path w="296" h="236">
                  <a:moveTo>
                    <a:pt x="196" y="187"/>
                  </a:moveTo>
                  <a:lnTo>
                    <a:pt x="283" y="223"/>
                  </a:lnTo>
                  <a:lnTo>
                    <a:pt x="245" y="162"/>
                  </a:lnTo>
                  <a:lnTo>
                    <a:pt x="220" y="135"/>
                  </a:lnTo>
                  <a:lnTo>
                    <a:pt x="258" y="115"/>
                  </a:lnTo>
                  <a:lnTo>
                    <a:pt x="296" y="78"/>
                  </a:lnTo>
                  <a:lnTo>
                    <a:pt x="245" y="78"/>
                  </a:lnTo>
                  <a:lnTo>
                    <a:pt x="201" y="90"/>
                  </a:lnTo>
                  <a:lnTo>
                    <a:pt x="218" y="0"/>
                  </a:lnTo>
                  <a:lnTo>
                    <a:pt x="173" y="46"/>
                  </a:lnTo>
                  <a:lnTo>
                    <a:pt x="165" y="92"/>
                  </a:lnTo>
                  <a:lnTo>
                    <a:pt x="99" y="12"/>
                  </a:lnTo>
                  <a:lnTo>
                    <a:pt x="125" y="86"/>
                  </a:lnTo>
                  <a:lnTo>
                    <a:pt x="63" y="78"/>
                  </a:lnTo>
                  <a:lnTo>
                    <a:pt x="0" y="75"/>
                  </a:lnTo>
                  <a:lnTo>
                    <a:pt x="104" y="126"/>
                  </a:lnTo>
                  <a:lnTo>
                    <a:pt x="125" y="128"/>
                  </a:lnTo>
                  <a:lnTo>
                    <a:pt x="59" y="229"/>
                  </a:lnTo>
                  <a:lnTo>
                    <a:pt x="142" y="191"/>
                  </a:lnTo>
                  <a:lnTo>
                    <a:pt x="163" y="158"/>
                  </a:lnTo>
                  <a:lnTo>
                    <a:pt x="165" y="236"/>
                  </a:lnTo>
                  <a:lnTo>
                    <a:pt x="196" y="187"/>
                  </a:lnTo>
                  <a:lnTo>
                    <a:pt x="196" y="187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593"/>
            <p:cNvSpPr>
              <a:spLocks/>
            </p:cNvSpPr>
            <p:nvPr/>
          </p:nvSpPr>
          <p:spPr bwMode="auto">
            <a:xfrm>
              <a:off x="7808494" y="504976"/>
              <a:ext cx="48053" cy="39074"/>
            </a:xfrm>
            <a:custGeom>
              <a:avLst/>
              <a:gdLst/>
              <a:ahLst/>
              <a:cxnLst>
                <a:cxn ang="0">
                  <a:pos x="80" y="133"/>
                </a:cxn>
                <a:cxn ang="0">
                  <a:pos x="95" y="107"/>
                </a:cxn>
                <a:cxn ang="0">
                  <a:pos x="150" y="131"/>
                </a:cxn>
                <a:cxn ang="0">
                  <a:pos x="102" y="67"/>
                </a:cxn>
                <a:cxn ang="0">
                  <a:pos x="146" y="40"/>
                </a:cxn>
                <a:cxn ang="0">
                  <a:pos x="97" y="52"/>
                </a:cxn>
                <a:cxn ang="0">
                  <a:pos x="95" y="0"/>
                </a:cxn>
                <a:cxn ang="0">
                  <a:pos x="80" y="52"/>
                </a:cxn>
                <a:cxn ang="0">
                  <a:pos x="38" y="14"/>
                </a:cxn>
                <a:cxn ang="0">
                  <a:pos x="53" y="50"/>
                </a:cxn>
                <a:cxn ang="0">
                  <a:pos x="0" y="40"/>
                </a:cxn>
                <a:cxn ang="0">
                  <a:pos x="51" y="67"/>
                </a:cxn>
                <a:cxn ang="0">
                  <a:pos x="17" y="118"/>
                </a:cxn>
                <a:cxn ang="0">
                  <a:pos x="72" y="82"/>
                </a:cxn>
                <a:cxn ang="0">
                  <a:pos x="80" y="133"/>
                </a:cxn>
                <a:cxn ang="0">
                  <a:pos x="80" y="133"/>
                </a:cxn>
              </a:cxnLst>
              <a:rect l="0" t="0" r="r" b="b"/>
              <a:pathLst>
                <a:path w="150" h="133">
                  <a:moveTo>
                    <a:pt x="80" y="133"/>
                  </a:moveTo>
                  <a:lnTo>
                    <a:pt x="95" y="107"/>
                  </a:lnTo>
                  <a:lnTo>
                    <a:pt x="150" y="131"/>
                  </a:lnTo>
                  <a:lnTo>
                    <a:pt x="102" y="67"/>
                  </a:lnTo>
                  <a:lnTo>
                    <a:pt x="146" y="40"/>
                  </a:lnTo>
                  <a:lnTo>
                    <a:pt x="97" y="52"/>
                  </a:lnTo>
                  <a:lnTo>
                    <a:pt x="95" y="0"/>
                  </a:lnTo>
                  <a:lnTo>
                    <a:pt x="80" y="52"/>
                  </a:lnTo>
                  <a:lnTo>
                    <a:pt x="38" y="14"/>
                  </a:lnTo>
                  <a:lnTo>
                    <a:pt x="53" y="50"/>
                  </a:lnTo>
                  <a:lnTo>
                    <a:pt x="0" y="40"/>
                  </a:lnTo>
                  <a:lnTo>
                    <a:pt x="51" y="67"/>
                  </a:lnTo>
                  <a:lnTo>
                    <a:pt x="17" y="118"/>
                  </a:lnTo>
                  <a:lnTo>
                    <a:pt x="72" y="82"/>
                  </a:lnTo>
                  <a:lnTo>
                    <a:pt x="80" y="133"/>
                  </a:lnTo>
                  <a:lnTo>
                    <a:pt x="80" y="133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594"/>
            <p:cNvSpPr>
              <a:spLocks/>
            </p:cNvSpPr>
            <p:nvPr/>
          </p:nvSpPr>
          <p:spPr bwMode="auto">
            <a:xfrm>
              <a:off x="8301832" y="684360"/>
              <a:ext cx="101231" cy="94724"/>
            </a:xfrm>
            <a:custGeom>
              <a:avLst/>
              <a:gdLst/>
              <a:ahLst/>
              <a:cxnLst>
                <a:cxn ang="0">
                  <a:pos x="140" y="249"/>
                </a:cxn>
                <a:cxn ang="0">
                  <a:pos x="55" y="277"/>
                </a:cxn>
                <a:cxn ang="0">
                  <a:pos x="81" y="184"/>
                </a:cxn>
                <a:cxn ang="0">
                  <a:pos x="0" y="102"/>
                </a:cxn>
                <a:cxn ang="0">
                  <a:pos x="97" y="81"/>
                </a:cxn>
                <a:cxn ang="0">
                  <a:pos x="97" y="19"/>
                </a:cxn>
                <a:cxn ang="0">
                  <a:pos x="106" y="11"/>
                </a:cxn>
                <a:cxn ang="0">
                  <a:pos x="152" y="68"/>
                </a:cxn>
                <a:cxn ang="0">
                  <a:pos x="220" y="0"/>
                </a:cxn>
                <a:cxn ang="0">
                  <a:pos x="222" y="87"/>
                </a:cxn>
                <a:cxn ang="0">
                  <a:pos x="285" y="91"/>
                </a:cxn>
                <a:cxn ang="0">
                  <a:pos x="315" y="104"/>
                </a:cxn>
                <a:cxn ang="0">
                  <a:pos x="258" y="169"/>
                </a:cxn>
                <a:cxn ang="0">
                  <a:pos x="285" y="270"/>
                </a:cxn>
                <a:cxn ang="0">
                  <a:pos x="205" y="249"/>
                </a:cxn>
                <a:cxn ang="0">
                  <a:pos x="161" y="306"/>
                </a:cxn>
                <a:cxn ang="0">
                  <a:pos x="148" y="319"/>
                </a:cxn>
                <a:cxn ang="0">
                  <a:pos x="140" y="249"/>
                </a:cxn>
                <a:cxn ang="0">
                  <a:pos x="140" y="249"/>
                </a:cxn>
              </a:cxnLst>
              <a:rect l="0" t="0" r="r" b="b"/>
              <a:pathLst>
                <a:path w="315" h="319">
                  <a:moveTo>
                    <a:pt x="140" y="249"/>
                  </a:moveTo>
                  <a:lnTo>
                    <a:pt x="55" y="277"/>
                  </a:lnTo>
                  <a:lnTo>
                    <a:pt x="81" y="184"/>
                  </a:lnTo>
                  <a:lnTo>
                    <a:pt x="0" y="102"/>
                  </a:lnTo>
                  <a:lnTo>
                    <a:pt x="97" y="81"/>
                  </a:lnTo>
                  <a:lnTo>
                    <a:pt x="97" y="19"/>
                  </a:lnTo>
                  <a:lnTo>
                    <a:pt x="106" y="11"/>
                  </a:lnTo>
                  <a:lnTo>
                    <a:pt x="152" y="68"/>
                  </a:lnTo>
                  <a:lnTo>
                    <a:pt x="220" y="0"/>
                  </a:lnTo>
                  <a:lnTo>
                    <a:pt x="222" y="87"/>
                  </a:lnTo>
                  <a:lnTo>
                    <a:pt x="285" y="91"/>
                  </a:lnTo>
                  <a:lnTo>
                    <a:pt x="315" y="104"/>
                  </a:lnTo>
                  <a:lnTo>
                    <a:pt x="258" y="169"/>
                  </a:lnTo>
                  <a:lnTo>
                    <a:pt x="285" y="270"/>
                  </a:lnTo>
                  <a:lnTo>
                    <a:pt x="205" y="249"/>
                  </a:lnTo>
                  <a:lnTo>
                    <a:pt x="161" y="306"/>
                  </a:lnTo>
                  <a:lnTo>
                    <a:pt x="148" y="319"/>
                  </a:lnTo>
                  <a:lnTo>
                    <a:pt x="140" y="249"/>
                  </a:lnTo>
                  <a:lnTo>
                    <a:pt x="140" y="24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595"/>
            <p:cNvSpPr>
              <a:spLocks/>
            </p:cNvSpPr>
            <p:nvPr/>
          </p:nvSpPr>
          <p:spPr bwMode="auto">
            <a:xfrm>
              <a:off x="8313365" y="697977"/>
              <a:ext cx="74962" cy="61571"/>
            </a:xfrm>
            <a:custGeom>
              <a:avLst/>
              <a:gdLst/>
              <a:ahLst/>
              <a:cxnLst>
                <a:cxn ang="0">
                  <a:pos x="154" y="162"/>
                </a:cxn>
                <a:cxn ang="0">
                  <a:pos x="220" y="196"/>
                </a:cxn>
                <a:cxn ang="0">
                  <a:pos x="192" y="141"/>
                </a:cxn>
                <a:cxn ang="0">
                  <a:pos x="171" y="118"/>
                </a:cxn>
                <a:cxn ang="0">
                  <a:pos x="203" y="101"/>
                </a:cxn>
                <a:cxn ang="0">
                  <a:pos x="234" y="71"/>
                </a:cxn>
                <a:cxn ang="0">
                  <a:pos x="192" y="67"/>
                </a:cxn>
                <a:cxn ang="0">
                  <a:pos x="156" y="76"/>
                </a:cxn>
                <a:cxn ang="0">
                  <a:pos x="169" y="0"/>
                </a:cxn>
                <a:cxn ang="0">
                  <a:pos x="135" y="38"/>
                </a:cxn>
                <a:cxn ang="0">
                  <a:pos x="131" y="80"/>
                </a:cxn>
                <a:cxn ang="0">
                  <a:pos x="78" y="10"/>
                </a:cxn>
                <a:cxn ang="0">
                  <a:pos x="97" y="76"/>
                </a:cxn>
                <a:cxn ang="0">
                  <a:pos x="47" y="67"/>
                </a:cxn>
                <a:cxn ang="0">
                  <a:pos x="0" y="65"/>
                </a:cxn>
                <a:cxn ang="0">
                  <a:pos x="81" y="111"/>
                </a:cxn>
                <a:cxn ang="0">
                  <a:pos x="97" y="111"/>
                </a:cxn>
                <a:cxn ang="0">
                  <a:pos x="43" y="202"/>
                </a:cxn>
                <a:cxn ang="0">
                  <a:pos x="110" y="168"/>
                </a:cxn>
                <a:cxn ang="0">
                  <a:pos x="129" y="139"/>
                </a:cxn>
                <a:cxn ang="0">
                  <a:pos x="131" y="209"/>
                </a:cxn>
                <a:cxn ang="0">
                  <a:pos x="154" y="162"/>
                </a:cxn>
                <a:cxn ang="0">
                  <a:pos x="154" y="162"/>
                </a:cxn>
              </a:cxnLst>
              <a:rect l="0" t="0" r="r" b="b"/>
              <a:pathLst>
                <a:path w="234" h="209">
                  <a:moveTo>
                    <a:pt x="154" y="162"/>
                  </a:moveTo>
                  <a:lnTo>
                    <a:pt x="220" y="196"/>
                  </a:lnTo>
                  <a:lnTo>
                    <a:pt x="192" y="141"/>
                  </a:lnTo>
                  <a:lnTo>
                    <a:pt x="171" y="118"/>
                  </a:lnTo>
                  <a:lnTo>
                    <a:pt x="203" y="101"/>
                  </a:lnTo>
                  <a:lnTo>
                    <a:pt x="234" y="71"/>
                  </a:lnTo>
                  <a:lnTo>
                    <a:pt x="192" y="67"/>
                  </a:lnTo>
                  <a:lnTo>
                    <a:pt x="156" y="76"/>
                  </a:lnTo>
                  <a:lnTo>
                    <a:pt x="169" y="0"/>
                  </a:lnTo>
                  <a:lnTo>
                    <a:pt x="135" y="38"/>
                  </a:lnTo>
                  <a:lnTo>
                    <a:pt x="131" y="80"/>
                  </a:lnTo>
                  <a:lnTo>
                    <a:pt x="78" y="10"/>
                  </a:lnTo>
                  <a:lnTo>
                    <a:pt x="97" y="76"/>
                  </a:lnTo>
                  <a:lnTo>
                    <a:pt x="47" y="67"/>
                  </a:lnTo>
                  <a:lnTo>
                    <a:pt x="0" y="65"/>
                  </a:lnTo>
                  <a:lnTo>
                    <a:pt x="81" y="111"/>
                  </a:lnTo>
                  <a:lnTo>
                    <a:pt x="97" y="111"/>
                  </a:lnTo>
                  <a:lnTo>
                    <a:pt x="43" y="202"/>
                  </a:lnTo>
                  <a:lnTo>
                    <a:pt x="110" y="168"/>
                  </a:lnTo>
                  <a:lnTo>
                    <a:pt x="129" y="139"/>
                  </a:lnTo>
                  <a:lnTo>
                    <a:pt x="131" y="209"/>
                  </a:lnTo>
                  <a:lnTo>
                    <a:pt x="154" y="162"/>
                  </a:lnTo>
                  <a:lnTo>
                    <a:pt x="154" y="162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596"/>
            <p:cNvSpPr>
              <a:spLocks/>
            </p:cNvSpPr>
            <p:nvPr/>
          </p:nvSpPr>
          <p:spPr bwMode="auto">
            <a:xfrm>
              <a:off x="8338352" y="712778"/>
              <a:ext cx="37801" cy="35522"/>
            </a:xfrm>
            <a:custGeom>
              <a:avLst/>
              <a:gdLst/>
              <a:ahLst/>
              <a:cxnLst>
                <a:cxn ang="0">
                  <a:pos x="60" y="119"/>
                </a:cxn>
                <a:cxn ang="0">
                  <a:pos x="70" y="95"/>
                </a:cxn>
                <a:cxn ang="0">
                  <a:pos x="118" y="116"/>
                </a:cxn>
                <a:cxn ang="0">
                  <a:pos x="78" y="61"/>
                </a:cxn>
                <a:cxn ang="0">
                  <a:pos x="112" y="38"/>
                </a:cxn>
                <a:cxn ang="0">
                  <a:pos x="72" y="45"/>
                </a:cxn>
                <a:cxn ang="0">
                  <a:pos x="72" y="0"/>
                </a:cxn>
                <a:cxn ang="0">
                  <a:pos x="57" y="45"/>
                </a:cxn>
                <a:cxn ang="0">
                  <a:pos x="26" y="13"/>
                </a:cxn>
                <a:cxn ang="0">
                  <a:pos x="40" y="43"/>
                </a:cxn>
                <a:cxn ang="0">
                  <a:pos x="0" y="38"/>
                </a:cxn>
                <a:cxn ang="0">
                  <a:pos x="38" y="59"/>
                </a:cxn>
                <a:cxn ang="0">
                  <a:pos x="11" y="106"/>
                </a:cxn>
                <a:cxn ang="0">
                  <a:pos x="55" y="74"/>
                </a:cxn>
                <a:cxn ang="0">
                  <a:pos x="60" y="119"/>
                </a:cxn>
                <a:cxn ang="0">
                  <a:pos x="60" y="119"/>
                </a:cxn>
              </a:cxnLst>
              <a:rect l="0" t="0" r="r" b="b"/>
              <a:pathLst>
                <a:path w="118" h="119">
                  <a:moveTo>
                    <a:pt x="60" y="119"/>
                  </a:moveTo>
                  <a:lnTo>
                    <a:pt x="70" y="95"/>
                  </a:lnTo>
                  <a:lnTo>
                    <a:pt x="118" y="116"/>
                  </a:lnTo>
                  <a:lnTo>
                    <a:pt x="78" y="61"/>
                  </a:lnTo>
                  <a:lnTo>
                    <a:pt x="112" y="38"/>
                  </a:lnTo>
                  <a:lnTo>
                    <a:pt x="72" y="45"/>
                  </a:lnTo>
                  <a:lnTo>
                    <a:pt x="72" y="0"/>
                  </a:lnTo>
                  <a:lnTo>
                    <a:pt x="57" y="45"/>
                  </a:lnTo>
                  <a:lnTo>
                    <a:pt x="26" y="13"/>
                  </a:lnTo>
                  <a:lnTo>
                    <a:pt x="40" y="43"/>
                  </a:lnTo>
                  <a:lnTo>
                    <a:pt x="0" y="38"/>
                  </a:lnTo>
                  <a:lnTo>
                    <a:pt x="38" y="59"/>
                  </a:lnTo>
                  <a:lnTo>
                    <a:pt x="11" y="106"/>
                  </a:lnTo>
                  <a:lnTo>
                    <a:pt x="55" y="74"/>
                  </a:lnTo>
                  <a:lnTo>
                    <a:pt x="60" y="119"/>
                  </a:lnTo>
                  <a:lnTo>
                    <a:pt x="60" y="11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597"/>
            <p:cNvSpPr>
              <a:spLocks/>
            </p:cNvSpPr>
            <p:nvPr/>
          </p:nvSpPr>
          <p:spPr bwMode="auto">
            <a:xfrm>
              <a:off x="8411392" y="1121869"/>
              <a:ext cx="143517" cy="124326"/>
            </a:xfrm>
            <a:custGeom>
              <a:avLst/>
              <a:gdLst/>
              <a:ahLst/>
              <a:cxnLst>
                <a:cxn ang="0">
                  <a:pos x="291" y="304"/>
                </a:cxn>
                <a:cxn ang="0">
                  <a:pos x="397" y="340"/>
                </a:cxn>
                <a:cxn ang="0">
                  <a:pos x="348" y="253"/>
                </a:cxn>
                <a:cxn ang="0">
                  <a:pos x="448" y="190"/>
                </a:cxn>
                <a:cxn ang="0">
                  <a:pos x="348" y="167"/>
                </a:cxn>
                <a:cxn ang="0">
                  <a:pos x="410" y="83"/>
                </a:cxn>
                <a:cxn ang="0">
                  <a:pos x="291" y="116"/>
                </a:cxn>
                <a:cxn ang="0">
                  <a:pos x="293" y="0"/>
                </a:cxn>
                <a:cxn ang="0">
                  <a:pos x="211" y="93"/>
                </a:cxn>
                <a:cxn ang="0">
                  <a:pos x="154" y="17"/>
                </a:cxn>
                <a:cxn ang="0">
                  <a:pos x="121" y="133"/>
                </a:cxn>
                <a:cxn ang="0">
                  <a:pos x="0" y="182"/>
                </a:cxn>
                <a:cxn ang="0">
                  <a:pos x="110" y="237"/>
                </a:cxn>
                <a:cxn ang="0">
                  <a:pos x="72" y="348"/>
                </a:cxn>
                <a:cxn ang="0">
                  <a:pos x="178" y="319"/>
                </a:cxn>
                <a:cxn ang="0">
                  <a:pos x="213" y="418"/>
                </a:cxn>
                <a:cxn ang="0">
                  <a:pos x="291" y="304"/>
                </a:cxn>
                <a:cxn ang="0">
                  <a:pos x="291" y="304"/>
                </a:cxn>
              </a:cxnLst>
              <a:rect l="0" t="0" r="r" b="b"/>
              <a:pathLst>
                <a:path w="448" h="418">
                  <a:moveTo>
                    <a:pt x="291" y="304"/>
                  </a:moveTo>
                  <a:lnTo>
                    <a:pt x="397" y="340"/>
                  </a:lnTo>
                  <a:lnTo>
                    <a:pt x="348" y="253"/>
                  </a:lnTo>
                  <a:lnTo>
                    <a:pt x="448" y="190"/>
                  </a:lnTo>
                  <a:lnTo>
                    <a:pt x="348" y="167"/>
                  </a:lnTo>
                  <a:lnTo>
                    <a:pt x="410" y="83"/>
                  </a:lnTo>
                  <a:lnTo>
                    <a:pt x="291" y="116"/>
                  </a:lnTo>
                  <a:lnTo>
                    <a:pt x="293" y="0"/>
                  </a:lnTo>
                  <a:lnTo>
                    <a:pt x="211" y="93"/>
                  </a:lnTo>
                  <a:lnTo>
                    <a:pt x="154" y="17"/>
                  </a:lnTo>
                  <a:lnTo>
                    <a:pt x="121" y="133"/>
                  </a:lnTo>
                  <a:lnTo>
                    <a:pt x="0" y="182"/>
                  </a:lnTo>
                  <a:lnTo>
                    <a:pt x="110" y="237"/>
                  </a:lnTo>
                  <a:lnTo>
                    <a:pt x="72" y="348"/>
                  </a:lnTo>
                  <a:lnTo>
                    <a:pt x="178" y="319"/>
                  </a:lnTo>
                  <a:lnTo>
                    <a:pt x="213" y="418"/>
                  </a:lnTo>
                  <a:lnTo>
                    <a:pt x="291" y="304"/>
                  </a:lnTo>
                  <a:lnTo>
                    <a:pt x="291" y="3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598"/>
            <p:cNvSpPr>
              <a:spLocks/>
            </p:cNvSpPr>
            <p:nvPr/>
          </p:nvSpPr>
          <p:spPr bwMode="auto">
            <a:xfrm>
              <a:off x="8428691" y="1136077"/>
              <a:ext cx="110841" cy="89988"/>
            </a:xfrm>
            <a:custGeom>
              <a:avLst/>
              <a:gdLst/>
              <a:ahLst/>
              <a:cxnLst>
                <a:cxn ang="0">
                  <a:pos x="209" y="215"/>
                </a:cxn>
                <a:cxn ang="0">
                  <a:pos x="291" y="261"/>
                </a:cxn>
                <a:cxn ang="0">
                  <a:pos x="264" y="200"/>
                </a:cxn>
                <a:cxn ang="0">
                  <a:pos x="348" y="150"/>
                </a:cxn>
                <a:cxn ang="0">
                  <a:pos x="232" y="149"/>
                </a:cxn>
                <a:cxn ang="0">
                  <a:pos x="304" y="74"/>
                </a:cxn>
                <a:cxn ang="0">
                  <a:pos x="196" y="114"/>
                </a:cxn>
                <a:cxn ang="0">
                  <a:pos x="222" y="0"/>
                </a:cxn>
                <a:cxn ang="0">
                  <a:pos x="150" y="93"/>
                </a:cxn>
                <a:cxn ang="0">
                  <a:pos x="108" y="19"/>
                </a:cxn>
                <a:cxn ang="0">
                  <a:pos x="97" y="116"/>
                </a:cxn>
                <a:cxn ang="0">
                  <a:pos x="0" y="130"/>
                </a:cxn>
                <a:cxn ang="0">
                  <a:pos x="124" y="166"/>
                </a:cxn>
                <a:cxn ang="0">
                  <a:pos x="84" y="206"/>
                </a:cxn>
                <a:cxn ang="0">
                  <a:pos x="49" y="261"/>
                </a:cxn>
                <a:cxn ang="0">
                  <a:pos x="167" y="200"/>
                </a:cxn>
                <a:cxn ang="0">
                  <a:pos x="165" y="304"/>
                </a:cxn>
                <a:cxn ang="0">
                  <a:pos x="171" y="297"/>
                </a:cxn>
                <a:cxn ang="0">
                  <a:pos x="177" y="287"/>
                </a:cxn>
                <a:cxn ang="0">
                  <a:pos x="183" y="280"/>
                </a:cxn>
                <a:cxn ang="0">
                  <a:pos x="190" y="268"/>
                </a:cxn>
                <a:cxn ang="0">
                  <a:pos x="196" y="261"/>
                </a:cxn>
                <a:cxn ang="0">
                  <a:pos x="200" y="251"/>
                </a:cxn>
                <a:cxn ang="0">
                  <a:pos x="202" y="249"/>
                </a:cxn>
                <a:cxn ang="0">
                  <a:pos x="203" y="238"/>
                </a:cxn>
                <a:cxn ang="0">
                  <a:pos x="205" y="228"/>
                </a:cxn>
                <a:cxn ang="0">
                  <a:pos x="207" y="219"/>
                </a:cxn>
                <a:cxn ang="0">
                  <a:pos x="209" y="215"/>
                </a:cxn>
                <a:cxn ang="0">
                  <a:pos x="209" y="215"/>
                </a:cxn>
              </a:cxnLst>
              <a:rect l="0" t="0" r="r" b="b"/>
              <a:pathLst>
                <a:path w="348" h="304">
                  <a:moveTo>
                    <a:pt x="209" y="215"/>
                  </a:moveTo>
                  <a:lnTo>
                    <a:pt x="291" y="261"/>
                  </a:lnTo>
                  <a:lnTo>
                    <a:pt x="264" y="200"/>
                  </a:lnTo>
                  <a:lnTo>
                    <a:pt x="348" y="150"/>
                  </a:lnTo>
                  <a:lnTo>
                    <a:pt x="232" y="149"/>
                  </a:lnTo>
                  <a:lnTo>
                    <a:pt x="304" y="74"/>
                  </a:lnTo>
                  <a:lnTo>
                    <a:pt x="196" y="114"/>
                  </a:lnTo>
                  <a:lnTo>
                    <a:pt x="222" y="0"/>
                  </a:lnTo>
                  <a:lnTo>
                    <a:pt x="150" y="93"/>
                  </a:lnTo>
                  <a:lnTo>
                    <a:pt x="108" y="19"/>
                  </a:lnTo>
                  <a:lnTo>
                    <a:pt x="97" y="116"/>
                  </a:lnTo>
                  <a:lnTo>
                    <a:pt x="0" y="130"/>
                  </a:lnTo>
                  <a:lnTo>
                    <a:pt x="124" y="166"/>
                  </a:lnTo>
                  <a:lnTo>
                    <a:pt x="84" y="206"/>
                  </a:lnTo>
                  <a:lnTo>
                    <a:pt x="49" y="261"/>
                  </a:lnTo>
                  <a:lnTo>
                    <a:pt x="167" y="200"/>
                  </a:lnTo>
                  <a:lnTo>
                    <a:pt x="165" y="304"/>
                  </a:lnTo>
                  <a:lnTo>
                    <a:pt x="171" y="297"/>
                  </a:lnTo>
                  <a:lnTo>
                    <a:pt x="177" y="287"/>
                  </a:lnTo>
                  <a:lnTo>
                    <a:pt x="183" y="280"/>
                  </a:lnTo>
                  <a:lnTo>
                    <a:pt x="190" y="268"/>
                  </a:lnTo>
                  <a:lnTo>
                    <a:pt x="196" y="261"/>
                  </a:lnTo>
                  <a:lnTo>
                    <a:pt x="200" y="251"/>
                  </a:lnTo>
                  <a:lnTo>
                    <a:pt x="202" y="249"/>
                  </a:lnTo>
                  <a:lnTo>
                    <a:pt x="203" y="238"/>
                  </a:lnTo>
                  <a:lnTo>
                    <a:pt x="205" y="228"/>
                  </a:lnTo>
                  <a:lnTo>
                    <a:pt x="207" y="219"/>
                  </a:lnTo>
                  <a:lnTo>
                    <a:pt x="209" y="215"/>
                  </a:lnTo>
                  <a:lnTo>
                    <a:pt x="209" y="215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599"/>
            <p:cNvSpPr>
              <a:spLocks/>
            </p:cNvSpPr>
            <p:nvPr/>
          </p:nvSpPr>
          <p:spPr bwMode="auto">
            <a:xfrm>
              <a:off x="8453678" y="1155022"/>
              <a:ext cx="60867" cy="56835"/>
            </a:xfrm>
            <a:custGeom>
              <a:avLst/>
              <a:gdLst/>
              <a:ahLst/>
              <a:cxnLst>
                <a:cxn ang="0">
                  <a:pos x="101" y="127"/>
                </a:cxn>
                <a:cxn ang="0">
                  <a:pos x="106" y="190"/>
                </a:cxn>
                <a:cxn ang="0">
                  <a:pos x="120" y="133"/>
                </a:cxn>
                <a:cxn ang="0">
                  <a:pos x="177" y="167"/>
                </a:cxn>
                <a:cxn ang="0">
                  <a:pos x="144" y="114"/>
                </a:cxn>
                <a:cxn ang="0">
                  <a:pos x="190" y="110"/>
                </a:cxn>
                <a:cxn ang="0">
                  <a:pos x="120" y="93"/>
                </a:cxn>
                <a:cxn ang="0">
                  <a:pos x="167" y="49"/>
                </a:cxn>
                <a:cxn ang="0">
                  <a:pos x="101" y="76"/>
                </a:cxn>
                <a:cxn ang="0">
                  <a:pos x="110" y="0"/>
                </a:cxn>
                <a:cxn ang="0">
                  <a:pos x="70" y="63"/>
                </a:cxn>
                <a:cxn ang="0">
                  <a:pos x="45" y="21"/>
                </a:cxn>
                <a:cxn ang="0">
                  <a:pos x="45" y="70"/>
                </a:cxn>
                <a:cxn ang="0">
                  <a:pos x="0" y="68"/>
                </a:cxn>
                <a:cxn ang="0">
                  <a:pos x="64" y="99"/>
                </a:cxn>
                <a:cxn ang="0">
                  <a:pos x="19" y="148"/>
                </a:cxn>
                <a:cxn ang="0">
                  <a:pos x="101" y="127"/>
                </a:cxn>
                <a:cxn ang="0">
                  <a:pos x="101" y="127"/>
                </a:cxn>
              </a:cxnLst>
              <a:rect l="0" t="0" r="r" b="b"/>
              <a:pathLst>
                <a:path w="190" h="190">
                  <a:moveTo>
                    <a:pt x="101" y="127"/>
                  </a:moveTo>
                  <a:lnTo>
                    <a:pt x="106" y="190"/>
                  </a:lnTo>
                  <a:lnTo>
                    <a:pt x="120" y="133"/>
                  </a:lnTo>
                  <a:lnTo>
                    <a:pt x="177" y="167"/>
                  </a:lnTo>
                  <a:lnTo>
                    <a:pt x="144" y="114"/>
                  </a:lnTo>
                  <a:lnTo>
                    <a:pt x="190" y="110"/>
                  </a:lnTo>
                  <a:lnTo>
                    <a:pt x="120" y="93"/>
                  </a:lnTo>
                  <a:lnTo>
                    <a:pt x="167" y="49"/>
                  </a:lnTo>
                  <a:lnTo>
                    <a:pt x="101" y="76"/>
                  </a:lnTo>
                  <a:lnTo>
                    <a:pt x="110" y="0"/>
                  </a:lnTo>
                  <a:lnTo>
                    <a:pt x="70" y="63"/>
                  </a:lnTo>
                  <a:lnTo>
                    <a:pt x="45" y="21"/>
                  </a:lnTo>
                  <a:lnTo>
                    <a:pt x="45" y="70"/>
                  </a:lnTo>
                  <a:lnTo>
                    <a:pt x="0" y="68"/>
                  </a:lnTo>
                  <a:lnTo>
                    <a:pt x="64" y="99"/>
                  </a:lnTo>
                  <a:lnTo>
                    <a:pt x="19" y="148"/>
                  </a:lnTo>
                  <a:lnTo>
                    <a:pt x="101" y="127"/>
                  </a:lnTo>
                  <a:lnTo>
                    <a:pt x="101" y="127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600"/>
            <p:cNvSpPr>
              <a:spLocks/>
            </p:cNvSpPr>
            <p:nvPr/>
          </p:nvSpPr>
          <p:spPr bwMode="auto">
            <a:xfrm>
              <a:off x="7794398" y="1154430"/>
              <a:ext cx="150565" cy="131430"/>
            </a:xfrm>
            <a:custGeom>
              <a:avLst/>
              <a:gdLst/>
              <a:ahLst/>
              <a:cxnLst>
                <a:cxn ang="0">
                  <a:pos x="306" y="325"/>
                </a:cxn>
                <a:cxn ang="0">
                  <a:pos x="418" y="363"/>
                </a:cxn>
                <a:cxn ang="0">
                  <a:pos x="365" y="268"/>
                </a:cxn>
                <a:cxn ang="0">
                  <a:pos x="470" y="204"/>
                </a:cxn>
                <a:cxn ang="0">
                  <a:pos x="367" y="177"/>
                </a:cxn>
                <a:cxn ang="0">
                  <a:pos x="435" y="89"/>
                </a:cxn>
                <a:cxn ang="0">
                  <a:pos x="308" y="124"/>
                </a:cxn>
                <a:cxn ang="0">
                  <a:pos x="308" y="0"/>
                </a:cxn>
                <a:cxn ang="0">
                  <a:pos x="222" y="101"/>
                </a:cxn>
                <a:cxn ang="0">
                  <a:pos x="165" y="19"/>
                </a:cxn>
                <a:cxn ang="0">
                  <a:pos x="127" y="141"/>
                </a:cxn>
                <a:cxn ang="0">
                  <a:pos x="0" y="196"/>
                </a:cxn>
                <a:cxn ang="0">
                  <a:pos x="116" y="253"/>
                </a:cxn>
                <a:cxn ang="0">
                  <a:pos x="76" y="371"/>
                </a:cxn>
                <a:cxn ang="0">
                  <a:pos x="190" y="340"/>
                </a:cxn>
                <a:cxn ang="0">
                  <a:pos x="226" y="445"/>
                </a:cxn>
                <a:cxn ang="0">
                  <a:pos x="306" y="325"/>
                </a:cxn>
                <a:cxn ang="0">
                  <a:pos x="306" y="325"/>
                </a:cxn>
              </a:cxnLst>
              <a:rect l="0" t="0" r="r" b="b"/>
              <a:pathLst>
                <a:path w="470" h="445">
                  <a:moveTo>
                    <a:pt x="306" y="325"/>
                  </a:moveTo>
                  <a:lnTo>
                    <a:pt x="418" y="363"/>
                  </a:lnTo>
                  <a:lnTo>
                    <a:pt x="365" y="268"/>
                  </a:lnTo>
                  <a:lnTo>
                    <a:pt x="470" y="204"/>
                  </a:lnTo>
                  <a:lnTo>
                    <a:pt x="367" y="177"/>
                  </a:lnTo>
                  <a:lnTo>
                    <a:pt x="435" y="89"/>
                  </a:lnTo>
                  <a:lnTo>
                    <a:pt x="308" y="124"/>
                  </a:lnTo>
                  <a:lnTo>
                    <a:pt x="308" y="0"/>
                  </a:lnTo>
                  <a:lnTo>
                    <a:pt x="222" y="101"/>
                  </a:lnTo>
                  <a:lnTo>
                    <a:pt x="165" y="19"/>
                  </a:lnTo>
                  <a:lnTo>
                    <a:pt x="127" y="141"/>
                  </a:lnTo>
                  <a:lnTo>
                    <a:pt x="0" y="196"/>
                  </a:lnTo>
                  <a:lnTo>
                    <a:pt x="116" y="253"/>
                  </a:lnTo>
                  <a:lnTo>
                    <a:pt x="76" y="371"/>
                  </a:lnTo>
                  <a:lnTo>
                    <a:pt x="190" y="340"/>
                  </a:lnTo>
                  <a:lnTo>
                    <a:pt x="226" y="445"/>
                  </a:lnTo>
                  <a:lnTo>
                    <a:pt x="306" y="325"/>
                  </a:lnTo>
                  <a:lnTo>
                    <a:pt x="306" y="3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601"/>
            <p:cNvSpPr>
              <a:spLocks/>
            </p:cNvSpPr>
            <p:nvPr/>
          </p:nvSpPr>
          <p:spPr bwMode="auto">
            <a:xfrm>
              <a:off x="7812978" y="1169231"/>
              <a:ext cx="117248" cy="95908"/>
            </a:xfrm>
            <a:custGeom>
              <a:avLst/>
              <a:gdLst/>
              <a:ahLst/>
              <a:cxnLst>
                <a:cxn ang="0">
                  <a:pos x="219" y="230"/>
                </a:cxn>
                <a:cxn ang="0">
                  <a:pos x="306" y="278"/>
                </a:cxn>
                <a:cxn ang="0">
                  <a:pos x="276" y="211"/>
                </a:cxn>
                <a:cxn ang="0">
                  <a:pos x="365" y="160"/>
                </a:cxn>
                <a:cxn ang="0">
                  <a:pos x="245" y="158"/>
                </a:cxn>
                <a:cxn ang="0">
                  <a:pos x="319" y="78"/>
                </a:cxn>
                <a:cxn ang="0">
                  <a:pos x="205" y="120"/>
                </a:cxn>
                <a:cxn ang="0">
                  <a:pos x="232" y="0"/>
                </a:cxn>
                <a:cxn ang="0">
                  <a:pos x="158" y="101"/>
                </a:cxn>
                <a:cxn ang="0">
                  <a:pos x="112" y="21"/>
                </a:cxn>
                <a:cxn ang="0">
                  <a:pos x="99" y="124"/>
                </a:cxn>
                <a:cxn ang="0">
                  <a:pos x="0" y="139"/>
                </a:cxn>
                <a:cxn ang="0">
                  <a:pos x="129" y="179"/>
                </a:cxn>
                <a:cxn ang="0">
                  <a:pos x="84" y="217"/>
                </a:cxn>
                <a:cxn ang="0">
                  <a:pos x="51" y="278"/>
                </a:cxn>
                <a:cxn ang="0">
                  <a:pos x="175" y="211"/>
                </a:cxn>
                <a:cxn ang="0">
                  <a:pos x="173" y="324"/>
                </a:cxn>
                <a:cxn ang="0">
                  <a:pos x="177" y="318"/>
                </a:cxn>
                <a:cxn ang="0">
                  <a:pos x="182" y="307"/>
                </a:cxn>
                <a:cxn ang="0">
                  <a:pos x="190" y="299"/>
                </a:cxn>
                <a:cxn ang="0">
                  <a:pos x="196" y="288"/>
                </a:cxn>
                <a:cxn ang="0">
                  <a:pos x="203" y="278"/>
                </a:cxn>
                <a:cxn ang="0">
                  <a:pos x="207" y="270"/>
                </a:cxn>
                <a:cxn ang="0">
                  <a:pos x="211" y="265"/>
                </a:cxn>
                <a:cxn ang="0">
                  <a:pos x="213" y="255"/>
                </a:cxn>
                <a:cxn ang="0">
                  <a:pos x="215" y="244"/>
                </a:cxn>
                <a:cxn ang="0">
                  <a:pos x="217" y="232"/>
                </a:cxn>
                <a:cxn ang="0">
                  <a:pos x="219" y="230"/>
                </a:cxn>
                <a:cxn ang="0">
                  <a:pos x="219" y="230"/>
                </a:cxn>
              </a:cxnLst>
              <a:rect l="0" t="0" r="r" b="b"/>
              <a:pathLst>
                <a:path w="365" h="324">
                  <a:moveTo>
                    <a:pt x="219" y="230"/>
                  </a:moveTo>
                  <a:lnTo>
                    <a:pt x="306" y="278"/>
                  </a:lnTo>
                  <a:lnTo>
                    <a:pt x="276" y="211"/>
                  </a:lnTo>
                  <a:lnTo>
                    <a:pt x="365" y="160"/>
                  </a:lnTo>
                  <a:lnTo>
                    <a:pt x="245" y="158"/>
                  </a:lnTo>
                  <a:lnTo>
                    <a:pt x="319" y="78"/>
                  </a:lnTo>
                  <a:lnTo>
                    <a:pt x="205" y="120"/>
                  </a:lnTo>
                  <a:lnTo>
                    <a:pt x="232" y="0"/>
                  </a:lnTo>
                  <a:lnTo>
                    <a:pt x="158" y="101"/>
                  </a:lnTo>
                  <a:lnTo>
                    <a:pt x="112" y="21"/>
                  </a:lnTo>
                  <a:lnTo>
                    <a:pt x="99" y="124"/>
                  </a:lnTo>
                  <a:lnTo>
                    <a:pt x="0" y="139"/>
                  </a:lnTo>
                  <a:lnTo>
                    <a:pt x="129" y="179"/>
                  </a:lnTo>
                  <a:lnTo>
                    <a:pt x="84" y="217"/>
                  </a:lnTo>
                  <a:lnTo>
                    <a:pt x="51" y="278"/>
                  </a:lnTo>
                  <a:lnTo>
                    <a:pt x="175" y="211"/>
                  </a:lnTo>
                  <a:lnTo>
                    <a:pt x="173" y="324"/>
                  </a:lnTo>
                  <a:lnTo>
                    <a:pt x="177" y="318"/>
                  </a:lnTo>
                  <a:lnTo>
                    <a:pt x="182" y="307"/>
                  </a:lnTo>
                  <a:lnTo>
                    <a:pt x="190" y="299"/>
                  </a:lnTo>
                  <a:lnTo>
                    <a:pt x="196" y="288"/>
                  </a:lnTo>
                  <a:lnTo>
                    <a:pt x="203" y="278"/>
                  </a:lnTo>
                  <a:lnTo>
                    <a:pt x="207" y="270"/>
                  </a:lnTo>
                  <a:lnTo>
                    <a:pt x="211" y="265"/>
                  </a:lnTo>
                  <a:lnTo>
                    <a:pt x="213" y="255"/>
                  </a:lnTo>
                  <a:lnTo>
                    <a:pt x="215" y="244"/>
                  </a:lnTo>
                  <a:lnTo>
                    <a:pt x="217" y="232"/>
                  </a:lnTo>
                  <a:lnTo>
                    <a:pt x="219" y="230"/>
                  </a:lnTo>
                  <a:lnTo>
                    <a:pt x="219" y="230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602"/>
            <p:cNvSpPr>
              <a:spLocks/>
            </p:cNvSpPr>
            <p:nvPr/>
          </p:nvSpPr>
          <p:spPr bwMode="auto">
            <a:xfrm>
              <a:off x="7839247" y="1189360"/>
              <a:ext cx="65351" cy="59795"/>
            </a:xfrm>
            <a:custGeom>
              <a:avLst/>
              <a:gdLst/>
              <a:ahLst/>
              <a:cxnLst>
                <a:cxn ang="0">
                  <a:pos x="106" y="135"/>
                </a:cxn>
                <a:cxn ang="0">
                  <a:pos x="110" y="201"/>
                </a:cxn>
                <a:cxn ang="0">
                  <a:pos x="127" y="142"/>
                </a:cxn>
                <a:cxn ang="0">
                  <a:pos x="188" y="179"/>
                </a:cxn>
                <a:cxn ang="0">
                  <a:pos x="156" y="125"/>
                </a:cxn>
                <a:cxn ang="0">
                  <a:pos x="203" y="116"/>
                </a:cxn>
                <a:cxn ang="0">
                  <a:pos x="127" y="101"/>
                </a:cxn>
                <a:cxn ang="0">
                  <a:pos x="178" y="55"/>
                </a:cxn>
                <a:cxn ang="0">
                  <a:pos x="106" y="80"/>
                </a:cxn>
                <a:cxn ang="0">
                  <a:pos x="118" y="0"/>
                </a:cxn>
                <a:cxn ang="0">
                  <a:pos x="76" y="68"/>
                </a:cxn>
                <a:cxn ang="0">
                  <a:pos x="49" y="25"/>
                </a:cxn>
                <a:cxn ang="0">
                  <a:pos x="49" y="76"/>
                </a:cxn>
                <a:cxn ang="0">
                  <a:pos x="0" y="74"/>
                </a:cxn>
                <a:cxn ang="0">
                  <a:pos x="70" y="106"/>
                </a:cxn>
                <a:cxn ang="0">
                  <a:pos x="21" y="158"/>
                </a:cxn>
                <a:cxn ang="0">
                  <a:pos x="106" y="135"/>
                </a:cxn>
                <a:cxn ang="0">
                  <a:pos x="106" y="135"/>
                </a:cxn>
              </a:cxnLst>
              <a:rect l="0" t="0" r="r" b="b"/>
              <a:pathLst>
                <a:path w="203" h="201">
                  <a:moveTo>
                    <a:pt x="106" y="135"/>
                  </a:moveTo>
                  <a:lnTo>
                    <a:pt x="110" y="201"/>
                  </a:lnTo>
                  <a:lnTo>
                    <a:pt x="127" y="142"/>
                  </a:lnTo>
                  <a:lnTo>
                    <a:pt x="188" y="179"/>
                  </a:lnTo>
                  <a:lnTo>
                    <a:pt x="156" y="125"/>
                  </a:lnTo>
                  <a:lnTo>
                    <a:pt x="203" y="116"/>
                  </a:lnTo>
                  <a:lnTo>
                    <a:pt x="127" y="101"/>
                  </a:lnTo>
                  <a:lnTo>
                    <a:pt x="178" y="55"/>
                  </a:lnTo>
                  <a:lnTo>
                    <a:pt x="106" y="80"/>
                  </a:lnTo>
                  <a:lnTo>
                    <a:pt x="118" y="0"/>
                  </a:lnTo>
                  <a:lnTo>
                    <a:pt x="76" y="68"/>
                  </a:lnTo>
                  <a:lnTo>
                    <a:pt x="49" y="25"/>
                  </a:lnTo>
                  <a:lnTo>
                    <a:pt x="49" y="76"/>
                  </a:lnTo>
                  <a:lnTo>
                    <a:pt x="0" y="74"/>
                  </a:lnTo>
                  <a:lnTo>
                    <a:pt x="70" y="106"/>
                  </a:lnTo>
                  <a:lnTo>
                    <a:pt x="21" y="158"/>
                  </a:lnTo>
                  <a:lnTo>
                    <a:pt x="106" y="135"/>
                  </a:lnTo>
                  <a:lnTo>
                    <a:pt x="106" y="135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603"/>
            <p:cNvSpPr>
              <a:spLocks/>
            </p:cNvSpPr>
            <p:nvPr/>
          </p:nvSpPr>
          <p:spPr bwMode="auto">
            <a:xfrm>
              <a:off x="8193554" y="502016"/>
              <a:ext cx="105075" cy="99461"/>
            </a:xfrm>
            <a:custGeom>
              <a:avLst/>
              <a:gdLst/>
              <a:ahLst/>
              <a:cxnLst>
                <a:cxn ang="0">
                  <a:pos x="249" y="239"/>
                </a:cxn>
                <a:cxn ang="0">
                  <a:pos x="245" y="336"/>
                </a:cxn>
                <a:cxn ang="0">
                  <a:pos x="164" y="277"/>
                </a:cxn>
                <a:cxn ang="0">
                  <a:pos x="50" y="331"/>
                </a:cxn>
                <a:cxn ang="0">
                  <a:pos x="67" y="220"/>
                </a:cxn>
                <a:cxn ang="0">
                  <a:pos x="6" y="197"/>
                </a:cxn>
                <a:cxn ang="0">
                  <a:pos x="0" y="184"/>
                </a:cxn>
                <a:cxn ang="0">
                  <a:pos x="76" y="161"/>
                </a:cxn>
                <a:cxn ang="0">
                  <a:pos x="34" y="61"/>
                </a:cxn>
                <a:cxn ang="0">
                  <a:pos x="124" y="89"/>
                </a:cxn>
                <a:cxn ang="0">
                  <a:pos x="152" y="26"/>
                </a:cxn>
                <a:cxn ang="0">
                  <a:pos x="179" y="0"/>
                </a:cxn>
                <a:cxn ang="0">
                  <a:pos x="217" y="83"/>
                </a:cxn>
                <a:cxn ang="0">
                  <a:pos x="329" y="97"/>
                </a:cxn>
                <a:cxn ang="0">
                  <a:pos x="274" y="171"/>
                </a:cxn>
                <a:cxn ang="0">
                  <a:pos x="314" y="239"/>
                </a:cxn>
                <a:cxn ang="0">
                  <a:pos x="323" y="256"/>
                </a:cxn>
                <a:cxn ang="0">
                  <a:pos x="249" y="239"/>
                </a:cxn>
                <a:cxn ang="0">
                  <a:pos x="249" y="239"/>
                </a:cxn>
              </a:cxnLst>
              <a:rect l="0" t="0" r="r" b="b"/>
              <a:pathLst>
                <a:path w="329" h="336">
                  <a:moveTo>
                    <a:pt x="249" y="239"/>
                  </a:moveTo>
                  <a:lnTo>
                    <a:pt x="245" y="336"/>
                  </a:lnTo>
                  <a:lnTo>
                    <a:pt x="164" y="277"/>
                  </a:lnTo>
                  <a:lnTo>
                    <a:pt x="50" y="331"/>
                  </a:lnTo>
                  <a:lnTo>
                    <a:pt x="67" y="220"/>
                  </a:lnTo>
                  <a:lnTo>
                    <a:pt x="6" y="197"/>
                  </a:lnTo>
                  <a:lnTo>
                    <a:pt x="0" y="184"/>
                  </a:lnTo>
                  <a:lnTo>
                    <a:pt x="76" y="161"/>
                  </a:lnTo>
                  <a:lnTo>
                    <a:pt x="34" y="61"/>
                  </a:lnTo>
                  <a:lnTo>
                    <a:pt x="124" y="89"/>
                  </a:lnTo>
                  <a:lnTo>
                    <a:pt x="152" y="26"/>
                  </a:lnTo>
                  <a:lnTo>
                    <a:pt x="179" y="0"/>
                  </a:lnTo>
                  <a:lnTo>
                    <a:pt x="217" y="83"/>
                  </a:lnTo>
                  <a:lnTo>
                    <a:pt x="329" y="97"/>
                  </a:lnTo>
                  <a:lnTo>
                    <a:pt x="274" y="171"/>
                  </a:lnTo>
                  <a:lnTo>
                    <a:pt x="314" y="239"/>
                  </a:lnTo>
                  <a:lnTo>
                    <a:pt x="323" y="256"/>
                  </a:lnTo>
                  <a:lnTo>
                    <a:pt x="249" y="239"/>
                  </a:lnTo>
                  <a:lnTo>
                    <a:pt x="249" y="2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604"/>
            <p:cNvSpPr>
              <a:spLocks/>
            </p:cNvSpPr>
            <p:nvPr/>
          </p:nvSpPr>
          <p:spPr bwMode="auto">
            <a:xfrm>
              <a:off x="8208290" y="518001"/>
              <a:ext cx="77525" cy="72819"/>
            </a:xfrm>
            <a:custGeom>
              <a:avLst/>
              <a:gdLst/>
              <a:ahLst/>
              <a:cxnLst>
                <a:cxn ang="0">
                  <a:pos x="182" y="118"/>
                </a:cxn>
                <a:cxn ang="0">
                  <a:pos x="241" y="59"/>
                </a:cxn>
                <a:cxn ang="0">
                  <a:pos x="177" y="70"/>
                </a:cxn>
                <a:cxn ang="0">
                  <a:pos x="146" y="82"/>
                </a:cxn>
                <a:cxn ang="0">
                  <a:pos x="137" y="44"/>
                </a:cxn>
                <a:cxn ang="0">
                  <a:pos x="119" y="0"/>
                </a:cxn>
                <a:cxn ang="0">
                  <a:pos x="102" y="42"/>
                </a:cxn>
                <a:cxn ang="0">
                  <a:pos x="99" y="82"/>
                </a:cxn>
                <a:cxn ang="0">
                  <a:pos x="28" y="42"/>
                </a:cxn>
                <a:cxn ang="0">
                  <a:pos x="53" y="89"/>
                </a:cxn>
                <a:cxn ang="0">
                  <a:pos x="89" y="112"/>
                </a:cxn>
                <a:cxn ang="0">
                  <a:pos x="0" y="141"/>
                </a:cxn>
                <a:cxn ang="0">
                  <a:pos x="74" y="144"/>
                </a:cxn>
                <a:cxn ang="0">
                  <a:pos x="45" y="192"/>
                </a:cxn>
                <a:cxn ang="0">
                  <a:pos x="24" y="241"/>
                </a:cxn>
                <a:cxn ang="0">
                  <a:pos x="102" y="175"/>
                </a:cxn>
                <a:cxn ang="0">
                  <a:pos x="108" y="160"/>
                </a:cxn>
                <a:cxn ang="0">
                  <a:pos x="175" y="247"/>
                </a:cxn>
                <a:cxn ang="0">
                  <a:pos x="169" y="165"/>
                </a:cxn>
                <a:cxn ang="0">
                  <a:pos x="148" y="137"/>
                </a:cxn>
                <a:cxn ang="0">
                  <a:pos x="218" y="160"/>
                </a:cxn>
                <a:cxn ang="0">
                  <a:pos x="182" y="118"/>
                </a:cxn>
                <a:cxn ang="0">
                  <a:pos x="182" y="118"/>
                </a:cxn>
              </a:cxnLst>
              <a:rect l="0" t="0" r="r" b="b"/>
              <a:pathLst>
                <a:path w="241" h="247">
                  <a:moveTo>
                    <a:pt x="182" y="118"/>
                  </a:moveTo>
                  <a:lnTo>
                    <a:pt x="241" y="59"/>
                  </a:lnTo>
                  <a:lnTo>
                    <a:pt x="177" y="70"/>
                  </a:lnTo>
                  <a:lnTo>
                    <a:pt x="146" y="82"/>
                  </a:lnTo>
                  <a:lnTo>
                    <a:pt x="137" y="44"/>
                  </a:lnTo>
                  <a:lnTo>
                    <a:pt x="119" y="0"/>
                  </a:lnTo>
                  <a:lnTo>
                    <a:pt x="102" y="42"/>
                  </a:lnTo>
                  <a:lnTo>
                    <a:pt x="99" y="82"/>
                  </a:lnTo>
                  <a:lnTo>
                    <a:pt x="28" y="42"/>
                  </a:lnTo>
                  <a:lnTo>
                    <a:pt x="53" y="89"/>
                  </a:lnTo>
                  <a:lnTo>
                    <a:pt x="89" y="112"/>
                  </a:lnTo>
                  <a:lnTo>
                    <a:pt x="0" y="141"/>
                  </a:lnTo>
                  <a:lnTo>
                    <a:pt x="74" y="144"/>
                  </a:lnTo>
                  <a:lnTo>
                    <a:pt x="45" y="192"/>
                  </a:lnTo>
                  <a:lnTo>
                    <a:pt x="24" y="241"/>
                  </a:lnTo>
                  <a:lnTo>
                    <a:pt x="102" y="175"/>
                  </a:lnTo>
                  <a:lnTo>
                    <a:pt x="108" y="160"/>
                  </a:lnTo>
                  <a:lnTo>
                    <a:pt x="175" y="247"/>
                  </a:lnTo>
                  <a:lnTo>
                    <a:pt x="169" y="165"/>
                  </a:lnTo>
                  <a:lnTo>
                    <a:pt x="148" y="137"/>
                  </a:lnTo>
                  <a:lnTo>
                    <a:pt x="218" y="160"/>
                  </a:lnTo>
                  <a:lnTo>
                    <a:pt x="182" y="118"/>
                  </a:lnTo>
                  <a:lnTo>
                    <a:pt x="182" y="118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605"/>
            <p:cNvSpPr>
              <a:spLocks/>
            </p:cNvSpPr>
            <p:nvPr/>
          </p:nvSpPr>
          <p:spPr bwMode="auto">
            <a:xfrm>
              <a:off x="8229433" y="533394"/>
              <a:ext cx="43568" cy="38482"/>
            </a:xfrm>
            <a:custGeom>
              <a:avLst/>
              <a:gdLst/>
              <a:ahLst/>
              <a:cxnLst>
                <a:cxn ang="0">
                  <a:pos x="118" y="86"/>
                </a:cxn>
                <a:cxn ang="0">
                  <a:pos x="99" y="63"/>
                </a:cxn>
                <a:cxn ang="0">
                  <a:pos x="137" y="23"/>
                </a:cxn>
                <a:cxn ang="0">
                  <a:pos x="69" y="46"/>
                </a:cxn>
                <a:cxn ang="0">
                  <a:pos x="59" y="0"/>
                </a:cxn>
                <a:cxn ang="0">
                  <a:pos x="54" y="46"/>
                </a:cxn>
                <a:cxn ang="0">
                  <a:pos x="6" y="27"/>
                </a:cxn>
                <a:cxn ang="0">
                  <a:pos x="46" y="57"/>
                </a:cxn>
                <a:cxn ang="0">
                  <a:pos x="0" y="78"/>
                </a:cxn>
                <a:cxn ang="0">
                  <a:pos x="35" y="78"/>
                </a:cxn>
                <a:cxn ang="0">
                  <a:pos x="16" y="120"/>
                </a:cxn>
                <a:cxn ang="0">
                  <a:pos x="52" y="86"/>
                </a:cxn>
                <a:cxn ang="0">
                  <a:pos x="86" y="130"/>
                </a:cxn>
                <a:cxn ang="0">
                  <a:pos x="71" y="72"/>
                </a:cxn>
                <a:cxn ang="0">
                  <a:pos x="118" y="86"/>
                </a:cxn>
                <a:cxn ang="0">
                  <a:pos x="118" y="86"/>
                </a:cxn>
              </a:cxnLst>
              <a:rect l="0" t="0" r="r" b="b"/>
              <a:pathLst>
                <a:path w="137" h="130">
                  <a:moveTo>
                    <a:pt x="118" y="86"/>
                  </a:moveTo>
                  <a:lnTo>
                    <a:pt x="99" y="63"/>
                  </a:lnTo>
                  <a:lnTo>
                    <a:pt x="137" y="23"/>
                  </a:lnTo>
                  <a:lnTo>
                    <a:pt x="69" y="46"/>
                  </a:lnTo>
                  <a:lnTo>
                    <a:pt x="59" y="0"/>
                  </a:lnTo>
                  <a:lnTo>
                    <a:pt x="54" y="46"/>
                  </a:lnTo>
                  <a:lnTo>
                    <a:pt x="6" y="27"/>
                  </a:lnTo>
                  <a:lnTo>
                    <a:pt x="46" y="57"/>
                  </a:lnTo>
                  <a:lnTo>
                    <a:pt x="0" y="78"/>
                  </a:lnTo>
                  <a:lnTo>
                    <a:pt x="35" y="78"/>
                  </a:lnTo>
                  <a:lnTo>
                    <a:pt x="16" y="120"/>
                  </a:lnTo>
                  <a:lnTo>
                    <a:pt x="52" y="86"/>
                  </a:lnTo>
                  <a:lnTo>
                    <a:pt x="86" y="130"/>
                  </a:lnTo>
                  <a:lnTo>
                    <a:pt x="71" y="72"/>
                  </a:lnTo>
                  <a:lnTo>
                    <a:pt x="118" y="86"/>
                  </a:lnTo>
                  <a:lnTo>
                    <a:pt x="118" y="86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606"/>
            <p:cNvSpPr>
              <a:spLocks/>
            </p:cNvSpPr>
            <p:nvPr/>
          </p:nvSpPr>
          <p:spPr bwMode="auto">
            <a:xfrm>
              <a:off x="8545939" y="699753"/>
              <a:ext cx="98027" cy="102421"/>
            </a:xfrm>
            <a:custGeom>
              <a:avLst/>
              <a:gdLst/>
              <a:ahLst/>
              <a:cxnLst>
                <a:cxn ang="0">
                  <a:pos x="198" y="253"/>
                </a:cxn>
                <a:cxn ang="0">
                  <a:pos x="268" y="281"/>
                </a:cxn>
                <a:cxn ang="0">
                  <a:pos x="236" y="209"/>
                </a:cxn>
                <a:cxn ang="0">
                  <a:pos x="306" y="156"/>
                </a:cxn>
                <a:cxn ang="0">
                  <a:pos x="236" y="139"/>
                </a:cxn>
                <a:cxn ang="0">
                  <a:pos x="279" y="68"/>
                </a:cxn>
                <a:cxn ang="0">
                  <a:pos x="198" y="95"/>
                </a:cxn>
                <a:cxn ang="0">
                  <a:pos x="200" y="0"/>
                </a:cxn>
                <a:cxn ang="0">
                  <a:pos x="144" y="78"/>
                </a:cxn>
                <a:cxn ang="0">
                  <a:pos x="104" y="15"/>
                </a:cxn>
                <a:cxn ang="0">
                  <a:pos x="82" y="110"/>
                </a:cxn>
                <a:cxn ang="0">
                  <a:pos x="0" y="152"/>
                </a:cxn>
                <a:cxn ang="0">
                  <a:pos x="72" y="196"/>
                </a:cxn>
                <a:cxn ang="0">
                  <a:pos x="47" y="289"/>
                </a:cxn>
                <a:cxn ang="0">
                  <a:pos x="122" y="266"/>
                </a:cxn>
                <a:cxn ang="0">
                  <a:pos x="144" y="346"/>
                </a:cxn>
                <a:cxn ang="0">
                  <a:pos x="198" y="253"/>
                </a:cxn>
                <a:cxn ang="0">
                  <a:pos x="198" y="253"/>
                </a:cxn>
              </a:cxnLst>
              <a:rect l="0" t="0" r="r" b="b"/>
              <a:pathLst>
                <a:path w="306" h="346">
                  <a:moveTo>
                    <a:pt x="198" y="253"/>
                  </a:moveTo>
                  <a:lnTo>
                    <a:pt x="268" y="281"/>
                  </a:lnTo>
                  <a:lnTo>
                    <a:pt x="236" y="209"/>
                  </a:lnTo>
                  <a:lnTo>
                    <a:pt x="306" y="156"/>
                  </a:lnTo>
                  <a:lnTo>
                    <a:pt x="236" y="139"/>
                  </a:lnTo>
                  <a:lnTo>
                    <a:pt x="279" y="68"/>
                  </a:lnTo>
                  <a:lnTo>
                    <a:pt x="198" y="95"/>
                  </a:lnTo>
                  <a:lnTo>
                    <a:pt x="200" y="0"/>
                  </a:lnTo>
                  <a:lnTo>
                    <a:pt x="144" y="78"/>
                  </a:lnTo>
                  <a:lnTo>
                    <a:pt x="104" y="15"/>
                  </a:lnTo>
                  <a:lnTo>
                    <a:pt x="82" y="110"/>
                  </a:lnTo>
                  <a:lnTo>
                    <a:pt x="0" y="152"/>
                  </a:lnTo>
                  <a:lnTo>
                    <a:pt x="72" y="196"/>
                  </a:lnTo>
                  <a:lnTo>
                    <a:pt x="47" y="289"/>
                  </a:lnTo>
                  <a:lnTo>
                    <a:pt x="122" y="266"/>
                  </a:lnTo>
                  <a:lnTo>
                    <a:pt x="144" y="346"/>
                  </a:lnTo>
                  <a:lnTo>
                    <a:pt x="198" y="253"/>
                  </a:lnTo>
                  <a:lnTo>
                    <a:pt x="198" y="2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607"/>
            <p:cNvSpPr>
              <a:spLocks/>
            </p:cNvSpPr>
            <p:nvPr/>
          </p:nvSpPr>
          <p:spPr bwMode="auto">
            <a:xfrm>
              <a:off x="8556831" y="711002"/>
              <a:ext cx="77525" cy="75187"/>
            </a:xfrm>
            <a:custGeom>
              <a:avLst/>
              <a:gdLst/>
              <a:ahLst/>
              <a:cxnLst>
                <a:cxn ang="0">
                  <a:pos x="145" y="179"/>
                </a:cxn>
                <a:cxn ang="0">
                  <a:pos x="200" y="217"/>
                </a:cxn>
                <a:cxn ang="0">
                  <a:pos x="181" y="165"/>
                </a:cxn>
                <a:cxn ang="0">
                  <a:pos x="242" y="127"/>
                </a:cxn>
                <a:cxn ang="0">
                  <a:pos x="162" y="125"/>
                </a:cxn>
                <a:cxn ang="0">
                  <a:pos x="209" y="63"/>
                </a:cxn>
                <a:cxn ang="0">
                  <a:pos x="137" y="95"/>
                </a:cxn>
                <a:cxn ang="0">
                  <a:pos x="152" y="0"/>
                </a:cxn>
                <a:cxn ang="0">
                  <a:pos x="103" y="80"/>
                </a:cxn>
                <a:cxn ang="0">
                  <a:pos x="76" y="19"/>
                </a:cxn>
                <a:cxn ang="0">
                  <a:pos x="69" y="99"/>
                </a:cxn>
                <a:cxn ang="0">
                  <a:pos x="0" y="108"/>
                </a:cxn>
                <a:cxn ang="0">
                  <a:pos x="86" y="141"/>
                </a:cxn>
                <a:cxn ang="0">
                  <a:pos x="59" y="171"/>
                </a:cxn>
                <a:cxn ang="0">
                  <a:pos x="34" y="217"/>
                </a:cxn>
                <a:cxn ang="0">
                  <a:pos x="114" y="165"/>
                </a:cxn>
                <a:cxn ang="0">
                  <a:pos x="114" y="253"/>
                </a:cxn>
                <a:cxn ang="0">
                  <a:pos x="114" y="251"/>
                </a:cxn>
                <a:cxn ang="0">
                  <a:pos x="116" y="247"/>
                </a:cxn>
                <a:cxn ang="0">
                  <a:pos x="120" y="240"/>
                </a:cxn>
                <a:cxn ang="0">
                  <a:pos x="126" y="232"/>
                </a:cxn>
                <a:cxn ang="0">
                  <a:pos x="129" y="224"/>
                </a:cxn>
                <a:cxn ang="0">
                  <a:pos x="135" y="217"/>
                </a:cxn>
                <a:cxn ang="0">
                  <a:pos x="137" y="209"/>
                </a:cxn>
                <a:cxn ang="0">
                  <a:pos x="141" y="207"/>
                </a:cxn>
                <a:cxn ang="0">
                  <a:pos x="141" y="198"/>
                </a:cxn>
                <a:cxn ang="0">
                  <a:pos x="143" y="188"/>
                </a:cxn>
                <a:cxn ang="0">
                  <a:pos x="145" y="181"/>
                </a:cxn>
                <a:cxn ang="0">
                  <a:pos x="145" y="179"/>
                </a:cxn>
                <a:cxn ang="0">
                  <a:pos x="145" y="179"/>
                </a:cxn>
              </a:cxnLst>
              <a:rect l="0" t="0" r="r" b="b"/>
              <a:pathLst>
                <a:path w="242" h="253">
                  <a:moveTo>
                    <a:pt x="145" y="179"/>
                  </a:moveTo>
                  <a:lnTo>
                    <a:pt x="200" y="217"/>
                  </a:lnTo>
                  <a:lnTo>
                    <a:pt x="181" y="165"/>
                  </a:lnTo>
                  <a:lnTo>
                    <a:pt x="242" y="127"/>
                  </a:lnTo>
                  <a:lnTo>
                    <a:pt x="162" y="125"/>
                  </a:lnTo>
                  <a:lnTo>
                    <a:pt x="209" y="63"/>
                  </a:lnTo>
                  <a:lnTo>
                    <a:pt x="137" y="95"/>
                  </a:lnTo>
                  <a:lnTo>
                    <a:pt x="152" y="0"/>
                  </a:lnTo>
                  <a:lnTo>
                    <a:pt x="103" y="80"/>
                  </a:lnTo>
                  <a:lnTo>
                    <a:pt x="76" y="19"/>
                  </a:lnTo>
                  <a:lnTo>
                    <a:pt x="69" y="99"/>
                  </a:lnTo>
                  <a:lnTo>
                    <a:pt x="0" y="108"/>
                  </a:lnTo>
                  <a:lnTo>
                    <a:pt x="86" y="141"/>
                  </a:lnTo>
                  <a:lnTo>
                    <a:pt x="59" y="171"/>
                  </a:lnTo>
                  <a:lnTo>
                    <a:pt x="34" y="217"/>
                  </a:lnTo>
                  <a:lnTo>
                    <a:pt x="114" y="165"/>
                  </a:lnTo>
                  <a:lnTo>
                    <a:pt x="114" y="253"/>
                  </a:lnTo>
                  <a:lnTo>
                    <a:pt x="114" y="251"/>
                  </a:lnTo>
                  <a:lnTo>
                    <a:pt x="116" y="247"/>
                  </a:lnTo>
                  <a:lnTo>
                    <a:pt x="120" y="240"/>
                  </a:lnTo>
                  <a:lnTo>
                    <a:pt x="126" y="232"/>
                  </a:lnTo>
                  <a:lnTo>
                    <a:pt x="129" y="224"/>
                  </a:lnTo>
                  <a:lnTo>
                    <a:pt x="135" y="217"/>
                  </a:lnTo>
                  <a:lnTo>
                    <a:pt x="137" y="209"/>
                  </a:lnTo>
                  <a:lnTo>
                    <a:pt x="141" y="207"/>
                  </a:lnTo>
                  <a:lnTo>
                    <a:pt x="141" y="198"/>
                  </a:lnTo>
                  <a:lnTo>
                    <a:pt x="143" y="188"/>
                  </a:lnTo>
                  <a:lnTo>
                    <a:pt x="145" y="181"/>
                  </a:lnTo>
                  <a:lnTo>
                    <a:pt x="145" y="179"/>
                  </a:lnTo>
                  <a:lnTo>
                    <a:pt x="145" y="17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608"/>
            <p:cNvSpPr>
              <a:spLocks/>
            </p:cNvSpPr>
            <p:nvPr/>
          </p:nvSpPr>
          <p:spPr bwMode="auto">
            <a:xfrm>
              <a:off x="8574770" y="728170"/>
              <a:ext cx="41646" cy="45586"/>
            </a:xfrm>
            <a:custGeom>
              <a:avLst/>
              <a:gdLst/>
              <a:ahLst/>
              <a:cxnLst>
                <a:cxn ang="0">
                  <a:pos x="71" y="103"/>
                </a:cxn>
                <a:cxn ang="0">
                  <a:pos x="72" y="154"/>
                </a:cxn>
                <a:cxn ang="0">
                  <a:pos x="82" y="108"/>
                </a:cxn>
                <a:cxn ang="0">
                  <a:pos x="124" y="137"/>
                </a:cxn>
                <a:cxn ang="0">
                  <a:pos x="101" y="93"/>
                </a:cxn>
                <a:cxn ang="0">
                  <a:pos x="131" y="87"/>
                </a:cxn>
                <a:cxn ang="0">
                  <a:pos x="82" y="78"/>
                </a:cxn>
                <a:cxn ang="0">
                  <a:pos x="116" y="42"/>
                </a:cxn>
                <a:cxn ang="0">
                  <a:pos x="71" y="59"/>
                </a:cxn>
                <a:cxn ang="0">
                  <a:pos x="76" y="0"/>
                </a:cxn>
                <a:cxn ang="0">
                  <a:pos x="48" y="51"/>
                </a:cxn>
                <a:cxn ang="0">
                  <a:pos x="33" y="15"/>
                </a:cxn>
                <a:cxn ang="0">
                  <a:pos x="31" y="57"/>
                </a:cxn>
                <a:cxn ang="0">
                  <a:pos x="0" y="55"/>
                </a:cxn>
                <a:cxn ang="0">
                  <a:pos x="46" y="80"/>
                </a:cxn>
                <a:cxn ang="0">
                  <a:pos x="14" y="122"/>
                </a:cxn>
                <a:cxn ang="0">
                  <a:pos x="71" y="103"/>
                </a:cxn>
                <a:cxn ang="0">
                  <a:pos x="71" y="103"/>
                </a:cxn>
              </a:cxnLst>
              <a:rect l="0" t="0" r="r" b="b"/>
              <a:pathLst>
                <a:path w="131" h="154">
                  <a:moveTo>
                    <a:pt x="71" y="103"/>
                  </a:moveTo>
                  <a:lnTo>
                    <a:pt x="72" y="154"/>
                  </a:lnTo>
                  <a:lnTo>
                    <a:pt x="82" y="108"/>
                  </a:lnTo>
                  <a:lnTo>
                    <a:pt x="124" y="137"/>
                  </a:lnTo>
                  <a:lnTo>
                    <a:pt x="101" y="93"/>
                  </a:lnTo>
                  <a:lnTo>
                    <a:pt x="131" y="87"/>
                  </a:lnTo>
                  <a:lnTo>
                    <a:pt x="82" y="78"/>
                  </a:lnTo>
                  <a:lnTo>
                    <a:pt x="116" y="42"/>
                  </a:lnTo>
                  <a:lnTo>
                    <a:pt x="71" y="59"/>
                  </a:lnTo>
                  <a:lnTo>
                    <a:pt x="76" y="0"/>
                  </a:lnTo>
                  <a:lnTo>
                    <a:pt x="48" y="51"/>
                  </a:lnTo>
                  <a:lnTo>
                    <a:pt x="33" y="15"/>
                  </a:lnTo>
                  <a:lnTo>
                    <a:pt x="31" y="57"/>
                  </a:lnTo>
                  <a:lnTo>
                    <a:pt x="0" y="55"/>
                  </a:lnTo>
                  <a:lnTo>
                    <a:pt x="46" y="80"/>
                  </a:lnTo>
                  <a:lnTo>
                    <a:pt x="14" y="122"/>
                  </a:lnTo>
                  <a:lnTo>
                    <a:pt x="71" y="103"/>
                  </a:lnTo>
                  <a:lnTo>
                    <a:pt x="71" y="103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609"/>
            <p:cNvSpPr>
              <a:spLocks/>
            </p:cNvSpPr>
            <p:nvPr/>
          </p:nvSpPr>
          <p:spPr bwMode="auto">
            <a:xfrm>
              <a:off x="7526586" y="473599"/>
              <a:ext cx="87135" cy="91764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310"/>
                </a:cxn>
                <a:cxn ang="0">
                  <a:pos x="121" y="285"/>
                </a:cxn>
                <a:cxn ang="0">
                  <a:pos x="131" y="184"/>
                </a:cxn>
                <a:cxn ang="0">
                  <a:pos x="205" y="249"/>
                </a:cxn>
                <a:cxn ang="0">
                  <a:pos x="271" y="177"/>
                </a:cxn>
                <a:cxn ang="0">
                  <a:pos x="154" y="42"/>
                </a:cxn>
                <a:cxn ang="0">
                  <a:pos x="98" y="0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271" h="310">
                  <a:moveTo>
                    <a:pt x="0" y="5"/>
                  </a:moveTo>
                  <a:lnTo>
                    <a:pt x="0" y="310"/>
                  </a:lnTo>
                  <a:lnTo>
                    <a:pt x="121" y="285"/>
                  </a:lnTo>
                  <a:lnTo>
                    <a:pt x="131" y="184"/>
                  </a:lnTo>
                  <a:lnTo>
                    <a:pt x="205" y="249"/>
                  </a:lnTo>
                  <a:lnTo>
                    <a:pt x="271" y="177"/>
                  </a:lnTo>
                  <a:lnTo>
                    <a:pt x="154" y="42"/>
                  </a:lnTo>
                  <a:lnTo>
                    <a:pt x="98" y="0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610"/>
            <p:cNvSpPr>
              <a:spLocks/>
            </p:cNvSpPr>
            <p:nvPr/>
          </p:nvSpPr>
          <p:spPr bwMode="auto">
            <a:xfrm>
              <a:off x="7526586" y="579572"/>
              <a:ext cx="58944" cy="8288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95" y="76"/>
                </a:cxn>
                <a:cxn ang="0">
                  <a:pos x="66" y="205"/>
                </a:cxn>
                <a:cxn ang="0">
                  <a:pos x="169" y="188"/>
                </a:cxn>
                <a:cxn ang="0">
                  <a:pos x="184" y="257"/>
                </a:cxn>
                <a:cxn ang="0">
                  <a:pos x="60" y="266"/>
                </a:cxn>
                <a:cxn ang="0">
                  <a:pos x="0" y="28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84" h="280">
                  <a:moveTo>
                    <a:pt x="3" y="0"/>
                  </a:moveTo>
                  <a:lnTo>
                    <a:pt x="95" y="76"/>
                  </a:lnTo>
                  <a:lnTo>
                    <a:pt x="66" y="205"/>
                  </a:lnTo>
                  <a:lnTo>
                    <a:pt x="169" y="188"/>
                  </a:lnTo>
                  <a:lnTo>
                    <a:pt x="184" y="257"/>
                  </a:lnTo>
                  <a:lnTo>
                    <a:pt x="60" y="266"/>
                  </a:lnTo>
                  <a:lnTo>
                    <a:pt x="0" y="28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611"/>
            <p:cNvSpPr>
              <a:spLocks/>
            </p:cNvSpPr>
            <p:nvPr/>
          </p:nvSpPr>
          <p:spPr bwMode="auto">
            <a:xfrm>
              <a:off x="7601548" y="581940"/>
              <a:ext cx="101231" cy="69859"/>
            </a:xfrm>
            <a:custGeom>
              <a:avLst/>
              <a:gdLst/>
              <a:ahLst/>
              <a:cxnLst>
                <a:cxn ang="0">
                  <a:pos x="0" y="235"/>
                </a:cxn>
                <a:cxn ang="0">
                  <a:pos x="50" y="169"/>
                </a:cxn>
                <a:cxn ang="0">
                  <a:pos x="162" y="201"/>
                </a:cxn>
                <a:cxn ang="0">
                  <a:pos x="126" y="55"/>
                </a:cxn>
                <a:cxn ang="0">
                  <a:pos x="181" y="0"/>
                </a:cxn>
                <a:cxn ang="0">
                  <a:pos x="236" y="61"/>
                </a:cxn>
                <a:cxn ang="0">
                  <a:pos x="289" y="137"/>
                </a:cxn>
                <a:cxn ang="0">
                  <a:pos x="318" y="192"/>
                </a:cxn>
                <a:cxn ang="0">
                  <a:pos x="103" y="220"/>
                </a:cxn>
                <a:cxn ang="0">
                  <a:pos x="0" y="235"/>
                </a:cxn>
                <a:cxn ang="0">
                  <a:pos x="0" y="235"/>
                </a:cxn>
              </a:cxnLst>
              <a:rect l="0" t="0" r="r" b="b"/>
              <a:pathLst>
                <a:path w="318" h="235">
                  <a:moveTo>
                    <a:pt x="0" y="235"/>
                  </a:moveTo>
                  <a:lnTo>
                    <a:pt x="50" y="169"/>
                  </a:lnTo>
                  <a:lnTo>
                    <a:pt x="162" y="201"/>
                  </a:lnTo>
                  <a:lnTo>
                    <a:pt x="126" y="55"/>
                  </a:lnTo>
                  <a:lnTo>
                    <a:pt x="181" y="0"/>
                  </a:lnTo>
                  <a:lnTo>
                    <a:pt x="236" y="61"/>
                  </a:lnTo>
                  <a:lnTo>
                    <a:pt x="289" y="137"/>
                  </a:lnTo>
                  <a:lnTo>
                    <a:pt x="318" y="192"/>
                  </a:lnTo>
                  <a:lnTo>
                    <a:pt x="103" y="220"/>
                  </a:lnTo>
                  <a:lnTo>
                    <a:pt x="0" y="235"/>
                  </a:lnTo>
                  <a:lnTo>
                    <a:pt x="0" y="23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612"/>
            <p:cNvSpPr>
              <a:spLocks/>
            </p:cNvSpPr>
            <p:nvPr/>
          </p:nvSpPr>
          <p:spPr bwMode="auto">
            <a:xfrm>
              <a:off x="7626535" y="541682"/>
              <a:ext cx="17299" cy="189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5"/>
                </a:cxn>
                <a:cxn ang="0">
                  <a:pos x="55" y="6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" h="62">
                  <a:moveTo>
                    <a:pt x="0" y="0"/>
                  </a:moveTo>
                  <a:lnTo>
                    <a:pt x="0" y="55"/>
                  </a:lnTo>
                  <a:lnTo>
                    <a:pt x="55" y="6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613"/>
            <p:cNvSpPr>
              <a:spLocks/>
            </p:cNvSpPr>
            <p:nvPr/>
          </p:nvSpPr>
          <p:spPr bwMode="auto">
            <a:xfrm>
              <a:off x="7701497" y="470639"/>
              <a:ext cx="96105" cy="7459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6" y="97"/>
                </a:cxn>
                <a:cxn ang="0">
                  <a:pos x="186" y="170"/>
                </a:cxn>
                <a:cxn ang="0">
                  <a:pos x="262" y="253"/>
                </a:cxn>
                <a:cxn ang="0">
                  <a:pos x="274" y="223"/>
                </a:cxn>
                <a:cxn ang="0">
                  <a:pos x="156" y="111"/>
                </a:cxn>
                <a:cxn ang="0">
                  <a:pos x="299" y="82"/>
                </a:cxn>
                <a:cxn ang="0">
                  <a:pos x="301" y="14"/>
                </a:cxn>
                <a:cxn ang="0">
                  <a:pos x="169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1" h="253">
                  <a:moveTo>
                    <a:pt x="0" y="0"/>
                  </a:moveTo>
                  <a:lnTo>
                    <a:pt x="116" y="97"/>
                  </a:lnTo>
                  <a:lnTo>
                    <a:pt x="186" y="170"/>
                  </a:lnTo>
                  <a:lnTo>
                    <a:pt x="262" y="253"/>
                  </a:lnTo>
                  <a:lnTo>
                    <a:pt x="274" y="223"/>
                  </a:lnTo>
                  <a:lnTo>
                    <a:pt x="156" y="111"/>
                  </a:lnTo>
                  <a:lnTo>
                    <a:pt x="299" y="82"/>
                  </a:lnTo>
                  <a:lnTo>
                    <a:pt x="301" y="14"/>
                  </a:lnTo>
                  <a:lnTo>
                    <a:pt x="169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614"/>
            <p:cNvSpPr>
              <a:spLocks/>
            </p:cNvSpPr>
            <p:nvPr/>
          </p:nvSpPr>
          <p:spPr bwMode="auto">
            <a:xfrm>
              <a:off x="7812338" y="474191"/>
              <a:ext cx="26269" cy="136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45"/>
                </a:cxn>
                <a:cxn ang="0">
                  <a:pos x="84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4" h="45">
                  <a:moveTo>
                    <a:pt x="0" y="0"/>
                  </a:moveTo>
                  <a:lnTo>
                    <a:pt x="40" y="45"/>
                  </a:lnTo>
                  <a:lnTo>
                    <a:pt x="8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615"/>
            <p:cNvSpPr>
              <a:spLocks/>
            </p:cNvSpPr>
            <p:nvPr/>
          </p:nvSpPr>
          <p:spPr bwMode="auto">
            <a:xfrm>
              <a:off x="7859109" y="477743"/>
              <a:ext cx="10892" cy="201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63"/>
                </a:cxn>
                <a:cxn ang="0">
                  <a:pos x="34" y="68"/>
                </a:cxn>
                <a:cxn ang="0">
                  <a:pos x="30" y="38"/>
                </a:cxn>
                <a:cxn ang="0">
                  <a:pos x="28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4" h="68">
                  <a:moveTo>
                    <a:pt x="0" y="0"/>
                  </a:moveTo>
                  <a:lnTo>
                    <a:pt x="1" y="63"/>
                  </a:lnTo>
                  <a:lnTo>
                    <a:pt x="34" y="68"/>
                  </a:lnTo>
                  <a:lnTo>
                    <a:pt x="30" y="38"/>
                  </a:lnTo>
                  <a:lnTo>
                    <a:pt x="28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616"/>
            <p:cNvSpPr>
              <a:spLocks/>
            </p:cNvSpPr>
            <p:nvPr/>
          </p:nvSpPr>
          <p:spPr bwMode="auto">
            <a:xfrm>
              <a:off x="7804009" y="561219"/>
              <a:ext cx="13455" cy="1894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37" y="0"/>
                </a:cxn>
                <a:cxn ang="0">
                  <a:pos x="42" y="65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2" h="65">
                  <a:moveTo>
                    <a:pt x="0" y="14"/>
                  </a:moveTo>
                  <a:lnTo>
                    <a:pt x="37" y="0"/>
                  </a:lnTo>
                  <a:lnTo>
                    <a:pt x="42" y="65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617"/>
            <p:cNvSpPr>
              <a:spLocks/>
            </p:cNvSpPr>
            <p:nvPr/>
          </p:nvSpPr>
          <p:spPr bwMode="auto">
            <a:xfrm>
              <a:off x="7823871" y="523921"/>
              <a:ext cx="78806" cy="82292"/>
            </a:xfrm>
            <a:custGeom>
              <a:avLst/>
              <a:gdLst/>
              <a:ahLst/>
              <a:cxnLst>
                <a:cxn ang="0">
                  <a:pos x="0" y="217"/>
                </a:cxn>
                <a:cxn ang="0">
                  <a:pos x="78" y="125"/>
                </a:cxn>
                <a:cxn ang="0">
                  <a:pos x="192" y="154"/>
                </a:cxn>
                <a:cxn ang="0">
                  <a:pos x="160" y="21"/>
                </a:cxn>
                <a:cxn ang="0">
                  <a:pos x="173" y="0"/>
                </a:cxn>
                <a:cxn ang="0">
                  <a:pos x="173" y="36"/>
                </a:cxn>
                <a:cxn ang="0">
                  <a:pos x="190" y="84"/>
                </a:cxn>
                <a:cxn ang="0">
                  <a:pos x="209" y="123"/>
                </a:cxn>
                <a:cxn ang="0">
                  <a:pos x="230" y="156"/>
                </a:cxn>
                <a:cxn ang="0">
                  <a:pos x="247" y="171"/>
                </a:cxn>
                <a:cxn ang="0">
                  <a:pos x="196" y="196"/>
                </a:cxn>
                <a:cxn ang="0">
                  <a:pos x="130" y="232"/>
                </a:cxn>
                <a:cxn ang="0">
                  <a:pos x="63" y="277"/>
                </a:cxn>
                <a:cxn ang="0">
                  <a:pos x="0" y="217"/>
                </a:cxn>
                <a:cxn ang="0">
                  <a:pos x="0" y="217"/>
                </a:cxn>
              </a:cxnLst>
              <a:rect l="0" t="0" r="r" b="b"/>
              <a:pathLst>
                <a:path w="247" h="277">
                  <a:moveTo>
                    <a:pt x="0" y="217"/>
                  </a:moveTo>
                  <a:lnTo>
                    <a:pt x="78" y="125"/>
                  </a:lnTo>
                  <a:lnTo>
                    <a:pt x="192" y="154"/>
                  </a:lnTo>
                  <a:lnTo>
                    <a:pt x="160" y="21"/>
                  </a:lnTo>
                  <a:lnTo>
                    <a:pt x="173" y="0"/>
                  </a:lnTo>
                  <a:lnTo>
                    <a:pt x="173" y="36"/>
                  </a:lnTo>
                  <a:lnTo>
                    <a:pt x="190" y="84"/>
                  </a:lnTo>
                  <a:lnTo>
                    <a:pt x="209" y="123"/>
                  </a:lnTo>
                  <a:lnTo>
                    <a:pt x="230" y="156"/>
                  </a:lnTo>
                  <a:lnTo>
                    <a:pt x="247" y="171"/>
                  </a:lnTo>
                  <a:lnTo>
                    <a:pt x="196" y="196"/>
                  </a:lnTo>
                  <a:lnTo>
                    <a:pt x="130" y="232"/>
                  </a:lnTo>
                  <a:lnTo>
                    <a:pt x="63" y="277"/>
                  </a:lnTo>
                  <a:lnTo>
                    <a:pt x="0" y="21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618"/>
            <p:cNvSpPr>
              <a:spLocks/>
            </p:cNvSpPr>
            <p:nvPr/>
          </p:nvSpPr>
          <p:spPr bwMode="auto">
            <a:xfrm>
              <a:off x="8128203" y="538722"/>
              <a:ext cx="119811" cy="85252"/>
            </a:xfrm>
            <a:custGeom>
              <a:avLst/>
              <a:gdLst/>
              <a:ahLst/>
              <a:cxnLst>
                <a:cxn ang="0">
                  <a:pos x="180" y="25"/>
                </a:cxn>
                <a:cxn ang="0">
                  <a:pos x="158" y="76"/>
                </a:cxn>
                <a:cxn ang="0">
                  <a:pos x="137" y="116"/>
                </a:cxn>
                <a:cxn ang="0">
                  <a:pos x="108" y="149"/>
                </a:cxn>
                <a:cxn ang="0">
                  <a:pos x="74" y="185"/>
                </a:cxn>
                <a:cxn ang="0">
                  <a:pos x="45" y="211"/>
                </a:cxn>
                <a:cxn ang="0">
                  <a:pos x="23" y="221"/>
                </a:cxn>
                <a:cxn ang="0">
                  <a:pos x="0" y="263"/>
                </a:cxn>
                <a:cxn ang="0">
                  <a:pos x="51" y="266"/>
                </a:cxn>
                <a:cxn ang="0">
                  <a:pos x="112" y="278"/>
                </a:cxn>
                <a:cxn ang="0">
                  <a:pos x="169" y="289"/>
                </a:cxn>
                <a:cxn ang="0">
                  <a:pos x="243" y="251"/>
                </a:cxn>
                <a:cxn ang="0">
                  <a:pos x="336" y="202"/>
                </a:cxn>
                <a:cxn ang="0">
                  <a:pos x="374" y="187"/>
                </a:cxn>
                <a:cxn ang="0">
                  <a:pos x="367" y="171"/>
                </a:cxn>
                <a:cxn ang="0">
                  <a:pos x="224" y="238"/>
                </a:cxn>
                <a:cxn ang="0">
                  <a:pos x="251" y="111"/>
                </a:cxn>
                <a:cxn ang="0">
                  <a:pos x="180" y="76"/>
                </a:cxn>
                <a:cxn ang="0">
                  <a:pos x="182" y="55"/>
                </a:cxn>
                <a:cxn ang="0">
                  <a:pos x="253" y="25"/>
                </a:cxn>
                <a:cxn ang="0">
                  <a:pos x="245" y="0"/>
                </a:cxn>
                <a:cxn ang="0">
                  <a:pos x="180" y="25"/>
                </a:cxn>
                <a:cxn ang="0">
                  <a:pos x="180" y="25"/>
                </a:cxn>
              </a:cxnLst>
              <a:rect l="0" t="0" r="r" b="b"/>
              <a:pathLst>
                <a:path w="374" h="289">
                  <a:moveTo>
                    <a:pt x="180" y="25"/>
                  </a:moveTo>
                  <a:lnTo>
                    <a:pt x="158" y="76"/>
                  </a:lnTo>
                  <a:lnTo>
                    <a:pt x="137" y="116"/>
                  </a:lnTo>
                  <a:lnTo>
                    <a:pt x="108" y="149"/>
                  </a:lnTo>
                  <a:lnTo>
                    <a:pt x="74" y="185"/>
                  </a:lnTo>
                  <a:lnTo>
                    <a:pt x="45" y="211"/>
                  </a:lnTo>
                  <a:lnTo>
                    <a:pt x="23" y="221"/>
                  </a:lnTo>
                  <a:lnTo>
                    <a:pt x="0" y="263"/>
                  </a:lnTo>
                  <a:lnTo>
                    <a:pt x="51" y="266"/>
                  </a:lnTo>
                  <a:lnTo>
                    <a:pt x="112" y="278"/>
                  </a:lnTo>
                  <a:lnTo>
                    <a:pt x="169" y="289"/>
                  </a:lnTo>
                  <a:lnTo>
                    <a:pt x="243" y="251"/>
                  </a:lnTo>
                  <a:lnTo>
                    <a:pt x="336" y="202"/>
                  </a:lnTo>
                  <a:lnTo>
                    <a:pt x="374" y="187"/>
                  </a:lnTo>
                  <a:lnTo>
                    <a:pt x="367" y="171"/>
                  </a:lnTo>
                  <a:lnTo>
                    <a:pt x="224" y="238"/>
                  </a:lnTo>
                  <a:lnTo>
                    <a:pt x="251" y="111"/>
                  </a:lnTo>
                  <a:lnTo>
                    <a:pt x="180" y="76"/>
                  </a:lnTo>
                  <a:lnTo>
                    <a:pt x="182" y="55"/>
                  </a:lnTo>
                  <a:lnTo>
                    <a:pt x="253" y="25"/>
                  </a:lnTo>
                  <a:lnTo>
                    <a:pt x="245" y="0"/>
                  </a:lnTo>
                  <a:lnTo>
                    <a:pt x="180" y="25"/>
                  </a:lnTo>
                  <a:lnTo>
                    <a:pt x="180" y="2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619"/>
            <p:cNvSpPr>
              <a:spLocks/>
            </p:cNvSpPr>
            <p:nvPr/>
          </p:nvSpPr>
          <p:spPr bwMode="auto">
            <a:xfrm>
              <a:off x="8276845" y="577204"/>
              <a:ext cx="14095" cy="7104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0"/>
                </a:cxn>
                <a:cxn ang="0">
                  <a:pos x="43" y="9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43" h="22">
                  <a:moveTo>
                    <a:pt x="0" y="22"/>
                  </a:moveTo>
                  <a:lnTo>
                    <a:pt x="0" y="0"/>
                  </a:lnTo>
                  <a:lnTo>
                    <a:pt x="43" y="9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620"/>
            <p:cNvSpPr>
              <a:spLocks/>
            </p:cNvSpPr>
            <p:nvPr/>
          </p:nvSpPr>
          <p:spPr bwMode="auto">
            <a:xfrm>
              <a:off x="8264031" y="494320"/>
              <a:ext cx="162738" cy="82884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4" y="101"/>
                </a:cxn>
                <a:cxn ang="0">
                  <a:pos x="138" y="109"/>
                </a:cxn>
                <a:cxn ang="0">
                  <a:pos x="74" y="198"/>
                </a:cxn>
                <a:cxn ang="0">
                  <a:pos x="118" y="282"/>
                </a:cxn>
                <a:cxn ang="0">
                  <a:pos x="177" y="261"/>
                </a:cxn>
                <a:cxn ang="0">
                  <a:pos x="256" y="240"/>
                </a:cxn>
                <a:cxn ang="0">
                  <a:pos x="338" y="224"/>
                </a:cxn>
                <a:cxn ang="0">
                  <a:pos x="414" y="217"/>
                </a:cxn>
                <a:cxn ang="0">
                  <a:pos x="475" y="215"/>
                </a:cxn>
                <a:cxn ang="0">
                  <a:pos x="505" y="217"/>
                </a:cxn>
                <a:cxn ang="0">
                  <a:pos x="507" y="21"/>
                </a:cxn>
                <a:cxn ang="0">
                  <a:pos x="376" y="0"/>
                </a:cxn>
                <a:cxn ang="0">
                  <a:pos x="283" y="15"/>
                </a:cxn>
                <a:cxn ang="0">
                  <a:pos x="167" y="38"/>
                </a:cxn>
                <a:cxn ang="0">
                  <a:pos x="74" y="59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507" h="282">
                  <a:moveTo>
                    <a:pt x="0" y="80"/>
                  </a:moveTo>
                  <a:lnTo>
                    <a:pt x="4" y="101"/>
                  </a:lnTo>
                  <a:lnTo>
                    <a:pt x="138" y="109"/>
                  </a:lnTo>
                  <a:lnTo>
                    <a:pt x="74" y="198"/>
                  </a:lnTo>
                  <a:lnTo>
                    <a:pt x="118" y="282"/>
                  </a:lnTo>
                  <a:lnTo>
                    <a:pt x="177" y="261"/>
                  </a:lnTo>
                  <a:lnTo>
                    <a:pt x="256" y="240"/>
                  </a:lnTo>
                  <a:lnTo>
                    <a:pt x="338" y="224"/>
                  </a:lnTo>
                  <a:lnTo>
                    <a:pt x="414" y="217"/>
                  </a:lnTo>
                  <a:lnTo>
                    <a:pt x="475" y="215"/>
                  </a:lnTo>
                  <a:lnTo>
                    <a:pt x="505" y="217"/>
                  </a:lnTo>
                  <a:lnTo>
                    <a:pt x="507" y="21"/>
                  </a:lnTo>
                  <a:lnTo>
                    <a:pt x="376" y="0"/>
                  </a:lnTo>
                  <a:lnTo>
                    <a:pt x="283" y="15"/>
                  </a:lnTo>
                  <a:lnTo>
                    <a:pt x="167" y="38"/>
                  </a:lnTo>
                  <a:lnTo>
                    <a:pt x="74" y="59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621"/>
            <p:cNvSpPr>
              <a:spLocks/>
            </p:cNvSpPr>
            <p:nvPr/>
          </p:nvSpPr>
          <p:spPr bwMode="auto">
            <a:xfrm>
              <a:off x="8544657" y="518001"/>
              <a:ext cx="57663" cy="728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79"/>
                </a:cxn>
                <a:cxn ang="0">
                  <a:pos x="59" y="194"/>
                </a:cxn>
                <a:cxn ang="0">
                  <a:pos x="120" y="217"/>
                </a:cxn>
                <a:cxn ang="0">
                  <a:pos x="175" y="245"/>
                </a:cxn>
                <a:cxn ang="0">
                  <a:pos x="181" y="51"/>
                </a:cxn>
                <a:cxn ang="0">
                  <a:pos x="108" y="2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81" h="245">
                  <a:moveTo>
                    <a:pt x="0" y="0"/>
                  </a:moveTo>
                  <a:lnTo>
                    <a:pt x="6" y="179"/>
                  </a:lnTo>
                  <a:lnTo>
                    <a:pt x="59" y="194"/>
                  </a:lnTo>
                  <a:lnTo>
                    <a:pt x="120" y="217"/>
                  </a:lnTo>
                  <a:lnTo>
                    <a:pt x="175" y="245"/>
                  </a:lnTo>
                  <a:lnTo>
                    <a:pt x="181" y="51"/>
                  </a:lnTo>
                  <a:lnTo>
                    <a:pt x="108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622"/>
            <p:cNvSpPr>
              <a:spLocks/>
            </p:cNvSpPr>
            <p:nvPr/>
          </p:nvSpPr>
          <p:spPr bwMode="auto">
            <a:xfrm>
              <a:off x="8515826" y="699161"/>
              <a:ext cx="57663" cy="7992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6" y="122"/>
                </a:cxn>
                <a:cxn ang="0">
                  <a:pos x="11" y="219"/>
                </a:cxn>
                <a:cxn ang="0">
                  <a:pos x="0" y="264"/>
                </a:cxn>
                <a:cxn ang="0">
                  <a:pos x="72" y="264"/>
                </a:cxn>
                <a:cxn ang="0">
                  <a:pos x="125" y="270"/>
                </a:cxn>
                <a:cxn ang="0">
                  <a:pos x="148" y="207"/>
                </a:cxn>
                <a:cxn ang="0">
                  <a:pos x="61" y="154"/>
                </a:cxn>
                <a:cxn ang="0">
                  <a:pos x="161" y="99"/>
                </a:cxn>
                <a:cxn ang="0">
                  <a:pos x="178" y="29"/>
                </a:cxn>
                <a:cxn ang="0">
                  <a:pos x="61" y="0"/>
                </a:cxn>
                <a:cxn ang="0">
                  <a:pos x="61" y="0"/>
                </a:cxn>
              </a:cxnLst>
              <a:rect l="0" t="0" r="r" b="b"/>
              <a:pathLst>
                <a:path w="178" h="270">
                  <a:moveTo>
                    <a:pt x="61" y="0"/>
                  </a:moveTo>
                  <a:lnTo>
                    <a:pt x="36" y="122"/>
                  </a:lnTo>
                  <a:lnTo>
                    <a:pt x="11" y="219"/>
                  </a:lnTo>
                  <a:lnTo>
                    <a:pt x="0" y="264"/>
                  </a:lnTo>
                  <a:lnTo>
                    <a:pt x="72" y="264"/>
                  </a:lnTo>
                  <a:lnTo>
                    <a:pt x="125" y="270"/>
                  </a:lnTo>
                  <a:lnTo>
                    <a:pt x="148" y="207"/>
                  </a:lnTo>
                  <a:lnTo>
                    <a:pt x="61" y="154"/>
                  </a:lnTo>
                  <a:lnTo>
                    <a:pt x="161" y="99"/>
                  </a:lnTo>
                  <a:lnTo>
                    <a:pt x="178" y="29"/>
                  </a:lnTo>
                  <a:lnTo>
                    <a:pt x="61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623"/>
            <p:cNvSpPr>
              <a:spLocks/>
            </p:cNvSpPr>
            <p:nvPr/>
          </p:nvSpPr>
          <p:spPr bwMode="auto">
            <a:xfrm>
              <a:off x="8588866" y="711002"/>
              <a:ext cx="6407" cy="4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13"/>
                </a:cxn>
                <a:cxn ang="0">
                  <a:pos x="19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9" h="13">
                  <a:moveTo>
                    <a:pt x="0" y="0"/>
                  </a:moveTo>
                  <a:lnTo>
                    <a:pt x="11" y="13"/>
                  </a:lnTo>
                  <a:lnTo>
                    <a:pt x="19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624"/>
            <p:cNvSpPr>
              <a:spLocks/>
            </p:cNvSpPr>
            <p:nvPr/>
          </p:nvSpPr>
          <p:spPr bwMode="auto">
            <a:xfrm>
              <a:off x="8429972" y="876177"/>
              <a:ext cx="168504" cy="72819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38" y="114"/>
                </a:cxn>
                <a:cxn ang="0">
                  <a:pos x="0" y="165"/>
                </a:cxn>
                <a:cxn ang="0">
                  <a:pos x="87" y="192"/>
                </a:cxn>
                <a:cxn ang="0">
                  <a:pos x="239" y="219"/>
                </a:cxn>
                <a:cxn ang="0">
                  <a:pos x="407" y="243"/>
                </a:cxn>
                <a:cxn ang="0">
                  <a:pos x="517" y="245"/>
                </a:cxn>
                <a:cxn ang="0">
                  <a:pos x="524" y="89"/>
                </a:cxn>
                <a:cxn ang="0">
                  <a:pos x="304" y="42"/>
                </a:cxn>
                <a:cxn ang="0">
                  <a:pos x="114" y="0"/>
                </a:cxn>
                <a:cxn ang="0">
                  <a:pos x="114" y="0"/>
                </a:cxn>
              </a:cxnLst>
              <a:rect l="0" t="0" r="r" b="b"/>
              <a:pathLst>
                <a:path w="524" h="245">
                  <a:moveTo>
                    <a:pt x="114" y="0"/>
                  </a:moveTo>
                  <a:lnTo>
                    <a:pt x="38" y="114"/>
                  </a:lnTo>
                  <a:lnTo>
                    <a:pt x="0" y="165"/>
                  </a:lnTo>
                  <a:lnTo>
                    <a:pt x="87" y="192"/>
                  </a:lnTo>
                  <a:lnTo>
                    <a:pt x="239" y="219"/>
                  </a:lnTo>
                  <a:lnTo>
                    <a:pt x="407" y="243"/>
                  </a:lnTo>
                  <a:lnTo>
                    <a:pt x="517" y="245"/>
                  </a:lnTo>
                  <a:lnTo>
                    <a:pt x="524" y="89"/>
                  </a:lnTo>
                  <a:lnTo>
                    <a:pt x="304" y="42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625"/>
            <p:cNvSpPr>
              <a:spLocks/>
            </p:cNvSpPr>
            <p:nvPr/>
          </p:nvSpPr>
          <p:spPr bwMode="auto">
            <a:xfrm>
              <a:off x="8379998" y="1097004"/>
              <a:ext cx="76243" cy="757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147"/>
                </a:cxn>
                <a:cxn ang="0">
                  <a:pos x="76" y="257"/>
                </a:cxn>
                <a:cxn ang="0">
                  <a:pos x="201" y="204"/>
                </a:cxn>
                <a:cxn ang="0">
                  <a:pos x="237" y="76"/>
                </a:cxn>
                <a:cxn ang="0">
                  <a:pos x="158" y="57"/>
                </a:cxn>
                <a:cxn ang="0">
                  <a:pos x="5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37" h="257">
                  <a:moveTo>
                    <a:pt x="0" y="0"/>
                  </a:moveTo>
                  <a:lnTo>
                    <a:pt x="44" y="147"/>
                  </a:lnTo>
                  <a:lnTo>
                    <a:pt x="76" y="257"/>
                  </a:lnTo>
                  <a:lnTo>
                    <a:pt x="201" y="204"/>
                  </a:lnTo>
                  <a:lnTo>
                    <a:pt x="237" y="76"/>
                  </a:lnTo>
                  <a:lnTo>
                    <a:pt x="158" y="57"/>
                  </a:lnTo>
                  <a:lnTo>
                    <a:pt x="5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626"/>
            <p:cNvSpPr>
              <a:spLocks/>
            </p:cNvSpPr>
            <p:nvPr/>
          </p:nvSpPr>
          <p:spPr bwMode="auto">
            <a:xfrm>
              <a:off x="8465211" y="1121869"/>
              <a:ext cx="25628" cy="201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66"/>
                </a:cxn>
                <a:cxn ang="0">
                  <a:pos x="82" y="1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2" h="66">
                  <a:moveTo>
                    <a:pt x="0" y="0"/>
                  </a:moveTo>
                  <a:lnTo>
                    <a:pt x="44" y="66"/>
                  </a:lnTo>
                  <a:lnTo>
                    <a:pt x="82" y="1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627"/>
            <p:cNvSpPr>
              <a:spLocks/>
            </p:cNvSpPr>
            <p:nvPr/>
          </p:nvSpPr>
          <p:spPr bwMode="auto">
            <a:xfrm>
              <a:off x="8408189" y="1180479"/>
              <a:ext cx="31394" cy="556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71"/>
                </a:cxn>
                <a:cxn ang="0">
                  <a:pos x="34" y="151"/>
                </a:cxn>
                <a:cxn ang="0">
                  <a:pos x="38" y="189"/>
                </a:cxn>
                <a:cxn ang="0">
                  <a:pos x="97" y="5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7" h="189">
                  <a:moveTo>
                    <a:pt x="0" y="0"/>
                  </a:moveTo>
                  <a:lnTo>
                    <a:pt x="17" y="71"/>
                  </a:lnTo>
                  <a:lnTo>
                    <a:pt x="34" y="151"/>
                  </a:lnTo>
                  <a:lnTo>
                    <a:pt x="38" y="189"/>
                  </a:lnTo>
                  <a:lnTo>
                    <a:pt x="97" y="5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628"/>
            <p:cNvSpPr>
              <a:spLocks/>
            </p:cNvSpPr>
            <p:nvPr/>
          </p:nvSpPr>
          <p:spPr bwMode="auto">
            <a:xfrm>
              <a:off x="8419080" y="1223105"/>
              <a:ext cx="52537" cy="20129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4" y="68"/>
                </a:cxn>
                <a:cxn ang="0">
                  <a:pos x="164" y="65"/>
                </a:cxn>
                <a:cxn ang="0">
                  <a:pos x="143" y="0"/>
                </a:cxn>
                <a:cxn ang="0">
                  <a:pos x="10" y="27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164" h="68">
                  <a:moveTo>
                    <a:pt x="0" y="15"/>
                  </a:moveTo>
                  <a:lnTo>
                    <a:pt x="4" y="68"/>
                  </a:lnTo>
                  <a:lnTo>
                    <a:pt x="164" y="65"/>
                  </a:lnTo>
                  <a:lnTo>
                    <a:pt x="143" y="0"/>
                  </a:lnTo>
                  <a:lnTo>
                    <a:pt x="10" y="27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629"/>
            <p:cNvSpPr>
              <a:spLocks/>
            </p:cNvSpPr>
            <p:nvPr/>
          </p:nvSpPr>
          <p:spPr bwMode="auto">
            <a:xfrm>
              <a:off x="8488917" y="1131341"/>
              <a:ext cx="106356" cy="110117"/>
            </a:xfrm>
            <a:custGeom>
              <a:avLst/>
              <a:gdLst/>
              <a:ahLst/>
              <a:cxnLst>
                <a:cxn ang="0">
                  <a:pos x="0" y="373"/>
                </a:cxn>
                <a:cxn ang="0">
                  <a:pos x="53" y="295"/>
                </a:cxn>
                <a:cxn ang="0">
                  <a:pos x="179" y="325"/>
                </a:cxn>
                <a:cxn ang="0">
                  <a:pos x="124" y="226"/>
                </a:cxn>
                <a:cxn ang="0">
                  <a:pos x="245" y="152"/>
                </a:cxn>
                <a:cxn ang="0">
                  <a:pos x="133" y="124"/>
                </a:cxn>
                <a:cxn ang="0">
                  <a:pos x="196" y="42"/>
                </a:cxn>
                <a:cxn ang="0">
                  <a:pos x="67" y="63"/>
                </a:cxn>
                <a:cxn ang="0">
                  <a:pos x="65" y="0"/>
                </a:cxn>
                <a:cxn ang="0">
                  <a:pos x="226" y="29"/>
                </a:cxn>
                <a:cxn ang="0">
                  <a:pos x="333" y="36"/>
                </a:cxn>
                <a:cxn ang="0">
                  <a:pos x="333" y="363"/>
                </a:cxn>
                <a:cxn ang="0">
                  <a:pos x="0" y="373"/>
                </a:cxn>
                <a:cxn ang="0">
                  <a:pos x="0" y="373"/>
                </a:cxn>
              </a:cxnLst>
              <a:rect l="0" t="0" r="r" b="b"/>
              <a:pathLst>
                <a:path w="333" h="373">
                  <a:moveTo>
                    <a:pt x="0" y="373"/>
                  </a:moveTo>
                  <a:lnTo>
                    <a:pt x="53" y="295"/>
                  </a:lnTo>
                  <a:lnTo>
                    <a:pt x="179" y="325"/>
                  </a:lnTo>
                  <a:lnTo>
                    <a:pt x="124" y="226"/>
                  </a:lnTo>
                  <a:lnTo>
                    <a:pt x="245" y="152"/>
                  </a:lnTo>
                  <a:lnTo>
                    <a:pt x="133" y="124"/>
                  </a:lnTo>
                  <a:lnTo>
                    <a:pt x="196" y="42"/>
                  </a:lnTo>
                  <a:lnTo>
                    <a:pt x="67" y="63"/>
                  </a:lnTo>
                  <a:lnTo>
                    <a:pt x="65" y="0"/>
                  </a:lnTo>
                  <a:lnTo>
                    <a:pt x="226" y="29"/>
                  </a:lnTo>
                  <a:lnTo>
                    <a:pt x="333" y="36"/>
                  </a:lnTo>
                  <a:lnTo>
                    <a:pt x="333" y="363"/>
                  </a:lnTo>
                  <a:lnTo>
                    <a:pt x="0" y="373"/>
                  </a:lnTo>
                  <a:lnTo>
                    <a:pt x="0" y="373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630"/>
            <p:cNvSpPr>
              <a:spLocks/>
            </p:cNvSpPr>
            <p:nvPr/>
          </p:nvSpPr>
          <p:spPr bwMode="auto">
            <a:xfrm>
              <a:off x="8122437" y="1102924"/>
              <a:ext cx="121733" cy="142087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245" y="51"/>
                </a:cxn>
                <a:cxn ang="0">
                  <a:pos x="272" y="188"/>
                </a:cxn>
                <a:cxn ang="0">
                  <a:pos x="175" y="154"/>
                </a:cxn>
                <a:cxn ang="0">
                  <a:pos x="110" y="247"/>
                </a:cxn>
                <a:cxn ang="0">
                  <a:pos x="89" y="158"/>
                </a:cxn>
                <a:cxn ang="0">
                  <a:pos x="0" y="190"/>
                </a:cxn>
                <a:cxn ang="0">
                  <a:pos x="89" y="283"/>
                </a:cxn>
                <a:cxn ang="0">
                  <a:pos x="197" y="394"/>
                </a:cxn>
                <a:cxn ang="0">
                  <a:pos x="277" y="479"/>
                </a:cxn>
                <a:cxn ang="0">
                  <a:pos x="380" y="477"/>
                </a:cxn>
                <a:cxn ang="0">
                  <a:pos x="357" y="320"/>
                </a:cxn>
                <a:cxn ang="0">
                  <a:pos x="327" y="177"/>
                </a:cxn>
                <a:cxn ang="0">
                  <a:pos x="291" y="0"/>
                </a:cxn>
                <a:cxn ang="0">
                  <a:pos x="291" y="0"/>
                </a:cxn>
              </a:cxnLst>
              <a:rect l="0" t="0" r="r" b="b"/>
              <a:pathLst>
                <a:path w="380" h="479">
                  <a:moveTo>
                    <a:pt x="291" y="0"/>
                  </a:moveTo>
                  <a:lnTo>
                    <a:pt x="245" y="51"/>
                  </a:lnTo>
                  <a:lnTo>
                    <a:pt x="272" y="188"/>
                  </a:lnTo>
                  <a:lnTo>
                    <a:pt x="175" y="154"/>
                  </a:lnTo>
                  <a:lnTo>
                    <a:pt x="110" y="247"/>
                  </a:lnTo>
                  <a:lnTo>
                    <a:pt x="89" y="158"/>
                  </a:lnTo>
                  <a:lnTo>
                    <a:pt x="0" y="190"/>
                  </a:lnTo>
                  <a:lnTo>
                    <a:pt x="89" y="283"/>
                  </a:lnTo>
                  <a:lnTo>
                    <a:pt x="197" y="394"/>
                  </a:lnTo>
                  <a:lnTo>
                    <a:pt x="277" y="479"/>
                  </a:lnTo>
                  <a:lnTo>
                    <a:pt x="380" y="477"/>
                  </a:lnTo>
                  <a:lnTo>
                    <a:pt x="357" y="320"/>
                  </a:lnTo>
                  <a:lnTo>
                    <a:pt x="327" y="177"/>
                  </a:lnTo>
                  <a:lnTo>
                    <a:pt x="291" y="0"/>
                  </a:lnTo>
                  <a:lnTo>
                    <a:pt x="29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631"/>
            <p:cNvSpPr>
              <a:spLocks/>
            </p:cNvSpPr>
            <p:nvPr/>
          </p:nvSpPr>
          <p:spPr bwMode="auto">
            <a:xfrm>
              <a:off x="8039146" y="1048457"/>
              <a:ext cx="169786" cy="114261"/>
            </a:xfrm>
            <a:custGeom>
              <a:avLst/>
              <a:gdLst/>
              <a:ahLst/>
              <a:cxnLst>
                <a:cxn ang="0">
                  <a:pos x="0" y="100"/>
                </a:cxn>
                <a:cxn ang="0">
                  <a:pos x="55" y="78"/>
                </a:cxn>
                <a:cxn ang="0">
                  <a:pos x="145" y="34"/>
                </a:cxn>
                <a:cxn ang="0">
                  <a:pos x="183" y="7"/>
                </a:cxn>
                <a:cxn ang="0">
                  <a:pos x="251" y="13"/>
                </a:cxn>
                <a:cxn ang="0">
                  <a:pos x="342" y="13"/>
                </a:cxn>
                <a:cxn ang="0">
                  <a:pos x="437" y="9"/>
                </a:cxn>
                <a:cxn ang="0">
                  <a:pos x="479" y="0"/>
                </a:cxn>
                <a:cxn ang="0">
                  <a:pos x="506" y="59"/>
                </a:cxn>
                <a:cxn ang="0">
                  <a:pos x="531" y="135"/>
                </a:cxn>
                <a:cxn ang="0">
                  <a:pos x="468" y="127"/>
                </a:cxn>
                <a:cxn ang="0">
                  <a:pos x="460" y="26"/>
                </a:cxn>
                <a:cxn ang="0">
                  <a:pos x="379" y="97"/>
                </a:cxn>
                <a:cxn ang="0">
                  <a:pos x="323" y="34"/>
                </a:cxn>
                <a:cxn ang="0">
                  <a:pos x="306" y="127"/>
                </a:cxn>
                <a:cxn ang="0">
                  <a:pos x="181" y="156"/>
                </a:cxn>
                <a:cxn ang="0">
                  <a:pos x="285" y="256"/>
                </a:cxn>
                <a:cxn ang="0">
                  <a:pos x="268" y="386"/>
                </a:cxn>
                <a:cxn ang="0">
                  <a:pos x="114" y="215"/>
                </a:cxn>
                <a:cxn ang="0">
                  <a:pos x="0" y="100"/>
                </a:cxn>
                <a:cxn ang="0">
                  <a:pos x="0" y="100"/>
                </a:cxn>
              </a:cxnLst>
              <a:rect l="0" t="0" r="r" b="b"/>
              <a:pathLst>
                <a:path w="531" h="386">
                  <a:moveTo>
                    <a:pt x="0" y="100"/>
                  </a:moveTo>
                  <a:lnTo>
                    <a:pt x="55" y="78"/>
                  </a:lnTo>
                  <a:lnTo>
                    <a:pt x="145" y="34"/>
                  </a:lnTo>
                  <a:lnTo>
                    <a:pt x="183" y="7"/>
                  </a:lnTo>
                  <a:lnTo>
                    <a:pt x="251" y="13"/>
                  </a:lnTo>
                  <a:lnTo>
                    <a:pt x="342" y="13"/>
                  </a:lnTo>
                  <a:lnTo>
                    <a:pt x="437" y="9"/>
                  </a:lnTo>
                  <a:lnTo>
                    <a:pt x="479" y="0"/>
                  </a:lnTo>
                  <a:lnTo>
                    <a:pt x="506" y="59"/>
                  </a:lnTo>
                  <a:lnTo>
                    <a:pt x="531" y="135"/>
                  </a:lnTo>
                  <a:lnTo>
                    <a:pt x="468" y="127"/>
                  </a:lnTo>
                  <a:lnTo>
                    <a:pt x="460" y="26"/>
                  </a:lnTo>
                  <a:lnTo>
                    <a:pt x="379" y="97"/>
                  </a:lnTo>
                  <a:lnTo>
                    <a:pt x="323" y="34"/>
                  </a:lnTo>
                  <a:lnTo>
                    <a:pt x="306" y="127"/>
                  </a:lnTo>
                  <a:lnTo>
                    <a:pt x="181" y="156"/>
                  </a:lnTo>
                  <a:lnTo>
                    <a:pt x="285" y="256"/>
                  </a:lnTo>
                  <a:lnTo>
                    <a:pt x="268" y="386"/>
                  </a:lnTo>
                  <a:lnTo>
                    <a:pt x="114" y="215"/>
                  </a:lnTo>
                  <a:lnTo>
                    <a:pt x="0" y="100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632"/>
            <p:cNvSpPr>
              <a:spLocks/>
            </p:cNvSpPr>
            <p:nvPr/>
          </p:nvSpPr>
          <p:spPr bwMode="auto">
            <a:xfrm>
              <a:off x="7921897" y="1182847"/>
              <a:ext cx="63429" cy="64531"/>
            </a:xfrm>
            <a:custGeom>
              <a:avLst/>
              <a:gdLst/>
              <a:ahLst/>
              <a:cxnLst>
                <a:cxn ang="0">
                  <a:pos x="21" y="219"/>
                </a:cxn>
                <a:cxn ang="0">
                  <a:pos x="0" y="181"/>
                </a:cxn>
                <a:cxn ang="0">
                  <a:pos x="118" y="101"/>
                </a:cxn>
                <a:cxn ang="0">
                  <a:pos x="6" y="69"/>
                </a:cxn>
                <a:cxn ang="0">
                  <a:pos x="55" y="0"/>
                </a:cxn>
                <a:cxn ang="0">
                  <a:pos x="200" y="209"/>
                </a:cxn>
                <a:cxn ang="0">
                  <a:pos x="21" y="219"/>
                </a:cxn>
                <a:cxn ang="0">
                  <a:pos x="21" y="219"/>
                </a:cxn>
              </a:cxnLst>
              <a:rect l="0" t="0" r="r" b="b"/>
              <a:pathLst>
                <a:path w="200" h="219">
                  <a:moveTo>
                    <a:pt x="21" y="219"/>
                  </a:moveTo>
                  <a:lnTo>
                    <a:pt x="0" y="181"/>
                  </a:lnTo>
                  <a:lnTo>
                    <a:pt x="118" y="101"/>
                  </a:lnTo>
                  <a:lnTo>
                    <a:pt x="6" y="69"/>
                  </a:lnTo>
                  <a:lnTo>
                    <a:pt x="55" y="0"/>
                  </a:lnTo>
                  <a:lnTo>
                    <a:pt x="200" y="209"/>
                  </a:lnTo>
                  <a:lnTo>
                    <a:pt x="21" y="219"/>
                  </a:lnTo>
                  <a:lnTo>
                    <a:pt x="21" y="21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633"/>
            <p:cNvSpPr>
              <a:spLocks/>
            </p:cNvSpPr>
            <p:nvPr/>
          </p:nvSpPr>
          <p:spPr bwMode="auto">
            <a:xfrm>
              <a:off x="7852061" y="1136077"/>
              <a:ext cx="79447" cy="49138"/>
            </a:xfrm>
            <a:custGeom>
              <a:avLst/>
              <a:gdLst/>
              <a:ahLst/>
              <a:cxnLst>
                <a:cxn ang="0">
                  <a:pos x="247" y="139"/>
                </a:cxn>
                <a:cxn ang="0">
                  <a:pos x="144" y="166"/>
                </a:cxn>
                <a:cxn ang="0">
                  <a:pos x="135" y="33"/>
                </a:cxn>
                <a:cxn ang="0">
                  <a:pos x="45" y="133"/>
                </a:cxn>
                <a:cxn ang="0">
                  <a:pos x="0" y="69"/>
                </a:cxn>
                <a:cxn ang="0">
                  <a:pos x="155" y="0"/>
                </a:cxn>
                <a:cxn ang="0">
                  <a:pos x="247" y="139"/>
                </a:cxn>
                <a:cxn ang="0">
                  <a:pos x="247" y="139"/>
                </a:cxn>
              </a:cxnLst>
              <a:rect l="0" t="0" r="r" b="b"/>
              <a:pathLst>
                <a:path w="247" h="166">
                  <a:moveTo>
                    <a:pt x="247" y="139"/>
                  </a:moveTo>
                  <a:lnTo>
                    <a:pt x="144" y="166"/>
                  </a:lnTo>
                  <a:lnTo>
                    <a:pt x="135" y="33"/>
                  </a:lnTo>
                  <a:lnTo>
                    <a:pt x="45" y="133"/>
                  </a:lnTo>
                  <a:lnTo>
                    <a:pt x="0" y="69"/>
                  </a:lnTo>
                  <a:lnTo>
                    <a:pt x="155" y="0"/>
                  </a:lnTo>
                  <a:lnTo>
                    <a:pt x="247" y="139"/>
                  </a:lnTo>
                  <a:lnTo>
                    <a:pt x="247" y="13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634"/>
            <p:cNvSpPr>
              <a:spLocks/>
            </p:cNvSpPr>
            <p:nvPr/>
          </p:nvSpPr>
          <p:spPr bwMode="auto">
            <a:xfrm>
              <a:off x="7626535" y="1161534"/>
              <a:ext cx="214635" cy="85252"/>
            </a:xfrm>
            <a:custGeom>
              <a:avLst/>
              <a:gdLst/>
              <a:ahLst/>
              <a:cxnLst>
                <a:cxn ang="0">
                  <a:pos x="0" y="289"/>
                </a:cxn>
                <a:cxn ang="0">
                  <a:pos x="601" y="287"/>
                </a:cxn>
                <a:cxn ang="0">
                  <a:pos x="616" y="237"/>
                </a:cxn>
                <a:cxn ang="0">
                  <a:pos x="496" y="173"/>
                </a:cxn>
                <a:cxn ang="0">
                  <a:pos x="643" y="104"/>
                </a:cxn>
                <a:cxn ang="0">
                  <a:pos x="671" y="0"/>
                </a:cxn>
                <a:cxn ang="0">
                  <a:pos x="419" y="112"/>
                </a:cxn>
                <a:cxn ang="0">
                  <a:pos x="162" y="220"/>
                </a:cxn>
                <a:cxn ang="0">
                  <a:pos x="0" y="289"/>
                </a:cxn>
                <a:cxn ang="0">
                  <a:pos x="0" y="289"/>
                </a:cxn>
              </a:cxnLst>
              <a:rect l="0" t="0" r="r" b="b"/>
              <a:pathLst>
                <a:path w="671" h="289">
                  <a:moveTo>
                    <a:pt x="0" y="289"/>
                  </a:moveTo>
                  <a:lnTo>
                    <a:pt x="601" y="287"/>
                  </a:lnTo>
                  <a:lnTo>
                    <a:pt x="616" y="237"/>
                  </a:lnTo>
                  <a:lnTo>
                    <a:pt x="496" y="173"/>
                  </a:lnTo>
                  <a:lnTo>
                    <a:pt x="643" y="104"/>
                  </a:lnTo>
                  <a:lnTo>
                    <a:pt x="671" y="0"/>
                  </a:lnTo>
                  <a:lnTo>
                    <a:pt x="419" y="112"/>
                  </a:lnTo>
                  <a:lnTo>
                    <a:pt x="162" y="220"/>
                  </a:lnTo>
                  <a:lnTo>
                    <a:pt x="0" y="289"/>
                  </a:lnTo>
                  <a:lnTo>
                    <a:pt x="0" y="28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635"/>
            <p:cNvSpPr>
              <a:spLocks/>
            </p:cNvSpPr>
            <p:nvPr/>
          </p:nvSpPr>
          <p:spPr bwMode="auto">
            <a:xfrm>
              <a:off x="7529789" y="1002279"/>
              <a:ext cx="42927" cy="49730"/>
            </a:xfrm>
            <a:custGeom>
              <a:avLst/>
              <a:gdLst/>
              <a:ahLst/>
              <a:cxnLst>
                <a:cxn ang="0">
                  <a:pos x="129" y="104"/>
                </a:cxn>
                <a:cxn ang="0">
                  <a:pos x="135" y="123"/>
                </a:cxn>
                <a:cxn ang="0">
                  <a:pos x="6" y="167"/>
                </a:cxn>
                <a:cxn ang="0">
                  <a:pos x="0" y="0"/>
                </a:cxn>
                <a:cxn ang="0">
                  <a:pos x="65" y="28"/>
                </a:cxn>
                <a:cxn ang="0">
                  <a:pos x="36" y="131"/>
                </a:cxn>
                <a:cxn ang="0">
                  <a:pos x="129" y="104"/>
                </a:cxn>
                <a:cxn ang="0">
                  <a:pos x="129" y="104"/>
                </a:cxn>
              </a:cxnLst>
              <a:rect l="0" t="0" r="r" b="b"/>
              <a:pathLst>
                <a:path w="135" h="167">
                  <a:moveTo>
                    <a:pt x="129" y="104"/>
                  </a:moveTo>
                  <a:lnTo>
                    <a:pt x="135" y="123"/>
                  </a:lnTo>
                  <a:lnTo>
                    <a:pt x="6" y="167"/>
                  </a:lnTo>
                  <a:lnTo>
                    <a:pt x="0" y="0"/>
                  </a:lnTo>
                  <a:lnTo>
                    <a:pt x="65" y="28"/>
                  </a:lnTo>
                  <a:lnTo>
                    <a:pt x="36" y="131"/>
                  </a:lnTo>
                  <a:lnTo>
                    <a:pt x="129" y="104"/>
                  </a:lnTo>
                  <a:lnTo>
                    <a:pt x="129" y="10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636"/>
            <p:cNvSpPr>
              <a:spLocks/>
            </p:cNvSpPr>
            <p:nvPr/>
          </p:nvSpPr>
          <p:spPr bwMode="auto">
            <a:xfrm>
              <a:off x="7529789" y="936564"/>
              <a:ext cx="33957" cy="50322"/>
            </a:xfrm>
            <a:custGeom>
              <a:avLst/>
              <a:gdLst/>
              <a:ahLst/>
              <a:cxnLst>
                <a:cxn ang="0">
                  <a:pos x="0" y="172"/>
                </a:cxn>
                <a:cxn ang="0">
                  <a:pos x="86" y="137"/>
                </a:cxn>
                <a:cxn ang="0">
                  <a:pos x="107" y="50"/>
                </a:cxn>
                <a:cxn ang="0">
                  <a:pos x="44" y="27"/>
                </a:cxn>
                <a:cxn ang="0">
                  <a:pos x="0" y="0"/>
                </a:cxn>
                <a:cxn ang="0">
                  <a:pos x="0" y="172"/>
                </a:cxn>
                <a:cxn ang="0">
                  <a:pos x="0" y="172"/>
                </a:cxn>
              </a:cxnLst>
              <a:rect l="0" t="0" r="r" b="b"/>
              <a:pathLst>
                <a:path w="107" h="172">
                  <a:moveTo>
                    <a:pt x="0" y="172"/>
                  </a:moveTo>
                  <a:lnTo>
                    <a:pt x="86" y="137"/>
                  </a:lnTo>
                  <a:lnTo>
                    <a:pt x="107" y="50"/>
                  </a:lnTo>
                  <a:lnTo>
                    <a:pt x="44" y="27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637"/>
            <p:cNvSpPr>
              <a:spLocks/>
            </p:cNvSpPr>
            <p:nvPr/>
          </p:nvSpPr>
          <p:spPr bwMode="auto">
            <a:xfrm>
              <a:off x="7578482" y="955509"/>
              <a:ext cx="11533" cy="88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30"/>
                </a:cxn>
                <a:cxn ang="0">
                  <a:pos x="36" y="1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" h="30">
                  <a:moveTo>
                    <a:pt x="0" y="0"/>
                  </a:moveTo>
                  <a:lnTo>
                    <a:pt x="19" y="30"/>
                  </a:lnTo>
                  <a:lnTo>
                    <a:pt x="36" y="1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Freeform 638"/>
            <p:cNvSpPr>
              <a:spLocks/>
            </p:cNvSpPr>
            <p:nvPr/>
          </p:nvSpPr>
          <p:spPr bwMode="auto">
            <a:xfrm>
              <a:off x="7609877" y="963797"/>
              <a:ext cx="15377" cy="710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2"/>
                </a:cxn>
                <a:cxn ang="0">
                  <a:pos x="48" y="13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8" h="22">
                  <a:moveTo>
                    <a:pt x="2" y="0"/>
                  </a:moveTo>
                  <a:lnTo>
                    <a:pt x="0" y="22"/>
                  </a:lnTo>
                  <a:lnTo>
                    <a:pt x="48" y="13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639"/>
            <p:cNvSpPr>
              <a:spLocks/>
            </p:cNvSpPr>
            <p:nvPr/>
          </p:nvSpPr>
          <p:spPr bwMode="auto">
            <a:xfrm>
              <a:off x="7629098" y="972678"/>
              <a:ext cx="133266" cy="4854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6" y="48"/>
                </a:cxn>
                <a:cxn ang="0">
                  <a:pos x="93" y="72"/>
                </a:cxn>
                <a:cxn ang="0">
                  <a:pos x="0" y="135"/>
                </a:cxn>
                <a:cxn ang="0">
                  <a:pos x="7" y="163"/>
                </a:cxn>
                <a:cxn ang="0">
                  <a:pos x="175" y="118"/>
                </a:cxn>
                <a:cxn ang="0">
                  <a:pos x="321" y="86"/>
                </a:cxn>
                <a:cxn ang="0">
                  <a:pos x="414" y="72"/>
                </a:cxn>
                <a:cxn ang="0">
                  <a:pos x="298" y="57"/>
                </a:cxn>
                <a:cxn ang="0">
                  <a:pos x="182" y="36"/>
                </a:cxn>
                <a:cxn ang="0">
                  <a:pos x="66" y="9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414" h="163">
                  <a:moveTo>
                    <a:pt x="38" y="0"/>
                  </a:moveTo>
                  <a:lnTo>
                    <a:pt x="6" y="48"/>
                  </a:lnTo>
                  <a:lnTo>
                    <a:pt x="93" y="72"/>
                  </a:lnTo>
                  <a:lnTo>
                    <a:pt x="0" y="135"/>
                  </a:lnTo>
                  <a:lnTo>
                    <a:pt x="7" y="163"/>
                  </a:lnTo>
                  <a:lnTo>
                    <a:pt x="175" y="118"/>
                  </a:lnTo>
                  <a:lnTo>
                    <a:pt x="321" y="86"/>
                  </a:lnTo>
                  <a:lnTo>
                    <a:pt x="414" y="72"/>
                  </a:lnTo>
                  <a:lnTo>
                    <a:pt x="298" y="57"/>
                  </a:lnTo>
                  <a:lnTo>
                    <a:pt x="182" y="36"/>
                  </a:lnTo>
                  <a:lnTo>
                    <a:pt x="66" y="9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640"/>
            <p:cNvSpPr>
              <a:spLocks/>
            </p:cNvSpPr>
            <p:nvPr/>
          </p:nvSpPr>
          <p:spPr bwMode="auto">
            <a:xfrm>
              <a:off x="7579123" y="745931"/>
              <a:ext cx="149924" cy="86436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93" y="114"/>
                </a:cxn>
                <a:cxn ang="0">
                  <a:pos x="232" y="70"/>
                </a:cxn>
                <a:cxn ang="0">
                  <a:pos x="359" y="32"/>
                </a:cxn>
                <a:cxn ang="0">
                  <a:pos x="470" y="0"/>
                </a:cxn>
                <a:cxn ang="0">
                  <a:pos x="449" y="45"/>
                </a:cxn>
                <a:cxn ang="0">
                  <a:pos x="428" y="110"/>
                </a:cxn>
                <a:cxn ang="0">
                  <a:pos x="414" y="192"/>
                </a:cxn>
                <a:cxn ang="0">
                  <a:pos x="413" y="264"/>
                </a:cxn>
                <a:cxn ang="0">
                  <a:pos x="414" y="291"/>
                </a:cxn>
                <a:cxn ang="0">
                  <a:pos x="228" y="230"/>
                </a:cxn>
                <a:cxn ang="0">
                  <a:pos x="0" y="142"/>
                </a:cxn>
                <a:cxn ang="0">
                  <a:pos x="0" y="142"/>
                </a:cxn>
              </a:cxnLst>
              <a:rect l="0" t="0" r="r" b="b"/>
              <a:pathLst>
                <a:path w="470" h="291">
                  <a:moveTo>
                    <a:pt x="0" y="142"/>
                  </a:moveTo>
                  <a:lnTo>
                    <a:pt x="93" y="114"/>
                  </a:lnTo>
                  <a:lnTo>
                    <a:pt x="232" y="70"/>
                  </a:lnTo>
                  <a:lnTo>
                    <a:pt x="359" y="32"/>
                  </a:lnTo>
                  <a:lnTo>
                    <a:pt x="470" y="0"/>
                  </a:lnTo>
                  <a:lnTo>
                    <a:pt x="449" y="45"/>
                  </a:lnTo>
                  <a:lnTo>
                    <a:pt x="428" y="110"/>
                  </a:lnTo>
                  <a:lnTo>
                    <a:pt x="414" y="192"/>
                  </a:lnTo>
                  <a:lnTo>
                    <a:pt x="413" y="264"/>
                  </a:lnTo>
                  <a:lnTo>
                    <a:pt x="414" y="291"/>
                  </a:lnTo>
                  <a:lnTo>
                    <a:pt x="228" y="230"/>
                  </a:lnTo>
                  <a:lnTo>
                    <a:pt x="0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Freeform 641"/>
            <p:cNvSpPr>
              <a:spLocks/>
            </p:cNvSpPr>
            <p:nvPr/>
          </p:nvSpPr>
          <p:spPr bwMode="auto">
            <a:xfrm>
              <a:off x="7969309" y="711594"/>
              <a:ext cx="28191" cy="2249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0" y="47"/>
                </a:cxn>
                <a:cxn ang="0">
                  <a:pos x="34" y="49"/>
                </a:cxn>
                <a:cxn ang="0">
                  <a:pos x="81" y="74"/>
                </a:cxn>
                <a:cxn ang="0">
                  <a:pos x="89" y="26"/>
                </a:cxn>
                <a:cxn ang="0">
                  <a:pos x="89" y="0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89" h="74">
                  <a:moveTo>
                    <a:pt x="0" y="13"/>
                  </a:moveTo>
                  <a:lnTo>
                    <a:pt x="0" y="47"/>
                  </a:lnTo>
                  <a:lnTo>
                    <a:pt x="34" y="49"/>
                  </a:lnTo>
                  <a:lnTo>
                    <a:pt x="81" y="74"/>
                  </a:lnTo>
                  <a:lnTo>
                    <a:pt x="89" y="26"/>
                  </a:lnTo>
                  <a:lnTo>
                    <a:pt x="89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Freeform 642"/>
            <p:cNvSpPr>
              <a:spLocks/>
            </p:cNvSpPr>
            <p:nvPr/>
          </p:nvSpPr>
          <p:spPr bwMode="auto">
            <a:xfrm>
              <a:off x="7980201" y="741195"/>
              <a:ext cx="13455" cy="28417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0" y="49"/>
                </a:cxn>
                <a:cxn ang="0">
                  <a:pos x="6" y="97"/>
                </a:cxn>
                <a:cxn ang="0">
                  <a:pos x="30" y="51"/>
                </a:cxn>
                <a:cxn ang="0">
                  <a:pos x="42" y="0"/>
                </a:cxn>
                <a:cxn ang="0">
                  <a:pos x="42" y="0"/>
                </a:cxn>
              </a:cxnLst>
              <a:rect l="0" t="0" r="r" b="b"/>
              <a:pathLst>
                <a:path w="42" h="97">
                  <a:moveTo>
                    <a:pt x="42" y="0"/>
                  </a:moveTo>
                  <a:lnTo>
                    <a:pt x="0" y="49"/>
                  </a:lnTo>
                  <a:lnTo>
                    <a:pt x="6" y="97"/>
                  </a:lnTo>
                  <a:lnTo>
                    <a:pt x="30" y="51"/>
                  </a:lnTo>
                  <a:lnTo>
                    <a:pt x="42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Freeform 643"/>
            <p:cNvSpPr>
              <a:spLocks/>
            </p:cNvSpPr>
            <p:nvPr/>
          </p:nvSpPr>
          <p:spPr bwMode="auto">
            <a:xfrm>
              <a:off x="7948166" y="783229"/>
              <a:ext cx="18580" cy="13616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57" y="8"/>
                </a:cxn>
                <a:cxn ang="0">
                  <a:pos x="23" y="29"/>
                </a:cxn>
                <a:cxn ang="0">
                  <a:pos x="0" y="46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57" h="46">
                  <a:moveTo>
                    <a:pt x="34" y="0"/>
                  </a:moveTo>
                  <a:lnTo>
                    <a:pt x="57" y="8"/>
                  </a:lnTo>
                  <a:lnTo>
                    <a:pt x="23" y="29"/>
                  </a:lnTo>
                  <a:lnTo>
                    <a:pt x="0" y="46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Freeform 644"/>
            <p:cNvSpPr>
              <a:spLocks/>
            </p:cNvSpPr>
            <p:nvPr/>
          </p:nvSpPr>
          <p:spPr bwMode="auto">
            <a:xfrm>
              <a:off x="7900755" y="722250"/>
              <a:ext cx="19862" cy="8880"/>
            </a:xfrm>
            <a:custGeom>
              <a:avLst/>
              <a:gdLst/>
              <a:ahLst/>
              <a:cxnLst>
                <a:cxn ang="0">
                  <a:pos x="3" y="15"/>
                </a:cxn>
                <a:cxn ang="0">
                  <a:pos x="0" y="31"/>
                </a:cxn>
                <a:cxn ang="0">
                  <a:pos x="57" y="15"/>
                </a:cxn>
                <a:cxn ang="0">
                  <a:pos x="61" y="0"/>
                </a:cxn>
                <a:cxn ang="0">
                  <a:pos x="3" y="15"/>
                </a:cxn>
                <a:cxn ang="0">
                  <a:pos x="3" y="15"/>
                </a:cxn>
              </a:cxnLst>
              <a:rect l="0" t="0" r="r" b="b"/>
              <a:pathLst>
                <a:path w="61" h="31">
                  <a:moveTo>
                    <a:pt x="3" y="15"/>
                  </a:moveTo>
                  <a:lnTo>
                    <a:pt x="0" y="31"/>
                  </a:lnTo>
                  <a:lnTo>
                    <a:pt x="57" y="15"/>
                  </a:lnTo>
                  <a:lnTo>
                    <a:pt x="61" y="0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645"/>
            <p:cNvSpPr>
              <a:spLocks/>
            </p:cNvSpPr>
            <p:nvPr/>
          </p:nvSpPr>
          <p:spPr bwMode="auto">
            <a:xfrm>
              <a:off x="7889222" y="742379"/>
              <a:ext cx="60867" cy="134390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78" y="66"/>
                </a:cxn>
                <a:cxn ang="0">
                  <a:pos x="51" y="176"/>
                </a:cxn>
                <a:cxn ang="0">
                  <a:pos x="140" y="146"/>
                </a:cxn>
                <a:cxn ang="0">
                  <a:pos x="142" y="207"/>
                </a:cxn>
                <a:cxn ang="0">
                  <a:pos x="26" y="281"/>
                </a:cxn>
                <a:cxn ang="0">
                  <a:pos x="57" y="308"/>
                </a:cxn>
                <a:cxn ang="0">
                  <a:pos x="93" y="323"/>
                </a:cxn>
                <a:cxn ang="0">
                  <a:pos x="138" y="332"/>
                </a:cxn>
                <a:cxn ang="0">
                  <a:pos x="190" y="334"/>
                </a:cxn>
                <a:cxn ang="0">
                  <a:pos x="176" y="380"/>
                </a:cxn>
                <a:cxn ang="0">
                  <a:pos x="155" y="425"/>
                </a:cxn>
                <a:cxn ang="0">
                  <a:pos x="135" y="454"/>
                </a:cxn>
                <a:cxn ang="0">
                  <a:pos x="36" y="429"/>
                </a:cxn>
                <a:cxn ang="0">
                  <a:pos x="17" y="347"/>
                </a:cxn>
                <a:cxn ang="0">
                  <a:pos x="1" y="235"/>
                </a:cxn>
                <a:cxn ang="0">
                  <a:pos x="0" y="140"/>
                </a:cxn>
                <a:cxn ang="0">
                  <a:pos x="9" y="58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190" h="454">
                  <a:moveTo>
                    <a:pt x="19" y="0"/>
                  </a:moveTo>
                  <a:lnTo>
                    <a:pt x="78" y="66"/>
                  </a:lnTo>
                  <a:lnTo>
                    <a:pt x="51" y="176"/>
                  </a:lnTo>
                  <a:lnTo>
                    <a:pt x="140" y="146"/>
                  </a:lnTo>
                  <a:lnTo>
                    <a:pt x="142" y="207"/>
                  </a:lnTo>
                  <a:lnTo>
                    <a:pt x="26" y="281"/>
                  </a:lnTo>
                  <a:lnTo>
                    <a:pt x="57" y="308"/>
                  </a:lnTo>
                  <a:lnTo>
                    <a:pt x="93" y="323"/>
                  </a:lnTo>
                  <a:lnTo>
                    <a:pt x="138" y="332"/>
                  </a:lnTo>
                  <a:lnTo>
                    <a:pt x="190" y="334"/>
                  </a:lnTo>
                  <a:lnTo>
                    <a:pt x="176" y="380"/>
                  </a:lnTo>
                  <a:lnTo>
                    <a:pt x="155" y="425"/>
                  </a:lnTo>
                  <a:lnTo>
                    <a:pt x="135" y="454"/>
                  </a:lnTo>
                  <a:lnTo>
                    <a:pt x="36" y="429"/>
                  </a:lnTo>
                  <a:lnTo>
                    <a:pt x="17" y="347"/>
                  </a:lnTo>
                  <a:lnTo>
                    <a:pt x="1" y="235"/>
                  </a:lnTo>
                  <a:lnTo>
                    <a:pt x="0" y="140"/>
                  </a:lnTo>
                  <a:lnTo>
                    <a:pt x="9" y="58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Freeform 646"/>
            <p:cNvSpPr>
              <a:spLocks/>
            </p:cNvSpPr>
            <p:nvPr/>
          </p:nvSpPr>
          <p:spPr bwMode="auto">
            <a:xfrm>
              <a:off x="7939837" y="850128"/>
              <a:ext cx="62789" cy="42034"/>
            </a:xfrm>
            <a:custGeom>
              <a:avLst/>
              <a:gdLst/>
              <a:ahLst/>
              <a:cxnLst>
                <a:cxn ang="0">
                  <a:pos x="0" y="98"/>
                </a:cxn>
                <a:cxn ang="0">
                  <a:pos x="61" y="116"/>
                </a:cxn>
                <a:cxn ang="0">
                  <a:pos x="126" y="129"/>
                </a:cxn>
                <a:cxn ang="0">
                  <a:pos x="196" y="140"/>
                </a:cxn>
                <a:cxn ang="0">
                  <a:pos x="181" y="119"/>
                </a:cxn>
                <a:cxn ang="0">
                  <a:pos x="166" y="79"/>
                </a:cxn>
                <a:cxn ang="0">
                  <a:pos x="158" y="32"/>
                </a:cxn>
                <a:cxn ang="0">
                  <a:pos x="166" y="0"/>
                </a:cxn>
                <a:cxn ang="0">
                  <a:pos x="132" y="28"/>
                </a:cxn>
                <a:cxn ang="0">
                  <a:pos x="84" y="58"/>
                </a:cxn>
                <a:cxn ang="0">
                  <a:pos x="33" y="85"/>
                </a:cxn>
                <a:cxn ang="0">
                  <a:pos x="0" y="98"/>
                </a:cxn>
                <a:cxn ang="0">
                  <a:pos x="0" y="98"/>
                </a:cxn>
              </a:cxnLst>
              <a:rect l="0" t="0" r="r" b="b"/>
              <a:pathLst>
                <a:path w="196" h="140">
                  <a:moveTo>
                    <a:pt x="0" y="98"/>
                  </a:moveTo>
                  <a:lnTo>
                    <a:pt x="61" y="116"/>
                  </a:lnTo>
                  <a:lnTo>
                    <a:pt x="126" y="129"/>
                  </a:lnTo>
                  <a:lnTo>
                    <a:pt x="196" y="140"/>
                  </a:lnTo>
                  <a:lnTo>
                    <a:pt x="181" y="119"/>
                  </a:lnTo>
                  <a:lnTo>
                    <a:pt x="166" y="79"/>
                  </a:lnTo>
                  <a:lnTo>
                    <a:pt x="158" y="32"/>
                  </a:lnTo>
                  <a:lnTo>
                    <a:pt x="166" y="0"/>
                  </a:lnTo>
                  <a:lnTo>
                    <a:pt x="132" y="28"/>
                  </a:lnTo>
                  <a:lnTo>
                    <a:pt x="84" y="58"/>
                  </a:lnTo>
                  <a:lnTo>
                    <a:pt x="33" y="85"/>
                  </a:lnTo>
                  <a:lnTo>
                    <a:pt x="0" y="98"/>
                  </a:lnTo>
                  <a:lnTo>
                    <a:pt x="0" y="98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Freeform 647"/>
            <p:cNvSpPr>
              <a:spLocks/>
            </p:cNvSpPr>
            <p:nvPr/>
          </p:nvSpPr>
          <p:spPr bwMode="auto">
            <a:xfrm>
              <a:off x="8030176" y="856048"/>
              <a:ext cx="77525" cy="39666"/>
            </a:xfrm>
            <a:custGeom>
              <a:avLst/>
              <a:gdLst/>
              <a:ahLst/>
              <a:cxnLst>
                <a:cxn ang="0">
                  <a:pos x="0" y="131"/>
                </a:cxn>
                <a:cxn ang="0">
                  <a:pos x="13" y="100"/>
                </a:cxn>
                <a:cxn ang="0">
                  <a:pos x="28" y="66"/>
                </a:cxn>
                <a:cxn ang="0">
                  <a:pos x="57" y="30"/>
                </a:cxn>
                <a:cxn ang="0">
                  <a:pos x="83" y="0"/>
                </a:cxn>
                <a:cxn ang="0">
                  <a:pos x="100" y="22"/>
                </a:cxn>
                <a:cxn ang="0">
                  <a:pos x="131" y="53"/>
                </a:cxn>
                <a:cxn ang="0">
                  <a:pos x="173" y="81"/>
                </a:cxn>
                <a:cxn ang="0">
                  <a:pos x="224" y="102"/>
                </a:cxn>
                <a:cxn ang="0">
                  <a:pos x="241" y="106"/>
                </a:cxn>
                <a:cxn ang="0">
                  <a:pos x="194" y="135"/>
                </a:cxn>
                <a:cxn ang="0">
                  <a:pos x="133" y="133"/>
                </a:cxn>
                <a:cxn ang="0">
                  <a:pos x="42" y="133"/>
                </a:cxn>
                <a:cxn ang="0">
                  <a:pos x="0" y="131"/>
                </a:cxn>
                <a:cxn ang="0">
                  <a:pos x="0" y="131"/>
                </a:cxn>
              </a:cxnLst>
              <a:rect l="0" t="0" r="r" b="b"/>
              <a:pathLst>
                <a:path w="241" h="135">
                  <a:moveTo>
                    <a:pt x="0" y="131"/>
                  </a:moveTo>
                  <a:lnTo>
                    <a:pt x="13" y="100"/>
                  </a:lnTo>
                  <a:lnTo>
                    <a:pt x="28" y="66"/>
                  </a:lnTo>
                  <a:lnTo>
                    <a:pt x="57" y="30"/>
                  </a:lnTo>
                  <a:lnTo>
                    <a:pt x="83" y="0"/>
                  </a:lnTo>
                  <a:lnTo>
                    <a:pt x="100" y="22"/>
                  </a:lnTo>
                  <a:lnTo>
                    <a:pt x="131" y="53"/>
                  </a:lnTo>
                  <a:lnTo>
                    <a:pt x="173" y="81"/>
                  </a:lnTo>
                  <a:lnTo>
                    <a:pt x="224" y="102"/>
                  </a:lnTo>
                  <a:lnTo>
                    <a:pt x="241" y="106"/>
                  </a:lnTo>
                  <a:lnTo>
                    <a:pt x="194" y="135"/>
                  </a:lnTo>
                  <a:lnTo>
                    <a:pt x="133" y="133"/>
                  </a:lnTo>
                  <a:lnTo>
                    <a:pt x="42" y="133"/>
                  </a:lnTo>
                  <a:lnTo>
                    <a:pt x="0" y="131"/>
                  </a:lnTo>
                  <a:lnTo>
                    <a:pt x="0" y="131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Freeform 648"/>
            <p:cNvSpPr>
              <a:spLocks/>
            </p:cNvSpPr>
            <p:nvPr/>
          </p:nvSpPr>
          <p:spPr bwMode="auto">
            <a:xfrm>
              <a:off x="8102575" y="847760"/>
              <a:ext cx="43568" cy="4262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40"/>
                </a:cxn>
                <a:cxn ang="0">
                  <a:pos x="13" y="87"/>
                </a:cxn>
                <a:cxn ang="0">
                  <a:pos x="0" y="143"/>
                </a:cxn>
                <a:cxn ang="0">
                  <a:pos x="53" y="110"/>
                </a:cxn>
                <a:cxn ang="0">
                  <a:pos x="114" y="68"/>
                </a:cxn>
                <a:cxn ang="0">
                  <a:pos x="137" y="51"/>
                </a:cxn>
                <a:cxn ang="0">
                  <a:pos x="84" y="36"/>
                </a:cxn>
                <a:cxn ang="0">
                  <a:pos x="28" y="13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37" h="143">
                  <a:moveTo>
                    <a:pt x="11" y="0"/>
                  </a:moveTo>
                  <a:lnTo>
                    <a:pt x="13" y="40"/>
                  </a:lnTo>
                  <a:lnTo>
                    <a:pt x="13" y="87"/>
                  </a:lnTo>
                  <a:lnTo>
                    <a:pt x="0" y="143"/>
                  </a:lnTo>
                  <a:lnTo>
                    <a:pt x="53" y="110"/>
                  </a:lnTo>
                  <a:lnTo>
                    <a:pt x="114" y="68"/>
                  </a:lnTo>
                  <a:lnTo>
                    <a:pt x="137" y="51"/>
                  </a:lnTo>
                  <a:lnTo>
                    <a:pt x="84" y="36"/>
                  </a:lnTo>
                  <a:lnTo>
                    <a:pt x="28" y="13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649"/>
            <p:cNvSpPr>
              <a:spLocks/>
            </p:cNvSpPr>
            <p:nvPr/>
          </p:nvSpPr>
          <p:spPr bwMode="auto">
            <a:xfrm>
              <a:off x="8111544" y="712778"/>
              <a:ext cx="82010" cy="1266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93"/>
                </a:cxn>
                <a:cxn ang="0">
                  <a:pos x="38" y="182"/>
                </a:cxn>
                <a:cxn ang="0">
                  <a:pos x="59" y="260"/>
                </a:cxn>
                <a:cxn ang="0">
                  <a:pos x="80" y="311"/>
                </a:cxn>
                <a:cxn ang="0">
                  <a:pos x="116" y="363"/>
                </a:cxn>
                <a:cxn ang="0">
                  <a:pos x="166" y="408"/>
                </a:cxn>
                <a:cxn ang="0">
                  <a:pos x="187" y="427"/>
                </a:cxn>
                <a:cxn ang="0">
                  <a:pos x="211" y="403"/>
                </a:cxn>
                <a:cxn ang="0">
                  <a:pos x="240" y="355"/>
                </a:cxn>
                <a:cxn ang="0">
                  <a:pos x="255" y="296"/>
                </a:cxn>
                <a:cxn ang="0">
                  <a:pos x="255" y="235"/>
                </a:cxn>
                <a:cxn ang="0">
                  <a:pos x="230" y="157"/>
                </a:cxn>
                <a:cxn ang="0">
                  <a:pos x="179" y="87"/>
                </a:cxn>
                <a:cxn ang="0">
                  <a:pos x="122" y="49"/>
                </a:cxn>
                <a:cxn ang="0">
                  <a:pos x="56" y="19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5" h="427">
                  <a:moveTo>
                    <a:pt x="0" y="0"/>
                  </a:moveTo>
                  <a:lnTo>
                    <a:pt x="19" y="93"/>
                  </a:lnTo>
                  <a:lnTo>
                    <a:pt x="38" y="182"/>
                  </a:lnTo>
                  <a:lnTo>
                    <a:pt x="59" y="260"/>
                  </a:lnTo>
                  <a:lnTo>
                    <a:pt x="80" y="311"/>
                  </a:lnTo>
                  <a:lnTo>
                    <a:pt x="116" y="363"/>
                  </a:lnTo>
                  <a:lnTo>
                    <a:pt x="166" y="408"/>
                  </a:lnTo>
                  <a:lnTo>
                    <a:pt x="187" y="427"/>
                  </a:lnTo>
                  <a:lnTo>
                    <a:pt x="211" y="403"/>
                  </a:lnTo>
                  <a:lnTo>
                    <a:pt x="240" y="355"/>
                  </a:lnTo>
                  <a:lnTo>
                    <a:pt x="255" y="296"/>
                  </a:lnTo>
                  <a:lnTo>
                    <a:pt x="255" y="235"/>
                  </a:lnTo>
                  <a:lnTo>
                    <a:pt x="230" y="157"/>
                  </a:lnTo>
                  <a:lnTo>
                    <a:pt x="179" y="87"/>
                  </a:lnTo>
                  <a:lnTo>
                    <a:pt x="122" y="49"/>
                  </a:lnTo>
                  <a:lnTo>
                    <a:pt x="56" y="1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Freeform 650"/>
            <p:cNvSpPr>
              <a:spLocks/>
            </p:cNvSpPr>
            <p:nvPr/>
          </p:nvSpPr>
          <p:spPr bwMode="auto">
            <a:xfrm>
              <a:off x="8281330" y="681401"/>
              <a:ext cx="84572" cy="30193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49" y="21"/>
                </a:cxn>
                <a:cxn ang="0">
                  <a:pos x="104" y="12"/>
                </a:cxn>
                <a:cxn ang="0">
                  <a:pos x="180" y="0"/>
                </a:cxn>
                <a:cxn ang="0">
                  <a:pos x="262" y="4"/>
                </a:cxn>
                <a:cxn ang="0">
                  <a:pos x="217" y="50"/>
                </a:cxn>
                <a:cxn ang="0">
                  <a:pos x="160" y="10"/>
                </a:cxn>
                <a:cxn ang="0">
                  <a:pos x="144" y="78"/>
                </a:cxn>
                <a:cxn ang="0">
                  <a:pos x="28" y="103"/>
                </a:cxn>
                <a:cxn ang="0">
                  <a:pos x="11" y="52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262" h="103">
                  <a:moveTo>
                    <a:pt x="0" y="34"/>
                  </a:moveTo>
                  <a:lnTo>
                    <a:pt x="49" y="21"/>
                  </a:lnTo>
                  <a:lnTo>
                    <a:pt x="104" y="12"/>
                  </a:lnTo>
                  <a:lnTo>
                    <a:pt x="180" y="0"/>
                  </a:lnTo>
                  <a:lnTo>
                    <a:pt x="262" y="4"/>
                  </a:lnTo>
                  <a:lnTo>
                    <a:pt x="217" y="50"/>
                  </a:lnTo>
                  <a:lnTo>
                    <a:pt x="160" y="10"/>
                  </a:lnTo>
                  <a:lnTo>
                    <a:pt x="144" y="78"/>
                  </a:lnTo>
                  <a:lnTo>
                    <a:pt x="28" y="103"/>
                  </a:lnTo>
                  <a:lnTo>
                    <a:pt x="11" y="52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Freeform 651"/>
            <p:cNvSpPr>
              <a:spLocks/>
            </p:cNvSpPr>
            <p:nvPr/>
          </p:nvSpPr>
          <p:spPr bwMode="auto">
            <a:xfrm>
              <a:off x="8290940" y="707450"/>
              <a:ext cx="99949" cy="149783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23" y="78"/>
                </a:cxn>
                <a:cxn ang="0">
                  <a:pos x="42" y="148"/>
                </a:cxn>
                <a:cxn ang="0">
                  <a:pos x="52" y="209"/>
                </a:cxn>
                <a:cxn ang="0">
                  <a:pos x="55" y="272"/>
                </a:cxn>
                <a:cxn ang="0">
                  <a:pos x="52" y="344"/>
                </a:cxn>
                <a:cxn ang="0">
                  <a:pos x="44" y="399"/>
                </a:cxn>
                <a:cxn ang="0">
                  <a:pos x="29" y="465"/>
                </a:cxn>
                <a:cxn ang="0">
                  <a:pos x="14" y="505"/>
                </a:cxn>
                <a:cxn ang="0">
                  <a:pos x="57" y="475"/>
                </a:cxn>
                <a:cxn ang="0">
                  <a:pos x="137" y="422"/>
                </a:cxn>
                <a:cxn ang="0">
                  <a:pos x="192" y="365"/>
                </a:cxn>
                <a:cxn ang="0">
                  <a:pos x="251" y="292"/>
                </a:cxn>
                <a:cxn ang="0">
                  <a:pos x="312" y="209"/>
                </a:cxn>
                <a:cxn ang="0">
                  <a:pos x="248" y="190"/>
                </a:cxn>
                <a:cxn ang="0">
                  <a:pos x="173" y="279"/>
                </a:cxn>
                <a:cxn ang="0">
                  <a:pos x="160" y="195"/>
                </a:cxn>
                <a:cxn ang="0">
                  <a:pos x="65" y="224"/>
                </a:cxn>
                <a:cxn ang="0">
                  <a:pos x="95" y="118"/>
                </a:cxn>
                <a:cxn ang="0">
                  <a:pos x="4" y="0"/>
                </a:cxn>
                <a:cxn ang="0">
                  <a:pos x="0" y="9"/>
                </a:cxn>
                <a:cxn ang="0">
                  <a:pos x="0" y="9"/>
                </a:cxn>
              </a:cxnLst>
              <a:rect l="0" t="0" r="r" b="b"/>
              <a:pathLst>
                <a:path w="312" h="505">
                  <a:moveTo>
                    <a:pt x="0" y="9"/>
                  </a:moveTo>
                  <a:lnTo>
                    <a:pt x="23" y="78"/>
                  </a:lnTo>
                  <a:lnTo>
                    <a:pt x="42" y="148"/>
                  </a:lnTo>
                  <a:lnTo>
                    <a:pt x="52" y="209"/>
                  </a:lnTo>
                  <a:lnTo>
                    <a:pt x="55" y="272"/>
                  </a:lnTo>
                  <a:lnTo>
                    <a:pt x="52" y="344"/>
                  </a:lnTo>
                  <a:lnTo>
                    <a:pt x="44" y="399"/>
                  </a:lnTo>
                  <a:lnTo>
                    <a:pt x="29" y="465"/>
                  </a:lnTo>
                  <a:lnTo>
                    <a:pt x="14" y="505"/>
                  </a:lnTo>
                  <a:lnTo>
                    <a:pt x="57" y="475"/>
                  </a:lnTo>
                  <a:lnTo>
                    <a:pt x="137" y="422"/>
                  </a:lnTo>
                  <a:lnTo>
                    <a:pt x="192" y="365"/>
                  </a:lnTo>
                  <a:lnTo>
                    <a:pt x="251" y="292"/>
                  </a:lnTo>
                  <a:lnTo>
                    <a:pt x="312" y="209"/>
                  </a:lnTo>
                  <a:lnTo>
                    <a:pt x="248" y="190"/>
                  </a:lnTo>
                  <a:lnTo>
                    <a:pt x="173" y="279"/>
                  </a:lnTo>
                  <a:lnTo>
                    <a:pt x="160" y="195"/>
                  </a:lnTo>
                  <a:lnTo>
                    <a:pt x="65" y="224"/>
                  </a:lnTo>
                  <a:lnTo>
                    <a:pt x="95" y="118"/>
                  </a:lnTo>
                  <a:lnTo>
                    <a:pt x="4" y="0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Freeform 652"/>
            <p:cNvSpPr>
              <a:spLocks/>
            </p:cNvSpPr>
            <p:nvPr/>
          </p:nvSpPr>
          <p:spPr bwMode="auto">
            <a:xfrm>
              <a:off x="8379357" y="680808"/>
              <a:ext cx="48693" cy="7873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82"/>
                </a:cxn>
                <a:cxn ang="0">
                  <a:pos x="70" y="88"/>
                </a:cxn>
                <a:cxn ang="0">
                  <a:pos x="101" y="105"/>
                </a:cxn>
                <a:cxn ang="0">
                  <a:pos x="36" y="183"/>
                </a:cxn>
                <a:cxn ang="0">
                  <a:pos x="55" y="266"/>
                </a:cxn>
                <a:cxn ang="0">
                  <a:pos x="87" y="196"/>
                </a:cxn>
                <a:cxn ang="0">
                  <a:pos x="129" y="99"/>
                </a:cxn>
                <a:cxn ang="0">
                  <a:pos x="152" y="6"/>
                </a:cxn>
                <a:cxn ang="0">
                  <a:pos x="44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52" h="266">
                  <a:moveTo>
                    <a:pt x="0" y="2"/>
                  </a:moveTo>
                  <a:lnTo>
                    <a:pt x="0" y="82"/>
                  </a:lnTo>
                  <a:lnTo>
                    <a:pt x="70" y="88"/>
                  </a:lnTo>
                  <a:lnTo>
                    <a:pt x="101" y="105"/>
                  </a:lnTo>
                  <a:lnTo>
                    <a:pt x="36" y="183"/>
                  </a:lnTo>
                  <a:lnTo>
                    <a:pt x="55" y="266"/>
                  </a:lnTo>
                  <a:lnTo>
                    <a:pt x="87" y="196"/>
                  </a:lnTo>
                  <a:lnTo>
                    <a:pt x="129" y="99"/>
                  </a:lnTo>
                  <a:lnTo>
                    <a:pt x="152" y="6"/>
                  </a:lnTo>
                  <a:lnTo>
                    <a:pt x="44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Freeform 690"/>
            <p:cNvSpPr>
              <a:spLocks/>
            </p:cNvSpPr>
            <p:nvPr/>
          </p:nvSpPr>
          <p:spPr bwMode="auto">
            <a:xfrm>
              <a:off x="7671384" y="1200016"/>
              <a:ext cx="139673" cy="39074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435" y="131"/>
                </a:cxn>
                <a:cxn ang="0">
                  <a:pos x="304" y="42"/>
                </a:cxn>
                <a:cxn ang="0">
                  <a:pos x="355" y="0"/>
                </a:cxn>
                <a:cxn ang="0">
                  <a:pos x="289" y="0"/>
                </a:cxn>
                <a:cxn ang="0">
                  <a:pos x="144" y="55"/>
                </a:cxn>
                <a:cxn ang="0">
                  <a:pos x="0" y="133"/>
                </a:cxn>
                <a:cxn ang="0">
                  <a:pos x="0" y="133"/>
                </a:cxn>
              </a:cxnLst>
              <a:rect l="0" t="0" r="r" b="b"/>
              <a:pathLst>
                <a:path w="435" h="133">
                  <a:moveTo>
                    <a:pt x="0" y="133"/>
                  </a:moveTo>
                  <a:lnTo>
                    <a:pt x="435" y="131"/>
                  </a:lnTo>
                  <a:lnTo>
                    <a:pt x="304" y="42"/>
                  </a:lnTo>
                  <a:lnTo>
                    <a:pt x="355" y="0"/>
                  </a:lnTo>
                  <a:lnTo>
                    <a:pt x="289" y="0"/>
                  </a:lnTo>
                  <a:lnTo>
                    <a:pt x="144" y="55"/>
                  </a:lnTo>
                  <a:lnTo>
                    <a:pt x="0" y="133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Freeform 691"/>
            <p:cNvSpPr>
              <a:spLocks/>
            </p:cNvSpPr>
            <p:nvPr/>
          </p:nvSpPr>
          <p:spPr bwMode="auto">
            <a:xfrm>
              <a:off x="7931508" y="1223105"/>
              <a:ext cx="39723" cy="18353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83" y="0"/>
                </a:cxn>
                <a:cxn ang="0">
                  <a:pos x="123" y="47"/>
                </a:cxn>
                <a:cxn ang="0">
                  <a:pos x="4" y="61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123" h="61">
                  <a:moveTo>
                    <a:pt x="0" y="44"/>
                  </a:moveTo>
                  <a:lnTo>
                    <a:pt x="83" y="0"/>
                  </a:lnTo>
                  <a:lnTo>
                    <a:pt x="123" y="47"/>
                  </a:lnTo>
                  <a:lnTo>
                    <a:pt x="4" y="61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Freeform 692"/>
            <p:cNvSpPr>
              <a:spLocks/>
            </p:cNvSpPr>
            <p:nvPr/>
          </p:nvSpPr>
          <p:spPr bwMode="auto">
            <a:xfrm>
              <a:off x="8162160" y="1147918"/>
              <a:ext cx="74962" cy="86436"/>
            </a:xfrm>
            <a:custGeom>
              <a:avLst/>
              <a:gdLst/>
              <a:ahLst/>
              <a:cxnLst>
                <a:cxn ang="0">
                  <a:pos x="0" y="137"/>
                </a:cxn>
                <a:cxn ang="0">
                  <a:pos x="63" y="36"/>
                </a:cxn>
                <a:cxn ang="0">
                  <a:pos x="173" y="74"/>
                </a:cxn>
                <a:cxn ang="0">
                  <a:pos x="173" y="0"/>
                </a:cxn>
                <a:cxn ang="0">
                  <a:pos x="234" y="289"/>
                </a:cxn>
                <a:cxn ang="0">
                  <a:pos x="149" y="291"/>
                </a:cxn>
                <a:cxn ang="0">
                  <a:pos x="0" y="137"/>
                </a:cxn>
                <a:cxn ang="0">
                  <a:pos x="0" y="137"/>
                </a:cxn>
              </a:cxnLst>
              <a:rect l="0" t="0" r="r" b="b"/>
              <a:pathLst>
                <a:path w="234" h="291">
                  <a:moveTo>
                    <a:pt x="0" y="137"/>
                  </a:moveTo>
                  <a:lnTo>
                    <a:pt x="63" y="36"/>
                  </a:lnTo>
                  <a:lnTo>
                    <a:pt x="173" y="74"/>
                  </a:lnTo>
                  <a:lnTo>
                    <a:pt x="173" y="0"/>
                  </a:lnTo>
                  <a:lnTo>
                    <a:pt x="234" y="289"/>
                  </a:lnTo>
                  <a:lnTo>
                    <a:pt x="149" y="291"/>
                  </a:lnTo>
                  <a:lnTo>
                    <a:pt x="0" y="137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Freeform 693"/>
            <p:cNvSpPr>
              <a:spLocks/>
            </p:cNvSpPr>
            <p:nvPr/>
          </p:nvSpPr>
          <p:spPr bwMode="auto">
            <a:xfrm>
              <a:off x="8417799" y="1192320"/>
              <a:ext cx="10892" cy="14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48"/>
                </a:cxn>
                <a:cxn ang="0">
                  <a:pos x="32" y="1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2" h="48">
                  <a:moveTo>
                    <a:pt x="0" y="0"/>
                  </a:moveTo>
                  <a:lnTo>
                    <a:pt x="13" y="48"/>
                  </a:lnTo>
                  <a:lnTo>
                    <a:pt x="32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Freeform 694"/>
            <p:cNvSpPr>
              <a:spLocks/>
            </p:cNvSpPr>
            <p:nvPr/>
          </p:nvSpPr>
          <p:spPr bwMode="auto">
            <a:xfrm>
              <a:off x="8429972" y="1230802"/>
              <a:ext cx="31394" cy="65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91" y="0"/>
                </a:cxn>
                <a:cxn ang="0">
                  <a:pos x="97" y="22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97" h="22">
                  <a:moveTo>
                    <a:pt x="0" y="19"/>
                  </a:moveTo>
                  <a:lnTo>
                    <a:pt x="91" y="0"/>
                  </a:lnTo>
                  <a:lnTo>
                    <a:pt x="97" y="22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Freeform 695"/>
            <p:cNvSpPr>
              <a:spLocks/>
            </p:cNvSpPr>
            <p:nvPr/>
          </p:nvSpPr>
          <p:spPr bwMode="auto">
            <a:xfrm>
              <a:off x="8502371" y="1226065"/>
              <a:ext cx="49334" cy="11248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27" y="0"/>
                </a:cxn>
                <a:cxn ang="0">
                  <a:pos x="154" y="27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154" h="38">
                  <a:moveTo>
                    <a:pt x="0" y="38"/>
                  </a:moveTo>
                  <a:lnTo>
                    <a:pt x="27" y="0"/>
                  </a:lnTo>
                  <a:lnTo>
                    <a:pt x="154" y="27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Freeform 696"/>
            <p:cNvSpPr>
              <a:spLocks/>
            </p:cNvSpPr>
            <p:nvPr/>
          </p:nvSpPr>
          <p:spPr bwMode="auto">
            <a:xfrm>
              <a:off x="8536328" y="1178111"/>
              <a:ext cx="54460" cy="56242"/>
            </a:xfrm>
            <a:custGeom>
              <a:avLst/>
              <a:gdLst/>
              <a:ahLst/>
              <a:cxnLst>
                <a:cxn ang="0">
                  <a:pos x="0" y="190"/>
                </a:cxn>
                <a:cxn ang="0">
                  <a:pos x="172" y="190"/>
                </a:cxn>
                <a:cxn ang="0">
                  <a:pos x="168" y="0"/>
                </a:cxn>
                <a:cxn ang="0">
                  <a:pos x="14" y="74"/>
                </a:cxn>
                <a:cxn ang="0">
                  <a:pos x="56" y="163"/>
                </a:cxn>
                <a:cxn ang="0">
                  <a:pos x="0" y="190"/>
                </a:cxn>
                <a:cxn ang="0">
                  <a:pos x="0" y="190"/>
                </a:cxn>
              </a:cxnLst>
              <a:rect l="0" t="0" r="r" b="b"/>
              <a:pathLst>
                <a:path w="172" h="190">
                  <a:moveTo>
                    <a:pt x="0" y="190"/>
                  </a:moveTo>
                  <a:lnTo>
                    <a:pt x="172" y="190"/>
                  </a:lnTo>
                  <a:lnTo>
                    <a:pt x="168" y="0"/>
                  </a:lnTo>
                  <a:lnTo>
                    <a:pt x="14" y="74"/>
                  </a:lnTo>
                  <a:lnTo>
                    <a:pt x="56" y="163"/>
                  </a:lnTo>
                  <a:lnTo>
                    <a:pt x="0" y="190"/>
                  </a:lnTo>
                  <a:lnTo>
                    <a:pt x="0" y="19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Freeform 697"/>
            <p:cNvSpPr>
              <a:spLocks/>
            </p:cNvSpPr>
            <p:nvPr/>
          </p:nvSpPr>
          <p:spPr bwMode="auto">
            <a:xfrm>
              <a:off x="8446631" y="896898"/>
              <a:ext cx="144158" cy="42626"/>
            </a:xfrm>
            <a:custGeom>
              <a:avLst/>
              <a:gdLst/>
              <a:ahLst/>
              <a:cxnLst>
                <a:cxn ang="0">
                  <a:pos x="44" y="14"/>
                </a:cxn>
                <a:cxn ang="0">
                  <a:pos x="260" y="0"/>
                </a:cxn>
                <a:cxn ang="0">
                  <a:pos x="451" y="38"/>
                </a:cxn>
                <a:cxn ang="0">
                  <a:pos x="441" y="145"/>
                </a:cxn>
                <a:cxn ang="0">
                  <a:pos x="276" y="132"/>
                </a:cxn>
                <a:cxn ang="0">
                  <a:pos x="72" y="103"/>
                </a:cxn>
                <a:cxn ang="0">
                  <a:pos x="0" y="80"/>
                </a:cxn>
                <a:cxn ang="0">
                  <a:pos x="44" y="14"/>
                </a:cxn>
                <a:cxn ang="0">
                  <a:pos x="44" y="14"/>
                </a:cxn>
              </a:cxnLst>
              <a:rect l="0" t="0" r="r" b="b"/>
              <a:pathLst>
                <a:path w="451" h="145">
                  <a:moveTo>
                    <a:pt x="44" y="14"/>
                  </a:moveTo>
                  <a:lnTo>
                    <a:pt x="260" y="0"/>
                  </a:lnTo>
                  <a:lnTo>
                    <a:pt x="451" y="38"/>
                  </a:lnTo>
                  <a:lnTo>
                    <a:pt x="441" y="145"/>
                  </a:lnTo>
                  <a:lnTo>
                    <a:pt x="276" y="132"/>
                  </a:lnTo>
                  <a:lnTo>
                    <a:pt x="72" y="103"/>
                  </a:lnTo>
                  <a:lnTo>
                    <a:pt x="0" y="80"/>
                  </a:lnTo>
                  <a:lnTo>
                    <a:pt x="44" y="14"/>
                  </a:lnTo>
                  <a:lnTo>
                    <a:pt x="44" y="1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Freeform 698"/>
            <p:cNvSpPr>
              <a:spLocks/>
            </p:cNvSpPr>
            <p:nvPr/>
          </p:nvSpPr>
          <p:spPr bwMode="auto">
            <a:xfrm>
              <a:off x="8308880" y="773757"/>
              <a:ext cx="67914" cy="62755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78" y="13"/>
                </a:cxn>
                <a:cxn ang="0">
                  <a:pos x="103" y="91"/>
                </a:cxn>
                <a:cxn ang="0">
                  <a:pos x="189" y="0"/>
                </a:cxn>
                <a:cxn ang="0">
                  <a:pos x="211" y="6"/>
                </a:cxn>
                <a:cxn ang="0">
                  <a:pos x="162" y="63"/>
                </a:cxn>
                <a:cxn ang="0">
                  <a:pos x="101" y="135"/>
                </a:cxn>
                <a:cxn ang="0">
                  <a:pos x="38" y="188"/>
                </a:cxn>
                <a:cxn ang="0">
                  <a:pos x="0" y="213"/>
                </a:cxn>
                <a:cxn ang="0">
                  <a:pos x="23" y="120"/>
                </a:cxn>
                <a:cxn ang="0">
                  <a:pos x="19" y="32"/>
                </a:cxn>
                <a:cxn ang="0">
                  <a:pos x="19" y="32"/>
                </a:cxn>
              </a:cxnLst>
              <a:rect l="0" t="0" r="r" b="b"/>
              <a:pathLst>
                <a:path w="211" h="213">
                  <a:moveTo>
                    <a:pt x="19" y="32"/>
                  </a:moveTo>
                  <a:lnTo>
                    <a:pt x="78" y="13"/>
                  </a:lnTo>
                  <a:lnTo>
                    <a:pt x="103" y="91"/>
                  </a:lnTo>
                  <a:lnTo>
                    <a:pt x="189" y="0"/>
                  </a:lnTo>
                  <a:lnTo>
                    <a:pt x="211" y="6"/>
                  </a:lnTo>
                  <a:lnTo>
                    <a:pt x="162" y="63"/>
                  </a:lnTo>
                  <a:lnTo>
                    <a:pt x="101" y="135"/>
                  </a:lnTo>
                  <a:lnTo>
                    <a:pt x="38" y="188"/>
                  </a:lnTo>
                  <a:lnTo>
                    <a:pt x="0" y="213"/>
                  </a:lnTo>
                  <a:lnTo>
                    <a:pt x="23" y="120"/>
                  </a:lnTo>
                  <a:lnTo>
                    <a:pt x="19" y="32"/>
                  </a:lnTo>
                  <a:lnTo>
                    <a:pt x="19" y="3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Freeform 699"/>
            <p:cNvSpPr>
              <a:spLocks/>
            </p:cNvSpPr>
            <p:nvPr/>
          </p:nvSpPr>
          <p:spPr bwMode="auto">
            <a:xfrm>
              <a:off x="8524155" y="750076"/>
              <a:ext cx="28832" cy="20721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63"/>
                </a:cxn>
                <a:cxn ang="0">
                  <a:pos x="84" y="70"/>
                </a:cxn>
                <a:cxn ang="0">
                  <a:pos x="92" y="40"/>
                </a:cxn>
                <a:cxn ang="0">
                  <a:pos x="21" y="0"/>
                </a:cxn>
                <a:cxn ang="0">
                  <a:pos x="21" y="0"/>
                </a:cxn>
              </a:cxnLst>
              <a:rect l="0" t="0" r="r" b="b"/>
              <a:pathLst>
                <a:path w="92" h="70">
                  <a:moveTo>
                    <a:pt x="21" y="0"/>
                  </a:moveTo>
                  <a:lnTo>
                    <a:pt x="0" y="63"/>
                  </a:lnTo>
                  <a:lnTo>
                    <a:pt x="84" y="70"/>
                  </a:lnTo>
                  <a:lnTo>
                    <a:pt x="92" y="40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Freeform 700"/>
            <p:cNvSpPr>
              <a:spLocks/>
            </p:cNvSpPr>
            <p:nvPr/>
          </p:nvSpPr>
          <p:spPr bwMode="auto">
            <a:xfrm>
              <a:off x="8129484" y="755996"/>
              <a:ext cx="56382" cy="72227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135" y="0"/>
                </a:cxn>
                <a:cxn ang="0">
                  <a:pos x="163" y="46"/>
                </a:cxn>
                <a:cxn ang="0">
                  <a:pos x="176" y="97"/>
                </a:cxn>
                <a:cxn ang="0">
                  <a:pos x="174" y="154"/>
                </a:cxn>
                <a:cxn ang="0">
                  <a:pos x="159" y="202"/>
                </a:cxn>
                <a:cxn ang="0">
                  <a:pos x="135" y="245"/>
                </a:cxn>
                <a:cxn ang="0">
                  <a:pos x="85" y="213"/>
                </a:cxn>
                <a:cxn ang="0">
                  <a:pos x="47" y="160"/>
                </a:cxn>
                <a:cxn ang="0">
                  <a:pos x="15" y="88"/>
                </a:cxn>
                <a:cxn ang="0">
                  <a:pos x="0" y="42"/>
                </a:cxn>
                <a:cxn ang="0">
                  <a:pos x="0" y="42"/>
                </a:cxn>
              </a:cxnLst>
              <a:rect l="0" t="0" r="r" b="b"/>
              <a:pathLst>
                <a:path w="176" h="245">
                  <a:moveTo>
                    <a:pt x="0" y="42"/>
                  </a:moveTo>
                  <a:lnTo>
                    <a:pt x="135" y="0"/>
                  </a:lnTo>
                  <a:lnTo>
                    <a:pt x="163" y="46"/>
                  </a:lnTo>
                  <a:lnTo>
                    <a:pt x="176" y="97"/>
                  </a:lnTo>
                  <a:lnTo>
                    <a:pt x="174" y="154"/>
                  </a:lnTo>
                  <a:lnTo>
                    <a:pt x="159" y="202"/>
                  </a:lnTo>
                  <a:lnTo>
                    <a:pt x="135" y="245"/>
                  </a:lnTo>
                  <a:lnTo>
                    <a:pt x="85" y="213"/>
                  </a:lnTo>
                  <a:lnTo>
                    <a:pt x="47" y="160"/>
                  </a:lnTo>
                  <a:lnTo>
                    <a:pt x="15" y="88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Freeform 701"/>
            <p:cNvSpPr>
              <a:spLocks/>
            </p:cNvSpPr>
            <p:nvPr/>
          </p:nvSpPr>
          <p:spPr bwMode="auto">
            <a:xfrm>
              <a:off x="8112826" y="860785"/>
              <a:ext cx="14736" cy="1539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51"/>
                </a:cxn>
                <a:cxn ang="0">
                  <a:pos x="46" y="15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6" h="51">
                  <a:moveTo>
                    <a:pt x="4" y="0"/>
                  </a:moveTo>
                  <a:lnTo>
                    <a:pt x="0" y="51"/>
                  </a:lnTo>
                  <a:lnTo>
                    <a:pt x="46" y="15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Freeform 702"/>
            <p:cNvSpPr>
              <a:spLocks/>
            </p:cNvSpPr>
            <p:nvPr/>
          </p:nvSpPr>
          <p:spPr bwMode="auto">
            <a:xfrm>
              <a:off x="8039146" y="866705"/>
              <a:ext cx="53178" cy="22497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6" y="59"/>
                </a:cxn>
                <a:cxn ang="0">
                  <a:pos x="0" y="74"/>
                </a:cxn>
                <a:cxn ang="0">
                  <a:pos x="166" y="76"/>
                </a:cxn>
                <a:cxn ang="0">
                  <a:pos x="101" y="47"/>
                </a:cxn>
                <a:cxn ang="0">
                  <a:pos x="50" y="0"/>
                </a:cxn>
                <a:cxn ang="0">
                  <a:pos x="50" y="0"/>
                </a:cxn>
              </a:cxnLst>
              <a:rect l="0" t="0" r="r" b="b"/>
              <a:pathLst>
                <a:path w="166" h="76">
                  <a:moveTo>
                    <a:pt x="50" y="0"/>
                  </a:moveTo>
                  <a:lnTo>
                    <a:pt x="6" y="59"/>
                  </a:lnTo>
                  <a:lnTo>
                    <a:pt x="0" y="74"/>
                  </a:lnTo>
                  <a:lnTo>
                    <a:pt x="166" y="76"/>
                  </a:lnTo>
                  <a:lnTo>
                    <a:pt x="101" y="47"/>
                  </a:lnTo>
                  <a:lnTo>
                    <a:pt x="5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Freeform 703"/>
            <p:cNvSpPr>
              <a:spLocks/>
            </p:cNvSpPr>
            <p:nvPr/>
          </p:nvSpPr>
          <p:spPr bwMode="auto">
            <a:xfrm>
              <a:off x="7960339" y="864337"/>
              <a:ext cx="28191" cy="18353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74" y="0"/>
                </a:cxn>
                <a:cxn ang="0">
                  <a:pos x="87" y="63"/>
                </a:cxn>
                <a:cxn ang="0">
                  <a:pos x="0" y="46"/>
                </a:cxn>
                <a:cxn ang="0">
                  <a:pos x="0" y="46"/>
                </a:cxn>
              </a:cxnLst>
              <a:rect l="0" t="0" r="r" b="b"/>
              <a:pathLst>
                <a:path w="87" h="63">
                  <a:moveTo>
                    <a:pt x="0" y="46"/>
                  </a:moveTo>
                  <a:lnTo>
                    <a:pt x="74" y="0"/>
                  </a:lnTo>
                  <a:lnTo>
                    <a:pt x="87" y="63"/>
                  </a:lnTo>
                  <a:lnTo>
                    <a:pt x="0" y="4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Freeform 704"/>
            <p:cNvSpPr>
              <a:spLocks/>
            </p:cNvSpPr>
            <p:nvPr/>
          </p:nvSpPr>
          <p:spPr bwMode="auto">
            <a:xfrm>
              <a:off x="7898832" y="835328"/>
              <a:ext cx="41005" cy="343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" y="29"/>
                </a:cxn>
                <a:cxn ang="0">
                  <a:pos x="88" y="38"/>
                </a:cxn>
                <a:cxn ang="0">
                  <a:pos x="129" y="38"/>
                </a:cxn>
                <a:cxn ang="0">
                  <a:pos x="93" y="116"/>
                </a:cxn>
                <a:cxn ang="0">
                  <a:pos x="19" y="9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9" h="116">
                  <a:moveTo>
                    <a:pt x="0" y="0"/>
                  </a:moveTo>
                  <a:lnTo>
                    <a:pt x="42" y="29"/>
                  </a:lnTo>
                  <a:lnTo>
                    <a:pt x="88" y="38"/>
                  </a:lnTo>
                  <a:lnTo>
                    <a:pt x="129" y="38"/>
                  </a:lnTo>
                  <a:lnTo>
                    <a:pt x="93" y="116"/>
                  </a:lnTo>
                  <a:lnTo>
                    <a:pt x="19" y="9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Freeform 705"/>
            <p:cNvSpPr>
              <a:spLocks/>
            </p:cNvSpPr>
            <p:nvPr/>
          </p:nvSpPr>
          <p:spPr bwMode="auto">
            <a:xfrm>
              <a:off x="7607314" y="779085"/>
              <a:ext cx="94183" cy="4085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97" y="76"/>
                </a:cxn>
                <a:cxn ang="0">
                  <a:pos x="289" y="139"/>
                </a:cxn>
                <a:cxn ang="0">
                  <a:pos x="289" y="89"/>
                </a:cxn>
                <a:cxn ang="0">
                  <a:pos x="293" y="15"/>
                </a:cxn>
                <a:cxn ang="0">
                  <a:pos x="215" y="0"/>
                </a:cxn>
                <a:cxn ang="0">
                  <a:pos x="82" y="15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293" h="139">
                  <a:moveTo>
                    <a:pt x="0" y="44"/>
                  </a:moveTo>
                  <a:lnTo>
                    <a:pt x="97" y="76"/>
                  </a:lnTo>
                  <a:lnTo>
                    <a:pt x="289" y="139"/>
                  </a:lnTo>
                  <a:lnTo>
                    <a:pt x="289" y="89"/>
                  </a:lnTo>
                  <a:lnTo>
                    <a:pt x="293" y="15"/>
                  </a:lnTo>
                  <a:lnTo>
                    <a:pt x="215" y="0"/>
                  </a:lnTo>
                  <a:lnTo>
                    <a:pt x="82" y="15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Freeform 706"/>
            <p:cNvSpPr>
              <a:spLocks/>
            </p:cNvSpPr>
            <p:nvPr/>
          </p:nvSpPr>
          <p:spPr bwMode="auto">
            <a:xfrm>
              <a:off x="7643834" y="989847"/>
              <a:ext cx="71758" cy="20721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225" y="15"/>
                </a:cxn>
                <a:cxn ang="0">
                  <a:pos x="107" y="0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225" h="70">
                  <a:moveTo>
                    <a:pt x="0" y="70"/>
                  </a:moveTo>
                  <a:lnTo>
                    <a:pt x="225" y="15"/>
                  </a:lnTo>
                  <a:lnTo>
                    <a:pt x="107" y="0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Freeform 707"/>
            <p:cNvSpPr>
              <a:spLocks/>
            </p:cNvSpPr>
            <p:nvPr/>
          </p:nvSpPr>
          <p:spPr bwMode="auto">
            <a:xfrm>
              <a:off x="7534274" y="1012936"/>
              <a:ext cx="8329" cy="2308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78"/>
                </a:cxn>
                <a:cxn ang="0">
                  <a:pos x="27" y="11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27" h="78">
                  <a:moveTo>
                    <a:pt x="4" y="0"/>
                  </a:moveTo>
                  <a:lnTo>
                    <a:pt x="0" y="78"/>
                  </a:lnTo>
                  <a:lnTo>
                    <a:pt x="27" y="1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Freeform 708"/>
            <p:cNvSpPr>
              <a:spLocks/>
            </p:cNvSpPr>
            <p:nvPr/>
          </p:nvSpPr>
          <p:spPr bwMode="auto">
            <a:xfrm>
              <a:off x="8549783" y="536354"/>
              <a:ext cx="46130" cy="42034"/>
            </a:xfrm>
            <a:custGeom>
              <a:avLst/>
              <a:gdLst/>
              <a:ahLst/>
              <a:cxnLst>
                <a:cxn ang="0">
                  <a:pos x="4" y="32"/>
                </a:cxn>
                <a:cxn ang="0">
                  <a:pos x="93" y="0"/>
                </a:cxn>
                <a:cxn ang="0">
                  <a:pos x="145" y="17"/>
                </a:cxn>
                <a:cxn ang="0">
                  <a:pos x="137" y="142"/>
                </a:cxn>
                <a:cxn ang="0">
                  <a:pos x="44" y="102"/>
                </a:cxn>
                <a:cxn ang="0">
                  <a:pos x="0" y="89"/>
                </a:cxn>
                <a:cxn ang="0">
                  <a:pos x="4" y="32"/>
                </a:cxn>
                <a:cxn ang="0">
                  <a:pos x="4" y="32"/>
                </a:cxn>
              </a:cxnLst>
              <a:rect l="0" t="0" r="r" b="b"/>
              <a:pathLst>
                <a:path w="145" h="142">
                  <a:moveTo>
                    <a:pt x="4" y="32"/>
                  </a:moveTo>
                  <a:lnTo>
                    <a:pt x="93" y="0"/>
                  </a:lnTo>
                  <a:lnTo>
                    <a:pt x="145" y="17"/>
                  </a:lnTo>
                  <a:lnTo>
                    <a:pt x="137" y="142"/>
                  </a:lnTo>
                  <a:lnTo>
                    <a:pt x="44" y="102"/>
                  </a:lnTo>
                  <a:lnTo>
                    <a:pt x="0" y="89"/>
                  </a:lnTo>
                  <a:lnTo>
                    <a:pt x="4" y="32"/>
                  </a:lnTo>
                  <a:lnTo>
                    <a:pt x="4" y="3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Freeform 709"/>
            <p:cNvSpPr>
              <a:spLocks/>
            </p:cNvSpPr>
            <p:nvPr/>
          </p:nvSpPr>
          <p:spPr bwMode="auto">
            <a:xfrm>
              <a:off x="8297347" y="520961"/>
              <a:ext cx="120452" cy="43810"/>
            </a:xfrm>
            <a:custGeom>
              <a:avLst/>
              <a:gdLst/>
              <a:ahLst/>
              <a:cxnLst>
                <a:cxn ang="0">
                  <a:pos x="54" y="46"/>
                </a:cxn>
                <a:cxn ang="0">
                  <a:pos x="0" y="107"/>
                </a:cxn>
                <a:cxn ang="0">
                  <a:pos x="29" y="149"/>
                </a:cxn>
                <a:cxn ang="0">
                  <a:pos x="118" y="120"/>
                </a:cxn>
                <a:cxn ang="0">
                  <a:pos x="227" y="101"/>
                </a:cxn>
                <a:cxn ang="0">
                  <a:pos x="322" y="90"/>
                </a:cxn>
                <a:cxn ang="0">
                  <a:pos x="375" y="90"/>
                </a:cxn>
                <a:cxn ang="0">
                  <a:pos x="377" y="0"/>
                </a:cxn>
                <a:cxn ang="0">
                  <a:pos x="217" y="0"/>
                </a:cxn>
                <a:cxn ang="0">
                  <a:pos x="103" y="19"/>
                </a:cxn>
                <a:cxn ang="0">
                  <a:pos x="54" y="46"/>
                </a:cxn>
                <a:cxn ang="0">
                  <a:pos x="54" y="46"/>
                </a:cxn>
              </a:cxnLst>
              <a:rect l="0" t="0" r="r" b="b"/>
              <a:pathLst>
                <a:path w="377" h="149">
                  <a:moveTo>
                    <a:pt x="54" y="46"/>
                  </a:moveTo>
                  <a:lnTo>
                    <a:pt x="0" y="107"/>
                  </a:lnTo>
                  <a:lnTo>
                    <a:pt x="29" y="149"/>
                  </a:lnTo>
                  <a:lnTo>
                    <a:pt x="118" y="120"/>
                  </a:lnTo>
                  <a:lnTo>
                    <a:pt x="227" y="101"/>
                  </a:lnTo>
                  <a:lnTo>
                    <a:pt x="322" y="90"/>
                  </a:lnTo>
                  <a:lnTo>
                    <a:pt x="375" y="90"/>
                  </a:lnTo>
                  <a:lnTo>
                    <a:pt x="377" y="0"/>
                  </a:lnTo>
                  <a:lnTo>
                    <a:pt x="217" y="0"/>
                  </a:lnTo>
                  <a:lnTo>
                    <a:pt x="103" y="19"/>
                  </a:lnTo>
                  <a:lnTo>
                    <a:pt x="54" y="46"/>
                  </a:lnTo>
                  <a:lnTo>
                    <a:pt x="54" y="46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Freeform 710"/>
            <p:cNvSpPr>
              <a:spLocks/>
            </p:cNvSpPr>
            <p:nvPr/>
          </p:nvSpPr>
          <p:spPr bwMode="auto">
            <a:xfrm>
              <a:off x="8139735" y="571283"/>
              <a:ext cx="60226" cy="46178"/>
            </a:xfrm>
            <a:custGeom>
              <a:avLst/>
              <a:gdLst/>
              <a:ahLst/>
              <a:cxnLst>
                <a:cxn ang="0">
                  <a:pos x="123" y="0"/>
                </a:cxn>
                <a:cxn ang="0">
                  <a:pos x="188" y="15"/>
                </a:cxn>
                <a:cxn ang="0">
                  <a:pos x="160" y="138"/>
                </a:cxn>
                <a:cxn ang="0">
                  <a:pos x="131" y="155"/>
                </a:cxn>
                <a:cxn ang="0">
                  <a:pos x="53" y="138"/>
                </a:cxn>
                <a:cxn ang="0">
                  <a:pos x="0" y="135"/>
                </a:cxn>
                <a:cxn ang="0">
                  <a:pos x="51" y="102"/>
                </a:cxn>
                <a:cxn ang="0">
                  <a:pos x="95" y="57"/>
                </a:cxn>
                <a:cxn ang="0">
                  <a:pos x="123" y="0"/>
                </a:cxn>
                <a:cxn ang="0">
                  <a:pos x="123" y="0"/>
                </a:cxn>
              </a:cxnLst>
              <a:rect l="0" t="0" r="r" b="b"/>
              <a:pathLst>
                <a:path w="188" h="155">
                  <a:moveTo>
                    <a:pt x="123" y="0"/>
                  </a:moveTo>
                  <a:lnTo>
                    <a:pt x="188" y="15"/>
                  </a:lnTo>
                  <a:lnTo>
                    <a:pt x="160" y="138"/>
                  </a:lnTo>
                  <a:lnTo>
                    <a:pt x="131" y="155"/>
                  </a:lnTo>
                  <a:lnTo>
                    <a:pt x="53" y="138"/>
                  </a:lnTo>
                  <a:lnTo>
                    <a:pt x="0" y="135"/>
                  </a:lnTo>
                  <a:lnTo>
                    <a:pt x="51" y="102"/>
                  </a:lnTo>
                  <a:lnTo>
                    <a:pt x="95" y="57"/>
                  </a:lnTo>
                  <a:lnTo>
                    <a:pt x="123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Freeform 711"/>
            <p:cNvSpPr>
              <a:spLocks/>
            </p:cNvSpPr>
            <p:nvPr/>
          </p:nvSpPr>
          <p:spPr bwMode="auto">
            <a:xfrm>
              <a:off x="7836685" y="567731"/>
              <a:ext cx="43568" cy="29601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46" y="0"/>
                </a:cxn>
                <a:cxn ang="0">
                  <a:pos x="137" y="31"/>
                </a:cxn>
                <a:cxn ang="0">
                  <a:pos x="52" y="74"/>
                </a:cxn>
                <a:cxn ang="0">
                  <a:pos x="25" y="99"/>
                </a:cxn>
                <a:cxn ang="0">
                  <a:pos x="0" y="69"/>
                </a:cxn>
                <a:cxn ang="0">
                  <a:pos x="0" y="69"/>
                </a:cxn>
              </a:cxnLst>
              <a:rect l="0" t="0" r="r" b="b"/>
              <a:pathLst>
                <a:path w="137" h="99">
                  <a:moveTo>
                    <a:pt x="0" y="69"/>
                  </a:moveTo>
                  <a:lnTo>
                    <a:pt x="46" y="0"/>
                  </a:lnTo>
                  <a:lnTo>
                    <a:pt x="137" y="31"/>
                  </a:lnTo>
                  <a:lnTo>
                    <a:pt x="52" y="74"/>
                  </a:lnTo>
                  <a:lnTo>
                    <a:pt x="25" y="99"/>
                  </a:lnTo>
                  <a:lnTo>
                    <a:pt x="0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Freeform 712"/>
            <p:cNvSpPr>
              <a:spLocks/>
            </p:cNvSpPr>
            <p:nvPr/>
          </p:nvSpPr>
          <p:spPr bwMode="auto">
            <a:xfrm>
              <a:off x="7652804" y="593780"/>
              <a:ext cx="36520" cy="43810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3" y="148"/>
                </a:cxn>
                <a:cxn ang="0">
                  <a:pos x="112" y="129"/>
                </a:cxn>
                <a:cxn ang="0">
                  <a:pos x="72" y="62"/>
                </a:cxn>
                <a:cxn ang="0">
                  <a:pos x="21" y="0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112" h="148">
                  <a:moveTo>
                    <a:pt x="0" y="21"/>
                  </a:moveTo>
                  <a:lnTo>
                    <a:pt x="23" y="148"/>
                  </a:lnTo>
                  <a:lnTo>
                    <a:pt x="112" y="129"/>
                  </a:lnTo>
                  <a:lnTo>
                    <a:pt x="72" y="62"/>
                  </a:lnTo>
                  <a:lnTo>
                    <a:pt x="21" y="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Freeform 713"/>
            <p:cNvSpPr>
              <a:spLocks/>
            </p:cNvSpPr>
            <p:nvPr/>
          </p:nvSpPr>
          <p:spPr bwMode="auto">
            <a:xfrm>
              <a:off x="7532352" y="612134"/>
              <a:ext cx="40364" cy="4144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39"/>
                </a:cxn>
                <a:cxn ang="0">
                  <a:pos x="125" y="128"/>
                </a:cxn>
                <a:cxn ang="0">
                  <a:pos x="125" y="105"/>
                </a:cxn>
                <a:cxn ang="0">
                  <a:pos x="22" y="116"/>
                </a:cxn>
                <a:cxn ang="0">
                  <a:pos x="38" y="2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25" h="139">
                  <a:moveTo>
                    <a:pt x="5" y="0"/>
                  </a:moveTo>
                  <a:lnTo>
                    <a:pt x="0" y="139"/>
                  </a:lnTo>
                  <a:lnTo>
                    <a:pt x="125" y="128"/>
                  </a:lnTo>
                  <a:lnTo>
                    <a:pt x="125" y="105"/>
                  </a:lnTo>
                  <a:lnTo>
                    <a:pt x="22" y="116"/>
                  </a:lnTo>
                  <a:lnTo>
                    <a:pt x="38" y="2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Freeform 714"/>
            <p:cNvSpPr>
              <a:spLocks/>
            </p:cNvSpPr>
            <p:nvPr/>
          </p:nvSpPr>
          <p:spPr bwMode="auto">
            <a:xfrm>
              <a:off x="7613721" y="637591"/>
              <a:ext cx="17299" cy="7696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6" y="0"/>
                </a:cxn>
                <a:cxn ang="0">
                  <a:pos x="56" y="9"/>
                </a:cxn>
                <a:cxn ang="0">
                  <a:pos x="0" y="27"/>
                </a:cxn>
                <a:cxn ang="0">
                  <a:pos x="0" y="27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16" y="0"/>
                  </a:lnTo>
                  <a:lnTo>
                    <a:pt x="56" y="9"/>
                  </a:lnTo>
                  <a:lnTo>
                    <a:pt x="0" y="27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Trapezoid 289"/>
            <p:cNvSpPr/>
            <p:nvPr/>
          </p:nvSpPr>
          <p:spPr>
            <a:xfrm>
              <a:off x="7858148" y="428604"/>
              <a:ext cx="428628" cy="845545"/>
            </a:xfrm>
            <a:prstGeom prst="trapezoid">
              <a:avLst>
                <a:gd name="adj" fmla="val 27922"/>
              </a:avLst>
            </a:prstGeom>
            <a:gradFill>
              <a:gsLst>
                <a:gs pos="100000">
                  <a:schemeClr val="bg1">
                    <a:lumMod val="75000"/>
                  </a:schemeClr>
                </a:gs>
                <a:gs pos="10000">
                  <a:srgbClr val="FFE07D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8057431" y="107154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8057431" y="88505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8057431" y="69856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8057431" y="512077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5" name="Straight Connector 294"/>
            <p:cNvCxnSpPr/>
            <p:nvPr/>
          </p:nvCxnSpPr>
          <p:spPr>
            <a:xfrm rot="5400000" flipH="1" flipV="1">
              <a:off x="7536953" y="827933"/>
              <a:ext cx="759077" cy="1127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/>
            <p:nvPr/>
          </p:nvCxnSpPr>
          <p:spPr>
            <a:xfrm rot="16200000" flipV="1">
              <a:off x="7850711" y="834840"/>
              <a:ext cx="760557" cy="10540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Deterministic Algorithm for Integral Simple Inputs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00172"/>
          </a:xfrm>
        </p:spPr>
        <p:txBody>
          <a:bodyPr/>
          <a:lstStyle/>
          <a:p>
            <a:pPr>
              <a:buNone/>
            </a:pPr>
            <a:r>
              <a:rPr lang="en-US" sz="2400" b="1" u="sng" dirty="0" smtClean="0">
                <a:solidFill>
                  <a:schemeClr val="tx2">
                    <a:lumMod val="50000"/>
                  </a:schemeClr>
                </a:solidFill>
              </a:rPr>
              <a:t>Algorithm (NDT)</a:t>
            </a:r>
          </a:p>
          <a:p>
            <a:pPr marL="514350" indent="-514350">
              <a:lnSpc>
                <a:spcPct val="110000"/>
              </a:lnSpc>
              <a:buAutoNum type="arabicPeriod"/>
            </a:pPr>
            <a:r>
              <a:rPr lang="en-US" sz="2400" dirty="0" smtClean="0"/>
              <a:t>Let </a:t>
            </a:r>
            <a:r>
              <a:rPr lang="en-US" sz="2400" i="1" dirty="0" smtClean="0"/>
              <a:t>Q</a:t>
            </a:r>
            <a:r>
              <a:rPr lang="en-US" sz="2400" dirty="0" smtClean="0"/>
              <a:t> be the number of packets in the router’s queue.</a:t>
            </a:r>
          </a:p>
          <a:p>
            <a:pPr marL="514350" indent="-514350">
              <a:lnSpc>
                <a:spcPct val="70000"/>
              </a:lnSpc>
              <a:buAutoNum type="arabicPeriod"/>
            </a:pPr>
            <a:r>
              <a:rPr lang="en-US" sz="2400" dirty="0" smtClean="0"/>
              <a:t>Accept a new packet </a:t>
            </a:r>
            <a:r>
              <a:rPr lang="en-US" sz="2400" i="1" dirty="0" smtClean="0"/>
              <a:t>d</a:t>
            </a:r>
            <a:r>
              <a:rPr lang="en-US" sz="2400" dirty="0" smtClean="0"/>
              <a:t> if and only if </a:t>
            </a:r>
            <a:r>
              <a:rPr lang="en-US" sz="2400" i="1" dirty="0" smtClean="0"/>
              <a:t>w</a:t>
            </a:r>
            <a:r>
              <a:rPr lang="en-US" sz="2400" dirty="0" smtClean="0"/>
              <a:t>(</a:t>
            </a:r>
            <a:r>
              <a:rPr lang="en-US" sz="2400" i="1" dirty="0" smtClean="0"/>
              <a:t>d</a:t>
            </a:r>
            <a:r>
              <a:rPr lang="en-US" sz="2400" dirty="0" smtClean="0"/>
              <a:t>) ≥ 2</a:t>
            </a:r>
            <a:r>
              <a:rPr lang="en-US" sz="2400" i="1" dirty="0" smtClean="0"/>
              <a:t>Q</a:t>
            </a:r>
            <a:r>
              <a:rPr lang="en-US" sz="2400" dirty="0" smtClean="0"/>
              <a:t> + 1.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8596" y="3000372"/>
            <a:ext cx="8229600" cy="1400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Remark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/>
              <a:t>The algorithm also works for general integral inputs, although it is more difficult to show that.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28596" y="4500570"/>
            <a:ext cx="8572560" cy="928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Reduction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Assume that if a packet </a:t>
            </a:r>
            <a:r>
              <a:rPr lang="en-US" sz="2400" i="1" dirty="0" smtClean="0"/>
              <a:t>d</a:t>
            </a:r>
            <a:r>
              <a:rPr lang="en-US" sz="2400" dirty="0" smtClean="0"/>
              <a:t> is accepted, then its value is exactly 2</a:t>
            </a:r>
            <a:r>
              <a:rPr lang="en-US" sz="2400" i="1" dirty="0" smtClean="0"/>
              <a:t>Q</a:t>
            </a:r>
            <a:r>
              <a:rPr lang="en-US" sz="2400" dirty="0" smtClean="0"/>
              <a:t>+1.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8596" y="5286388"/>
            <a:ext cx="8572560" cy="928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Proof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This is the lowest value that will get the packet accepted.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5601" name="Picture 1" descr="C:\Documents and Settings\moranfe\Local Settings\Temporary Internet Files\Content.IE5\93ZV37EP\MCj04326140000[1].png"/>
          <p:cNvPicPr>
            <a:picLocks noChangeAspect="1" noChangeArrowheads="1"/>
          </p:cNvPicPr>
          <p:nvPr/>
        </p:nvPicPr>
        <p:blipFill>
          <a:blip r:embed="rId2" cstate="print">
            <a:lum bright="-24000" contrast="30000"/>
          </a:blip>
          <a:srcRect/>
          <a:stretch>
            <a:fillRect/>
          </a:stretch>
        </p:blipFill>
        <p:spPr bwMode="auto">
          <a:xfrm>
            <a:off x="8101278" y="357166"/>
            <a:ext cx="899878" cy="8998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NDT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57230"/>
          </a:xfrm>
        </p:spPr>
        <p:txBody>
          <a:bodyPr/>
          <a:lstStyle/>
          <a:p>
            <a:r>
              <a:rPr lang="en-US" dirty="0" smtClean="0"/>
              <a:t>Assume </a:t>
            </a:r>
            <a:r>
              <a:rPr lang="en-US" i="1" dirty="0" smtClean="0"/>
              <a:t>k</a:t>
            </a:r>
            <a:r>
              <a:rPr lang="en-US" dirty="0" smtClean="0"/>
              <a:t> packets have been received: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13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2893207" y="3750471"/>
            <a:ext cx="271464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14414" y="2428868"/>
            <a:ext cx="2424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Value for the Algorithm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28596" y="3071810"/>
          <a:ext cx="3492524" cy="714380"/>
        </p:xfrm>
        <a:graphic>
          <a:graphicData uri="http://schemas.openxmlformats.org/presentationml/2006/ole">
            <p:oleObj spid="_x0000_s5122" name="Equation" r:id="rId3" imgW="2234880" imgH="457200" progId="Equation.3">
              <p:embed/>
            </p:oleObj>
          </a:graphicData>
        </a:graphic>
      </p:graphicFrame>
      <p:cxnSp>
        <p:nvCxnSpPr>
          <p:cNvPr id="10" name="Straight Arrow Connector 9"/>
          <p:cNvCxnSpPr/>
          <p:nvPr/>
        </p:nvCxnSpPr>
        <p:spPr>
          <a:xfrm rot="5400000" flipH="1" flipV="1">
            <a:off x="607191" y="4036223"/>
            <a:ext cx="64294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0034" y="4425743"/>
            <a:ext cx="857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Packet Value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1535886" y="4035429"/>
            <a:ext cx="64294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28729" y="4424949"/>
            <a:ext cx="857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Delay</a:t>
            </a:r>
            <a:endParaRPr lang="en-US" dirty="0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429124" y="3071810"/>
          <a:ext cx="4329902" cy="785818"/>
        </p:xfrm>
        <a:graphic>
          <a:graphicData uri="http://schemas.openxmlformats.org/presentationml/2006/ole">
            <p:oleObj spid="_x0000_s5123" name="Equation" r:id="rId4" imgW="4203360" imgH="76176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072066" y="2500306"/>
            <a:ext cx="2692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Assignment to the Dual LP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97796" y="4000504"/>
            <a:ext cx="742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/>
              <a:t>z</a:t>
            </a:r>
            <a:r>
              <a:rPr lang="en-US" sz="2000" i="1" baseline="-25000" dirty="0" err="1" smtClean="0"/>
              <a:t>d</a:t>
            </a:r>
            <a:r>
              <a:rPr lang="en-US" sz="2000" dirty="0" smtClean="0"/>
              <a:t> = 0</a:t>
            </a:r>
            <a:endParaRPr lang="en-US" sz="20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6357950" y="4000504"/>
            <a:ext cx="1973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/>
              <a:t>x</a:t>
            </a:r>
            <a:r>
              <a:rPr lang="en-US" sz="2000" i="1" baseline="-25000" dirty="0" err="1" smtClean="0"/>
              <a:t>t</a:t>
            </a:r>
            <a:r>
              <a:rPr lang="en-US" sz="2000" dirty="0" smtClean="0"/>
              <a:t> = max{2</a:t>
            </a:r>
            <a:r>
              <a:rPr lang="en-US" sz="2000" i="1" dirty="0" smtClean="0"/>
              <a:t>k</a:t>
            </a:r>
            <a:r>
              <a:rPr lang="en-US" sz="2000" dirty="0" smtClean="0"/>
              <a:t> - </a:t>
            </a:r>
            <a:r>
              <a:rPr lang="en-US" sz="2000" i="1" dirty="0" smtClean="0"/>
              <a:t>t</a:t>
            </a:r>
            <a:r>
              <a:rPr lang="en-US" sz="2000" dirty="0" smtClean="0"/>
              <a:t>, 0}</a:t>
            </a:r>
            <a:endParaRPr lang="en-US" sz="2000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4357686" y="4497181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Value of solution:</a:t>
            </a:r>
            <a:endParaRPr lang="en-US" sz="2000" dirty="0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5380038" y="4529138"/>
          <a:ext cx="3273425" cy="674687"/>
        </p:xfrm>
        <a:graphic>
          <a:graphicData uri="http://schemas.openxmlformats.org/presentationml/2006/ole">
            <p:oleObj spid="_x0000_s5124" name="Equation" r:id="rId5" imgW="2095200" imgH="431640" progId="Equation.3">
              <p:embed/>
            </p:oleObj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571472" y="5423616"/>
            <a:ext cx="30718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competitive ratio of NDT is:</a:t>
            </a:r>
            <a:endParaRPr lang="en-US" sz="3200" dirty="0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3643306" y="5500702"/>
          <a:ext cx="1908982" cy="928694"/>
        </p:xfrm>
        <a:graphic>
          <a:graphicData uri="http://schemas.openxmlformats.org/presentationml/2006/ole">
            <p:oleObj spid="_x0000_s5125" name="Equation" r:id="rId6" imgW="939600" imgH="457200" progId="Equation.3">
              <p:embed/>
            </p:oleObj>
          </a:graphicData>
        </a:graphic>
      </p:graphicFrame>
      <p:pic>
        <p:nvPicPr>
          <p:cNvPr id="5130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6578" y="500042"/>
            <a:ext cx="1442923" cy="10277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11" grpId="0"/>
      <p:bldP spid="13" grpId="0"/>
      <p:bldP spid="15" grpId="0"/>
      <p:bldP spid="16" grpId="0"/>
      <p:bldP spid="17" grpId="0"/>
      <p:bldP spid="18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Randomized Reduction to Simple Inputs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7325"/>
            <a:ext cx="8229600" cy="204311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Difficulty</a:t>
            </a:r>
          </a:p>
          <a:p>
            <a:pPr marL="0" indent="0">
              <a:buNone/>
            </a:pPr>
            <a:r>
              <a:rPr lang="en-US" dirty="0" smtClean="0"/>
              <a:t>The previous reduction does not work for randomized algorithms:</a:t>
            </a:r>
          </a:p>
          <a:p>
            <a:r>
              <a:rPr lang="en-US" dirty="0" smtClean="0"/>
              <a:t>If we restart each time the queue empties, the simulated algorithm </a:t>
            </a:r>
            <a:r>
              <a:rPr lang="en-US" i="1" dirty="0" smtClean="0"/>
              <a:t>A</a:t>
            </a:r>
            <a:r>
              <a:rPr lang="en-US" dirty="0" smtClean="0"/>
              <a:t> will face a non-oblivious adversary.</a:t>
            </a:r>
          </a:p>
          <a:p>
            <a:r>
              <a:rPr lang="en-US" dirty="0" smtClean="0"/>
              <a:t>If we do not restart, the algorithm will not necessarily have a packet to send at each integral time of an interval.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8596" y="3714752"/>
            <a:ext cx="8229600" cy="17145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Definition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randomized algorithm is good if at all times an external observer can give a number 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such that:</a:t>
            </a:r>
          </a:p>
          <a:p>
            <a:pPr marL="360363" marR="0" lvl="0" indent="-3603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algorithm has either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+1 packets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its queue.</a:t>
            </a:r>
          </a:p>
          <a:p>
            <a:pPr marL="360363" marR="0" lvl="0" indent="-3603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i="1" dirty="0" smtClean="0"/>
              <a:t>P</a:t>
            </a:r>
            <a:r>
              <a:rPr lang="en-US" sz="3200" dirty="0" smtClean="0"/>
              <a:t> does not depend on the random decisions of the algorithm.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5357826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tx2">
                    <a:lumMod val="50000"/>
                  </a:schemeClr>
                </a:solidFill>
              </a:rPr>
              <a:t>Remark</a:t>
            </a:r>
          </a:p>
          <a:p>
            <a:r>
              <a:rPr lang="en-US" sz="2000" dirty="0" smtClean="0"/>
              <a:t>In a sense, a good algorithm is a randomized algorithm with minimal randomness.</a:t>
            </a:r>
            <a:endParaRPr lang="en-US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7500938" y="357188"/>
            <a:ext cx="1212850" cy="1227137"/>
            <a:chOff x="7500938" y="357188"/>
            <a:chExt cx="1212850" cy="1227137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7500938" y="357188"/>
              <a:ext cx="1212850" cy="1227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316"/>
            <p:cNvSpPr>
              <a:spLocks/>
            </p:cNvSpPr>
            <p:nvPr/>
          </p:nvSpPr>
          <p:spPr bwMode="auto">
            <a:xfrm>
              <a:off x="7513772" y="787373"/>
              <a:ext cx="276142" cy="197737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319" y="100"/>
                </a:cxn>
                <a:cxn ang="0">
                  <a:pos x="673" y="211"/>
                </a:cxn>
                <a:cxn ang="0">
                  <a:pos x="695" y="380"/>
                </a:cxn>
                <a:cxn ang="0">
                  <a:pos x="794" y="585"/>
                </a:cxn>
                <a:cxn ang="0">
                  <a:pos x="863" y="669"/>
                </a:cxn>
                <a:cxn ang="0">
                  <a:pos x="608" y="636"/>
                </a:cxn>
                <a:cxn ang="0">
                  <a:pos x="0" y="444"/>
                </a:cxn>
                <a:cxn ang="0">
                  <a:pos x="0" y="41"/>
                </a:cxn>
                <a:cxn ang="0">
                  <a:pos x="114" y="0"/>
                </a:cxn>
                <a:cxn ang="0">
                  <a:pos x="114" y="0"/>
                </a:cxn>
              </a:cxnLst>
              <a:rect l="0" t="0" r="r" b="b"/>
              <a:pathLst>
                <a:path w="863" h="669">
                  <a:moveTo>
                    <a:pt x="114" y="0"/>
                  </a:moveTo>
                  <a:lnTo>
                    <a:pt x="319" y="100"/>
                  </a:lnTo>
                  <a:lnTo>
                    <a:pt x="673" y="211"/>
                  </a:lnTo>
                  <a:lnTo>
                    <a:pt x="695" y="380"/>
                  </a:lnTo>
                  <a:lnTo>
                    <a:pt x="794" y="585"/>
                  </a:lnTo>
                  <a:lnTo>
                    <a:pt x="863" y="669"/>
                  </a:lnTo>
                  <a:lnTo>
                    <a:pt x="608" y="636"/>
                  </a:lnTo>
                  <a:lnTo>
                    <a:pt x="0" y="444"/>
                  </a:lnTo>
                  <a:lnTo>
                    <a:pt x="0" y="41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317"/>
            <p:cNvSpPr>
              <a:spLocks/>
            </p:cNvSpPr>
            <p:nvPr/>
          </p:nvSpPr>
          <p:spPr bwMode="auto">
            <a:xfrm>
              <a:off x="8462648" y="785597"/>
              <a:ext cx="149283" cy="114261"/>
            </a:xfrm>
            <a:custGeom>
              <a:avLst/>
              <a:gdLst/>
              <a:ahLst/>
              <a:cxnLst>
                <a:cxn ang="0">
                  <a:pos x="0" y="270"/>
                </a:cxn>
                <a:cxn ang="0">
                  <a:pos x="466" y="386"/>
                </a:cxn>
                <a:cxn ang="0">
                  <a:pos x="457" y="28"/>
                </a:cxn>
                <a:cxn ang="0">
                  <a:pos x="261" y="0"/>
                </a:cxn>
                <a:cxn ang="0">
                  <a:pos x="113" y="15"/>
                </a:cxn>
                <a:cxn ang="0">
                  <a:pos x="0" y="270"/>
                </a:cxn>
                <a:cxn ang="0">
                  <a:pos x="0" y="270"/>
                </a:cxn>
              </a:cxnLst>
              <a:rect l="0" t="0" r="r" b="b"/>
              <a:pathLst>
                <a:path w="466" h="386">
                  <a:moveTo>
                    <a:pt x="0" y="270"/>
                  </a:moveTo>
                  <a:lnTo>
                    <a:pt x="466" y="386"/>
                  </a:lnTo>
                  <a:lnTo>
                    <a:pt x="457" y="28"/>
                  </a:lnTo>
                  <a:lnTo>
                    <a:pt x="261" y="0"/>
                  </a:lnTo>
                  <a:lnTo>
                    <a:pt x="113" y="15"/>
                  </a:lnTo>
                  <a:lnTo>
                    <a:pt x="0" y="270"/>
                  </a:lnTo>
                  <a:lnTo>
                    <a:pt x="0" y="27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318"/>
            <p:cNvSpPr>
              <a:spLocks/>
            </p:cNvSpPr>
            <p:nvPr/>
          </p:nvSpPr>
          <p:spPr bwMode="auto">
            <a:xfrm>
              <a:off x="8199321" y="1020632"/>
              <a:ext cx="214635" cy="238587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124" y="424"/>
                </a:cxn>
                <a:cxn ang="0">
                  <a:pos x="192" y="806"/>
                </a:cxn>
                <a:cxn ang="0">
                  <a:pos x="669" y="792"/>
                </a:cxn>
                <a:cxn ang="0">
                  <a:pos x="494" y="178"/>
                </a:cxn>
                <a:cxn ang="0">
                  <a:pos x="192" y="0"/>
                </a:cxn>
                <a:cxn ang="0">
                  <a:pos x="0" y="45"/>
                </a:cxn>
                <a:cxn ang="0">
                  <a:pos x="0" y="45"/>
                </a:cxn>
              </a:cxnLst>
              <a:rect l="0" t="0" r="r" b="b"/>
              <a:pathLst>
                <a:path w="669" h="806">
                  <a:moveTo>
                    <a:pt x="0" y="45"/>
                  </a:moveTo>
                  <a:lnTo>
                    <a:pt x="124" y="424"/>
                  </a:lnTo>
                  <a:lnTo>
                    <a:pt x="192" y="806"/>
                  </a:lnTo>
                  <a:lnTo>
                    <a:pt x="669" y="792"/>
                  </a:lnTo>
                  <a:lnTo>
                    <a:pt x="494" y="178"/>
                  </a:lnTo>
                  <a:lnTo>
                    <a:pt x="192" y="0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319"/>
            <p:cNvSpPr>
              <a:spLocks/>
            </p:cNvSpPr>
            <p:nvPr/>
          </p:nvSpPr>
          <p:spPr bwMode="auto">
            <a:xfrm>
              <a:off x="8097449" y="966165"/>
              <a:ext cx="167223" cy="75187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152" y="253"/>
                </a:cxn>
                <a:cxn ang="0">
                  <a:pos x="521" y="194"/>
                </a:cxn>
                <a:cxn ang="0">
                  <a:pos x="323" y="0"/>
                </a:cxn>
                <a:cxn ang="0">
                  <a:pos x="140" y="141"/>
                </a:cxn>
                <a:cxn ang="0">
                  <a:pos x="0" y="240"/>
                </a:cxn>
                <a:cxn ang="0">
                  <a:pos x="0" y="240"/>
                </a:cxn>
              </a:cxnLst>
              <a:rect l="0" t="0" r="r" b="b"/>
              <a:pathLst>
                <a:path w="521" h="253">
                  <a:moveTo>
                    <a:pt x="0" y="240"/>
                  </a:moveTo>
                  <a:lnTo>
                    <a:pt x="152" y="253"/>
                  </a:lnTo>
                  <a:lnTo>
                    <a:pt x="521" y="194"/>
                  </a:lnTo>
                  <a:lnTo>
                    <a:pt x="323" y="0"/>
                  </a:lnTo>
                  <a:lnTo>
                    <a:pt x="140" y="141"/>
                  </a:lnTo>
                  <a:lnTo>
                    <a:pt x="0" y="240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320"/>
            <p:cNvSpPr>
              <a:spLocks/>
            </p:cNvSpPr>
            <p:nvPr/>
          </p:nvSpPr>
          <p:spPr bwMode="auto">
            <a:xfrm>
              <a:off x="7894348" y="877954"/>
              <a:ext cx="202461" cy="864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5" y="74"/>
                </a:cxn>
                <a:cxn ang="0">
                  <a:pos x="633" y="95"/>
                </a:cxn>
                <a:cxn ang="0">
                  <a:pos x="372" y="209"/>
                </a:cxn>
                <a:cxn ang="0">
                  <a:pos x="146" y="292"/>
                </a:cxn>
                <a:cxn ang="0">
                  <a:pos x="17" y="5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33" h="292">
                  <a:moveTo>
                    <a:pt x="0" y="0"/>
                  </a:moveTo>
                  <a:lnTo>
                    <a:pt x="255" y="74"/>
                  </a:lnTo>
                  <a:lnTo>
                    <a:pt x="633" y="95"/>
                  </a:lnTo>
                  <a:lnTo>
                    <a:pt x="372" y="209"/>
                  </a:lnTo>
                  <a:lnTo>
                    <a:pt x="146" y="292"/>
                  </a:lnTo>
                  <a:lnTo>
                    <a:pt x="17" y="5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321"/>
            <p:cNvSpPr>
              <a:spLocks/>
            </p:cNvSpPr>
            <p:nvPr/>
          </p:nvSpPr>
          <p:spPr bwMode="auto">
            <a:xfrm>
              <a:off x="8273001" y="666600"/>
              <a:ext cx="254358" cy="268780"/>
            </a:xfrm>
            <a:custGeom>
              <a:avLst/>
              <a:gdLst/>
              <a:ahLst/>
              <a:cxnLst>
                <a:cxn ang="0">
                  <a:pos x="525" y="0"/>
                </a:cxn>
                <a:cxn ang="0">
                  <a:pos x="489" y="169"/>
                </a:cxn>
                <a:cxn ang="0">
                  <a:pos x="403" y="367"/>
                </a:cxn>
                <a:cxn ang="0">
                  <a:pos x="280" y="528"/>
                </a:cxn>
                <a:cxn ang="0">
                  <a:pos x="0" y="730"/>
                </a:cxn>
                <a:cxn ang="0">
                  <a:pos x="143" y="813"/>
                </a:cxn>
                <a:cxn ang="0">
                  <a:pos x="405" y="907"/>
                </a:cxn>
                <a:cxn ang="0">
                  <a:pos x="502" y="802"/>
                </a:cxn>
                <a:cxn ang="0">
                  <a:pos x="637" y="570"/>
                </a:cxn>
                <a:cxn ang="0">
                  <a:pos x="740" y="315"/>
                </a:cxn>
                <a:cxn ang="0">
                  <a:pos x="795" y="61"/>
                </a:cxn>
                <a:cxn ang="0">
                  <a:pos x="525" y="0"/>
                </a:cxn>
                <a:cxn ang="0">
                  <a:pos x="525" y="0"/>
                </a:cxn>
              </a:cxnLst>
              <a:rect l="0" t="0" r="r" b="b"/>
              <a:pathLst>
                <a:path w="795" h="907">
                  <a:moveTo>
                    <a:pt x="525" y="0"/>
                  </a:moveTo>
                  <a:lnTo>
                    <a:pt x="489" y="169"/>
                  </a:lnTo>
                  <a:lnTo>
                    <a:pt x="403" y="367"/>
                  </a:lnTo>
                  <a:lnTo>
                    <a:pt x="280" y="528"/>
                  </a:lnTo>
                  <a:lnTo>
                    <a:pt x="0" y="730"/>
                  </a:lnTo>
                  <a:lnTo>
                    <a:pt x="143" y="813"/>
                  </a:lnTo>
                  <a:lnTo>
                    <a:pt x="405" y="907"/>
                  </a:lnTo>
                  <a:lnTo>
                    <a:pt x="502" y="802"/>
                  </a:lnTo>
                  <a:lnTo>
                    <a:pt x="637" y="570"/>
                  </a:lnTo>
                  <a:lnTo>
                    <a:pt x="740" y="315"/>
                  </a:lnTo>
                  <a:lnTo>
                    <a:pt x="795" y="61"/>
                  </a:lnTo>
                  <a:lnTo>
                    <a:pt x="525" y="0"/>
                  </a:lnTo>
                  <a:lnTo>
                    <a:pt x="52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335"/>
            <p:cNvSpPr>
              <a:spLocks/>
            </p:cNvSpPr>
            <p:nvPr/>
          </p:nvSpPr>
          <p:spPr bwMode="auto">
            <a:xfrm>
              <a:off x="8198039" y="879729"/>
              <a:ext cx="415814" cy="252204"/>
            </a:xfrm>
            <a:custGeom>
              <a:avLst/>
              <a:gdLst/>
              <a:ahLst/>
              <a:cxnLst>
                <a:cxn ang="0">
                  <a:pos x="215" y="0"/>
                </a:cxn>
                <a:cxn ang="0">
                  <a:pos x="430" y="116"/>
                </a:cxn>
                <a:cxn ang="0">
                  <a:pos x="767" y="213"/>
                </a:cxn>
                <a:cxn ang="0">
                  <a:pos x="1299" y="278"/>
                </a:cxn>
                <a:cxn ang="0">
                  <a:pos x="1287" y="852"/>
                </a:cxn>
                <a:cxn ang="0">
                  <a:pos x="1044" y="822"/>
                </a:cxn>
                <a:cxn ang="0">
                  <a:pos x="677" y="729"/>
                </a:cxn>
                <a:cxn ang="0">
                  <a:pos x="314" y="561"/>
                </a:cxn>
                <a:cxn ang="0">
                  <a:pos x="0" y="293"/>
                </a:cxn>
                <a:cxn ang="0">
                  <a:pos x="116" y="170"/>
                </a:cxn>
                <a:cxn ang="0">
                  <a:pos x="215" y="0"/>
                </a:cxn>
                <a:cxn ang="0">
                  <a:pos x="215" y="0"/>
                </a:cxn>
              </a:cxnLst>
              <a:rect l="0" t="0" r="r" b="b"/>
              <a:pathLst>
                <a:path w="1299" h="852">
                  <a:moveTo>
                    <a:pt x="215" y="0"/>
                  </a:moveTo>
                  <a:lnTo>
                    <a:pt x="430" y="116"/>
                  </a:lnTo>
                  <a:lnTo>
                    <a:pt x="767" y="213"/>
                  </a:lnTo>
                  <a:lnTo>
                    <a:pt x="1299" y="278"/>
                  </a:lnTo>
                  <a:lnTo>
                    <a:pt x="1287" y="852"/>
                  </a:lnTo>
                  <a:lnTo>
                    <a:pt x="1044" y="822"/>
                  </a:lnTo>
                  <a:lnTo>
                    <a:pt x="677" y="729"/>
                  </a:lnTo>
                  <a:lnTo>
                    <a:pt x="314" y="561"/>
                  </a:lnTo>
                  <a:lnTo>
                    <a:pt x="0" y="293"/>
                  </a:lnTo>
                  <a:lnTo>
                    <a:pt x="116" y="170"/>
                  </a:lnTo>
                  <a:lnTo>
                    <a:pt x="215" y="0"/>
                  </a:lnTo>
                  <a:lnTo>
                    <a:pt x="21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336"/>
            <p:cNvSpPr>
              <a:spLocks/>
            </p:cNvSpPr>
            <p:nvPr/>
          </p:nvSpPr>
          <p:spPr bwMode="auto">
            <a:xfrm>
              <a:off x="8437020" y="490176"/>
              <a:ext cx="98668" cy="8939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266"/>
                </a:cxn>
                <a:cxn ang="0">
                  <a:pos x="308" y="302"/>
                </a:cxn>
                <a:cxn ang="0">
                  <a:pos x="298" y="51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308" h="302">
                  <a:moveTo>
                    <a:pt x="5" y="0"/>
                  </a:moveTo>
                  <a:lnTo>
                    <a:pt x="0" y="266"/>
                  </a:lnTo>
                  <a:lnTo>
                    <a:pt x="308" y="302"/>
                  </a:lnTo>
                  <a:lnTo>
                    <a:pt x="298" y="51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337"/>
            <p:cNvSpPr>
              <a:spLocks/>
            </p:cNvSpPr>
            <p:nvPr/>
          </p:nvSpPr>
          <p:spPr bwMode="auto">
            <a:xfrm>
              <a:off x="8176896" y="466494"/>
              <a:ext cx="209509" cy="66307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14" y="95"/>
                </a:cxn>
                <a:cxn ang="0">
                  <a:pos x="0" y="184"/>
                </a:cxn>
                <a:cxn ang="0">
                  <a:pos x="13" y="224"/>
                </a:cxn>
                <a:cxn ang="0">
                  <a:pos x="266" y="139"/>
                </a:cxn>
                <a:cxn ang="0">
                  <a:pos x="654" y="57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654" h="224">
                  <a:moveTo>
                    <a:pt x="144" y="0"/>
                  </a:moveTo>
                  <a:lnTo>
                    <a:pt x="114" y="95"/>
                  </a:lnTo>
                  <a:lnTo>
                    <a:pt x="0" y="184"/>
                  </a:lnTo>
                  <a:lnTo>
                    <a:pt x="13" y="224"/>
                  </a:lnTo>
                  <a:lnTo>
                    <a:pt x="266" y="139"/>
                  </a:lnTo>
                  <a:lnTo>
                    <a:pt x="654" y="57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338"/>
            <p:cNvSpPr>
              <a:spLocks/>
            </p:cNvSpPr>
            <p:nvPr/>
          </p:nvSpPr>
          <p:spPr bwMode="auto">
            <a:xfrm>
              <a:off x="7905880" y="1076875"/>
              <a:ext cx="303051" cy="181160"/>
            </a:xfrm>
            <a:custGeom>
              <a:avLst/>
              <a:gdLst/>
              <a:ahLst/>
              <a:cxnLst>
                <a:cxn ang="0">
                  <a:pos x="359" y="0"/>
                </a:cxn>
                <a:cxn ang="0">
                  <a:pos x="947" y="602"/>
                </a:cxn>
                <a:cxn ang="0">
                  <a:pos x="314" y="612"/>
                </a:cxn>
                <a:cxn ang="0">
                  <a:pos x="0" y="161"/>
                </a:cxn>
                <a:cxn ang="0">
                  <a:pos x="359" y="0"/>
                </a:cxn>
                <a:cxn ang="0">
                  <a:pos x="359" y="0"/>
                </a:cxn>
              </a:cxnLst>
              <a:rect l="0" t="0" r="r" b="b"/>
              <a:pathLst>
                <a:path w="947" h="612">
                  <a:moveTo>
                    <a:pt x="359" y="0"/>
                  </a:moveTo>
                  <a:lnTo>
                    <a:pt x="947" y="602"/>
                  </a:lnTo>
                  <a:lnTo>
                    <a:pt x="314" y="612"/>
                  </a:lnTo>
                  <a:lnTo>
                    <a:pt x="0" y="161"/>
                  </a:lnTo>
                  <a:lnTo>
                    <a:pt x="359" y="0"/>
                  </a:lnTo>
                  <a:lnTo>
                    <a:pt x="359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339"/>
            <p:cNvSpPr>
              <a:spLocks/>
            </p:cNvSpPr>
            <p:nvPr/>
          </p:nvSpPr>
          <p:spPr bwMode="auto">
            <a:xfrm>
              <a:off x="8185866" y="567139"/>
              <a:ext cx="428628" cy="143862"/>
            </a:xfrm>
            <a:custGeom>
              <a:avLst/>
              <a:gdLst/>
              <a:ahLst/>
              <a:cxnLst>
                <a:cxn ang="0">
                  <a:pos x="0" y="234"/>
                </a:cxn>
                <a:cxn ang="0">
                  <a:pos x="118" y="160"/>
                </a:cxn>
                <a:cxn ang="0">
                  <a:pos x="459" y="36"/>
                </a:cxn>
                <a:cxn ang="0">
                  <a:pos x="829" y="0"/>
                </a:cxn>
                <a:cxn ang="0">
                  <a:pos x="1128" y="48"/>
                </a:cxn>
                <a:cxn ang="0">
                  <a:pos x="1335" y="130"/>
                </a:cxn>
                <a:cxn ang="0">
                  <a:pos x="1339" y="485"/>
                </a:cxn>
                <a:cxn ang="0">
                  <a:pos x="1073" y="400"/>
                </a:cxn>
                <a:cxn ang="0">
                  <a:pos x="664" y="346"/>
                </a:cxn>
                <a:cxn ang="0">
                  <a:pos x="360" y="371"/>
                </a:cxn>
                <a:cxn ang="0">
                  <a:pos x="230" y="401"/>
                </a:cxn>
                <a:cxn ang="0">
                  <a:pos x="0" y="234"/>
                </a:cxn>
                <a:cxn ang="0">
                  <a:pos x="0" y="234"/>
                </a:cxn>
              </a:cxnLst>
              <a:rect l="0" t="0" r="r" b="b"/>
              <a:pathLst>
                <a:path w="1339" h="485">
                  <a:moveTo>
                    <a:pt x="0" y="234"/>
                  </a:moveTo>
                  <a:lnTo>
                    <a:pt x="118" y="160"/>
                  </a:lnTo>
                  <a:lnTo>
                    <a:pt x="459" y="36"/>
                  </a:lnTo>
                  <a:lnTo>
                    <a:pt x="829" y="0"/>
                  </a:lnTo>
                  <a:lnTo>
                    <a:pt x="1128" y="48"/>
                  </a:lnTo>
                  <a:lnTo>
                    <a:pt x="1335" y="130"/>
                  </a:lnTo>
                  <a:lnTo>
                    <a:pt x="1339" y="485"/>
                  </a:lnTo>
                  <a:lnTo>
                    <a:pt x="1073" y="400"/>
                  </a:lnTo>
                  <a:lnTo>
                    <a:pt x="664" y="346"/>
                  </a:lnTo>
                  <a:lnTo>
                    <a:pt x="360" y="371"/>
                  </a:lnTo>
                  <a:lnTo>
                    <a:pt x="230" y="401"/>
                  </a:lnTo>
                  <a:lnTo>
                    <a:pt x="0" y="234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340"/>
            <p:cNvSpPr>
              <a:spLocks/>
            </p:cNvSpPr>
            <p:nvPr/>
          </p:nvSpPr>
          <p:spPr bwMode="auto">
            <a:xfrm>
              <a:off x="7515053" y="620422"/>
              <a:ext cx="778450" cy="637613"/>
            </a:xfrm>
            <a:custGeom>
              <a:avLst/>
              <a:gdLst/>
              <a:ahLst/>
              <a:cxnLst>
                <a:cxn ang="0">
                  <a:pos x="1839" y="0"/>
                </a:cxn>
                <a:cxn ang="0">
                  <a:pos x="1791" y="167"/>
                </a:cxn>
                <a:cxn ang="0">
                  <a:pos x="1799" y="260"/>
                </a:cxn>
                <a:cxn ang="0">
                  <a:pos x="2017" y="312"/>
                </a:cxn>
                <a:cxn ang="0">
                  <a:pos x="2147" y="462"/>
                </a:cxn>
                <a:cxn ang="0">
                  <a:pos x="2166" y="610"/>
                </a:cxn>
                <a:cxn ang="0">
                  <a:pos x="2124" y="730"/>
                </a:cxn>
                <a:cxn ang="0">
                  <a:pos x="1943" y="882"/>
                </a:cxn>
                <a:cxn ang="0">
                  <a:pos x="1588" y="1074"/>
                </a:cxn>
                <a:cxn ang="0">
                  <a:pos x="1130" y="1217"/>
                </a:cxn>
                <a:cxn ang="0">
                  <a:pos x="12" y="1507"/>
                </a:cxn>
                <a:cxn ang="0">
                  <a:pos x="0" y="2139"/>
                </a:cxn>
                <a:cxn ang="0">
                  <a:pos x="208" y="2154"/>
                </a:cxn>
                <a:cxn ang="0">
                  <a:pos x="396" y="2049"/>
                </a:cxn>
                <a:cxn ang="0">
                  <a:pos x="991" y="1800"/>
                </a:cxn>
                <a:cxn ang="0">
                  <a:pos x="1690" y="1479"/>
                </a:cxn>
                <a:cxn ang="0">
                  <a:pos x="1960" y="1317"/>
                </a:cxn>
                <a:cxn ang="0">
                  <a:pos x="2120" y="1179"/>
                </a:cxn>
                <a:cxn ang="0">
                  <a:pos x="2261" y="1032"/>
                </a:cxn>
                <a:cxn ang="0">
                  <a:pos x="2371" y="859"/>
                </a:cxn>
                <a:cxn ang="0">
                  <a:pos x="2432" y="631"/>
                </a:cxn>
                <a:cxn ang="0">
                  <a:pos x="2426" y="395"/>
                </a:cxn>
                <a:cxn ang="0">
                  <a:pos x="2333" y="209"/>
                </a:cxn>
                <a:cxn ang="0">
                  <a:pos x="2185" y="87"/>
                </a:cxn>
                <a:cxn ang="0">
                  <a:pos x="1936" y="9"/>
                </a:cxn>
                <a:cxn ang="0">
                  <a:pos x="1839" y="0"/>
                </a:cxn>
                <a:cxn ang="0">
                  <a:pos x="1839" y="0"/>
                </a:cxn>
              </a:cxnLst>
              <a:rect l="0" t="0" r="r" b="b"/>
              <a:pathLst>
                <a:path w="2432" h="2154">
                  <a:moveTo>
                    <a:pt x="1839" y="0"/>
                  </a:moveTo>
                  <a:lnTo>
                    <a:pt x="1791" y="167"/>
                  </a:lnTo>
                  <a:lnTo>
                    <a:pt x="1799" y="260"/>
                  </a:lnTo>
                  <a:lnTo>
                    <a:pt x="2017" y="312"/>
                  </a:lnTo>
                  <a:lnTo>
                    <a:pt x="2147" y="462"/>
                  </a:lnTo>
                  <a:lnTo>
                    <a:pt x="2166" y="610"/>
                  </a:lnTo>
                  <a:lnTo>
                    <a:pt x="2124" y="730"/>
                  </a:lnTo>
                  <a:lnTo>
                    <a:pt x="1943" y="882"/>
                  </a:lnTo>
                  <a:lnTo>
                    <a:pt x="1588" y="1074"/>
                  </a:lnTo>
                  <a:lnTo>
                    <a:pt x="1130" y="1217"/>
                  </a:lnTo>
                  <a:lnTo>
                    <a:pt x="12" y="1507"/>
                  </a:lnTo>
                  <a:lnTo>
                    <a:pt x="0" y="2139"/>
                  </a:lnTo>
                  <a:lnTo>
                    <a:pt x="208" y="2154"/>
                  </a:lnTo>
                  <a:lnTo>
                    <a:pt x="396" y="2049"/>
                  </a:lnTo>
                  <a:lnTo>
                    <a:pt x="991" y="1800"/>
                  </a:lnTo>
                  <a:lnTo>
                    <a:pt x="1690" y="1479"/>
                  </a:lnTo>
                  <a:lnTo>
                    <a:pt x="1960" y="1317"/>
                  </a:lnTo>
                  <a:lnTo>
                    <a:pt x="2120" y="1179"/>
                  </a:lnTo>
                  <a:lnTo>
                    <a:pt x="2261" y="1032"/>
                  </a:lnTo>
                  <a:lnTo>
                    <a:pt x="2371" y="859"/>
                  </a:lnTo>
                  <a:lnTo>
                    <a:pt x="2432" y="631"/>
                  </a:lnTo>
                  <a:lnTo>
                    <a:pt x="2426" y="395"/>
                  </a:lnTo>
                  <a:lnTo>
                    <a:pt x="2333" y="209"/>
                  </a:lnTo>
                  <a:lnTo>
                    <a:pt x="2185" y="87"/>
                  </a:lnTo>
                  <a:lnTo>
                    <a:pt x="1936" y="9"/>
                  </a:lnTo>
                  <a:lnTo>
                    <a:pt x="1839" y="0"/>
                  </a:lnTo>
                  <a:lnTo>
                    <a:pt x="1839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341"/>
            <p:cNvSpPr>
              <a:spLocks/>
            </p:cNvSpPr>
            <p:nvPr/>
          </p:nvSpPr>
          <p:spPr bwMode="auto">
            <a:xfrm>
              <a:off x="7894988" y="632262"/>
              <a:ext cx="119811" cy="85252"/>
            </a:xfrm>
            <a:custGeom>
              <a:avLst/>
              <a:gdLst/>
              <a:ahLst/>
              <a:cxnLst>
                <a:cxn ang="0">
                  <a:pos x="192" y="6"/>
                </a:cxn>
                <a:cxn ang="0">
                  <a:pos x="336" y="0"/>
                </a:cxn>
                <a:cxn ang="0">
                  <a:pos x="374" y="217"/>
                </a:cxn>
                <a:cxn ang="0">
                  <a:pos x="0" y="287"/>
                </a:cxn>
                <a:cxn ang="0">
                  <a:pos x="118" y="83"/>
                </a:cxn>
                <a:cxn ang="0">
                  <a:pos x="192" y="6"/>
                </a:cxn>
                <a:cxn ang="0">
                  <a:pos x="192" y="6"/>
                </a:cxn>
              </a:cxnLst>
              <a:rect l="0" t="0" r="r" b="b"/>
              <a:pathLst>
                <a:path w="374" h="287">
                  <a:moveTo>
                    <a:pt x="192" y="6"/>
                  </a:moveTo>
                  <a:lnTo>
                    <a:pt x="336" y="0"/>
                  </a:lnTo>
                  <a:lnTo>
                    <a:pt x="374" y="217"/>
                  </a:lnTo>
                  <a:lnTo>
                    <a:pt x="0" y="287"/>
                  </a:lnTo>
                  <a:lnTo>
                    <a:pt x="118" y="83"/>
                  </a:lnTo>
                  <a:lnTo>
                    <a:pt x="192" y="6"/>
                  </a:lnTo>
                  <a:lnTo>
                    <a:pt x="192" y="6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342"/>
            <p:cNvSpPr>
              <a:spLocks/>
            </p:cNvSpPr>
            <p:nvPr/>
          </p:nvSpPr>
          <p:spPr bwMode="auto">
            <a:xfrm>
              <a:off x="7726484" y="574243"/>
              <a:ext cx="258843" cy="423891"/>
            </a:xfrm>
            <a:custGeom>
              <a:avLst/>
              <a:gdLst/>
              <a:ahLst/>
              <a:cxnLst>
                <a:cxn ang="0">
                  <a:pos x="626" y="0"/>
                </a:cxn>
                <a:cxn ang="0">
                  <a:pos x="468" y="86"/>
                </a:cxn>
                <a:cxn ang="0">
                  <a:pos x="268" y="238"/>
                </a:cxn>
                <a:cxn ang="0">
                  <a:pos x="107" y="441"/>
                </a:cxn>
                <a:cxn ang="0">
                  <a:pos x="0" y="723"/>
                </a:cxn>
                <a:cxn ang="0">
                  <a:pos x="4" y="992"/>
                </a:cxn>
                <a:cxn ang="0">
                  <a:pos x="84" y="1230"/>
                </a:cxn>
                <a:cxn ang="0">
                  <a:pos x="213" y="1434"/>
                </a:cxn>
                <a:cxn ang="0">
                  <a:pos x="667" y="1316"/>
                </a:cxn>
                <a:cxn ang="0">
                  <a:pos x="519" y="1036"/>
                </a:cxn>
                <a:cxn ang="0">
                  <a:pos x="456" y="768"/>
                </a:cxn>
                <a:cxn ang="0">
                  <a:pos x="538" y="447"/>
                </a:cxn>
                <a:cxn ang="0">
                  <a:pos x="696" y="224"/>
                </a:cxn>
                <a:cxn ang="0">
                  <a:pos x="810" y="122"/>
                </a:cxn>
                <a:cxn ang="0">
                  <a:pos x="626" y="0"/>
                </a:cxn>
                <a:cxn ang="0">
                  <a:pos x="626" y="0"/>
                </a:cxn>
              </a:cxnLst>
              <a:rect l="0" t="0" r="r" b="b"/>
              <a:pathLst>
                <a:path w="810" h="1434">
                  <a:moveTo>
                    <a:pt x="626" y="0"/>
                  </a:moveTo>
                  <a:lnTo>
                    <a:pt x="468" y="86"/>
                  </a:lnTo>
                  <a:lnTo>
                    <a:pt x="268" y="238"/>
                  </a:lnTo>
                  <a:lnTo>
                    <a:pt x="107" y="441"/>
                  </a:lnTo>
                  <a:lnTo>
                    <a:pt x="0" y="723"/>
                  </a:lnTo>
                  <a:lnTo>
                    <a:pt x="4" y="992"/>
                  </a:lnTo>
                  <a:lnTo>
                    <a:pt x="84" y="1230"/>
                  </a:lnTo>
                  <a:lnTo>
                    <a:pt x="213" y="1434"/>
                  </a:lnTo>
                  <a:lnTo>
                    <a:pt x="667" y="1316"/>
                  </a:lnTo>
                  <a:lnTo>
                    <a:pt x="519" y="1036"/>
                  </a:lnTo>
                  <a:lnTo>
                    <a:pt x="456" y="768"/>
                  </a:lnTo>
                  <a:lnTo>
                    <a:pt x="538" y="447"/>
                  </a:lnTo>
                  <a:lnTo>
                    <a:pt x="696" y="224"/>
                  </a:lnTo>
                  <a:lnTo>
                    <a:pt x="810" y="122"/>
                  </a:lnTo>
                  <a:lnTo>
                    <a:pt x="626" y="0"/>
                  </a:lnTo>
                  <a:lnTo>
                    <a:pt x="626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343"/>
            <p:cNvSpPr>
              <a:spLocks/>
            </p:cNvSpPr>
            <p:nvPr/>
          </p:nvSpPr>
          <p:spPr bwMode="auto">
            <a:xfrm>
              <a:off x="7509928" y="650615"/>
              <a:ext cx="247310" cy="150375"/>
            </a:xfrm>
            <a:custGeom>
              <a:avLst/>
              <a:gdLst/>
              <a:ahLst/>
              <a:cxnLst>
                <a:cxn ang="0">
                  <a:pos x="0" y="119"/>
                </a:cxn>
                <a:cxn ang="0">
                  <a:pos x="278" y="49"/>
                </a:cxn>
                <a:cxn ang="0">
                  <a:pos x="671" y="0"/>
                </a:cxn>
                <a:cxn ang="0">
                  <a:pos x="772" y="211"/>
                </a:cxn>
                <a:cxn ang="0">
                  <a:pos x="736" y="285"/>
                </a:cxn>
                <a:cxn ang="0">
                  <a:pos x="512" y="334"/>
                </a:cxn>
                <a:cxn ang="0">
                  <a:pos x="10" y="507"/>
                </a:cxn>
                <a:cxn ang="0">
                  <a:pos x="0" y="119"/>
                </a:cxn>
                <a:cxn ang="0">
                  <a:pos x="0" y="119"/>
                </a:cxn>
              </a:cxnLst>
              <a:rect l="0" t="0" r="r" b="b"/>
              <a:pathLst>
                <a:path w="772" h="507">
                  <a:moveTo>
                    <a:pt x="0" y="119"/>
                  </a:moveTo>
                  <a:lnTo>
                    <a:pt x="278" y="49"/>
                  </a:lnTo>
                  <a:lnTo>
                    <a:pt x="671" y="0"/>
                  </a:lnTo>
                  <a:lnTo>
                    <a:pt x="772" y="211"/>
                  </a:lnTo>
                  <a:lnTo>
                    <a:pt x="736" y="285"/>
                  </a:lnTo>
                  <a:lnTo>
                    <a:pt x="512" y="334"/>
                  </a:lnTo>
                  <a:lnTo>
                    <a:pt x="10" y="507"/>
                  </a:lnTo>
                  <a:lnTo>
                    <a:pt x="0" y="119"/>
                  </a:lnTo>
                  <a:lnTo>
                    <a:pt x="0" y="119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344"/>
            <p:cNvSpPr>
              <a:spLocks/>
            </p:cNvSpPr>
            <p:nvPr/>
          </p:nvSpPr>
          <p:spPr bwMode="auto">
            <a:xfrm>
              <a:off x="7564387" y="453470"/>
              <a:ext cx="274860" cy="259900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32" y="253"/>
                </a:cxn>
                <a:cxn ang="0">
                  <a:pos x="402" y="498"/>
                </a:cxn>
                <a:cxn ang="0">
                  <a:pos x="544" y="747"/>
                </a:cxn>
                <a:cxn ang="0">
                  <a:pos x="611" y="879"/>
                </a:cxn>
                <a:cxn ang="0">
                  <a:pos x="698" y="725"/>
                </a:cxn>
                <a:cxn ang="0">
                  <a:pos x="860" y="573"/>
                </a:cxn>
                <a:cxn ang="0">
                  <a:pos x="664" y="339"/>
                </a:cxn>
                <a:cxn ang="0">
                  <a:pos x="306" y="0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860" h="879">
                  <a:moveTo>
                    <a:pt x="0" y="21"/>
                  </a:moveTo>
                  <a:lnTo>
                    <a:pt x="232" y="253"/>
                  </a:lnTo>
                  <a:lnTo>
                    <a:pt x="402" y="498"/>
                  </a:lnTo>
                  <a:lnTo>
                    <a:pt x="544" y="747"/>
                  </a:lnTo>
                  <a:lnTo>
                    <a:pt x="611" y="879"/>
                  </a:lnTo>
                  <a:lnTo>
                    <a:pt x="698" y="725"/>
                  </a:lnTo>
                  <a:lnTo>
                    <a:pt x="860" y="573"/>
                  </a:lnTo>
                  <a:lnTo>
                    <a:pt x="664" y="339"/>
                  </a:lnTo>
                  <a:lnTo>
                    <a:pt x="306" y="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354"/>
            <p:cNvSpPr>
              <a:spLocks/>
            </p:cNvSpPr>
            <p:nvPr/>
          </p:nvSpPr>
          <p:spPr bwMode="auto">
            <a:xfrm>
              <a:off x="7715593" y="573059"/>
              <a:ext cx="219760" cy="425667"/>
            </a:xfrm>
            <a:custGeom>
              <a:avLst/>
              <a:gdLst/>
              <a:ahLst/>
              <a:cxnLst>
                <a:cxn ang="0">
                  <a:pos x="642" y="0"/>
                </a:cxn>
                <a:cxn ang="0">
                  <a:pos x="604" y="16"/>
                </a:cxn>
                <a:cxn ang="0">
                  <a:pos x="540" y="46"/>
                </a:cxn>
                <a:cxn ang="0">
                  <a:pos x="452" y="97"/>
                </a:cxn>
                <a:cxn ang="0">
                  <a:pos x="355" y="171"/>
                </a:cxn>
                <a:cxn ang="0">
                  <a:pos x="255" y="266"/>
                </a:cxn>
                <a:cxn ang="0">
                  <a:pos x="158" y="390"/>
                </a:cxn>
                <a:cxn ang="0">
                  <a:pos x="76" y="540"/>
                </a:cxn>
                <a:cxn ang="0">
                  <a:pos x="19" y="715"/>
                </a:cxn>
                <a:cxn ang="0">
                  <a:pos x="0" y="879"/>
                </a:cxn>
                <a:cxn ang="0">
                  <a:pos x="15" y="1027"/>
                </a:cxn>
                <a:cxn ang="0">
                  <a:pos x="55" y="1156"/>
                </a:cxn>
                <a:cxn ang="0">
                  <a:pos x="104" y="1263"/>
                </a:cxn>
                <a:cxn ang="0">
                  <a:pos x="158" y="1346"/>
                </a:cxn>
                <a:cxn ang="0">
                  <a:pos x="203" y="1405"/>
                </a:cxn>
                <a:cxn ang="0">
                  <a:pos x="232" y="1436"/>
                </a:cxn>
                <a:cxn ang="0">
                  <a:pos x="291" y="1424"/>
                </a:cxn>
                <a:cxn ang="0">
                  <a:pos x="275" y="1411"/>
                </a:cxn>
                <a:cxn ang="0">
                  <a:pos x="239" y="1369"/>
                </a:cxn>
                <a:cxn ang="0">
                  <a:pos x="188" y="1304"/>
                </a:cxn>
                <a:cxn ang="0">
                  <a:pos x="137" y="1215"/>
                </a:cxn>
                <a:cxn ang="0">
                  <a:pos x="89" y="1103"/>
                </a:cxn>
                <a:cxn ang="0">
                  <a:pos x="61" y="970"/>
                </a:cxn>
                <a:cxn ang="0">
                  <a:pos x="53" y="818"/>
                </a:cxn>
                <a:cxn ang="0">
                  <a:pos x="83" y="647"/>
                </a:cxn>
                <a:cxn ang="0">
                  <a:pos x="144" y="479"/>
                </a:cxn>
                <a:cxn ang="0">
                  <a:pos x="228" y="344"/>
                </a:cxn>
                <a:cxn ang="0">
                  <a:pos x="327" y="236"/>
                </a:cxn>
                <a:cxn ang="0">
                  <a:pos x="429" y="152"/>
                </a:cxn>
                <a:cxn ang="0">
                  <a:pos x="526" y="90"/>
                </a:cxn>
                <a:cxn ang="0">
                  <a:pos x="606" y="52"/>
                </a:cxn>
                <a:cxn ang="0">
                  <a:pos x="663" y="29"/>
                </a:cxn>
                <a:cxn ang="0">
                  <a:pos x="684" y="23"/>
                </a:cxn>
                <a:cxn ang="0">
                  <a:pos x="648" y="0"/>
                </a:cxn>
              </a:cxnLst>
              <a:rect l="0" t="0" r="r" b="b"/>
              <a:pathLst>
                <a:path w="684" h="1439">
                  <a:moveTo>
                    <a:pt x="648" y="0"/>
                  </a:moveTo>
                  <a:lnTo>
                    <a:pt x="642" y="0"/>
                  </a:lnTo>
                  <a:lnTo>
                    <a:pt x="629" y="6"/>
                  </a:lnTo>
                  <a:lnTo>
                    <a:pt x="604" y="16"/>
                  </a:lnTo>
                  <a:lnTo>
                    <a:pt x="576" y="29"/>
                  </a:lnTo>
                  <a:lnTo>
                    <a:pt x="540" y="46"/>
                  </a:lnTo>
                  <a:lnTo>
                    <a:pt x="498" y="71"/>
                  </a:lnTo>
                  <a:lnTo>
                    <a:pt x="452" y="97"/>
                  </a:lnTo>
                  <a:lnTo>
                    <a:pt x="407" y="131"/>
                  </a:lnTo>
                  <a:lnTo>
                    <a:pt x="355" y="171"/>
                  </a:lnTo>
                  <a:lnTo>
                    <a:pt x="304" y="215"/>
                  </a:lnTo>
                  <a:lnTo>
                    <a:pt x="255" y="266"/>
                  </a:lnTo>
                  <a:lnTo>
                    <a:pt x="205" y="325"/>
                  </a:lnTo>
                  <a:lnTo>
                    <a:pt x="158" y="390"/>
                  </a:lnTo>
                  <a:lnTo>
                    <a:pt x="114" y="462"/>
                  </a:lnTo>
                  <a:lnTo>
                    <a:pt x="76" y="540"/>
                  </a:lnTo>
                  <a:lnTo>
                    <a:pt x="43" y="628"/>
                  </a:lnTo>
                  <a:lnTo>
                    <a:pt x="19" y="715"/>
                  </a:lnTo>
                  <a:lnTo>
                    <a:pt x="5" y="799"/>
                  </a:lnTo>
                  <a:lnTo>
                    <a:pt x="0" y="879"/>
                  </a:lnTo>
                  <a:lnTo>
                    <a:pt x="5" y="957"/>
                  </a:lnTo>
                  <a:lnTo>
                    <a:pt x="15" y="1027"/>
                  </a:lnTo>
                  <a:lnTo>
                    <a:pt x="34" y="1095"/>
                  </a:lnTo>
                  <a:lnTo>
                    <a:pt x="55" y="1156"/>
                  </a:lnTo>
                  <a:lnTo>
                    <a:pt x="80" y="1213"/>
                  </a:lnTo>
                  <a:lnTo>
                    <a:pt x="104" y="1263"/>
                  </a:lnTo>
                  <a:lnTo>
                    <a:pt x="133" y="1308"/>
                  </a:lnTo>
                  <a:lnTo>
                    <a:pt x="158" y="1346"/>
                  </a:lnTo>
                  <a:lnTo>
                    <a:pt x="182" y="1380"/>
                  </a:lnTo>
                  <a:lnTo>
                    <a:pt x="203" y="1405"/>
                  </a:lnTo>
                  <a:lnTo>
                    <a:pt x="220" y="1424"/>
                  </a:lnTo>
                  <a:lnTo>
                    <a:pt x="232" y="1436"/>
                  </a:lnTo>
                  <a:lnTo>
                    <a:pt x="237" y="1439"/>
                  </a:lnTo>
                  <a:lnTo>
                    <a:pt x="291" y="1424"/>
                  </a:lnTo>
                  <a:lnTo>
                    <a:pt x="285" y="1420"/>
                  </a:lnTo>
                  <a:lnTo>
                    <a:pt x="275" y="1411"/>
                  </a:lnTo>
                  <a:lnTo>
                    <a:pt x="258" y="1392"/>
                  </a:lnTo>
                  <a:lnTo>
                    <a:pt x="239" y="1369"/>
                  </a:lnTo>
                  <a:lnTo>
                    <a:pt x="215" y="1341"/>
                  </a:lnTo>
                  <a:lnTo>
                    <a:pt x="188" y="1304"/>
                  </a:lnTo>
                  <a:lnTo>
                    <a:pt x="163" y="1263"/>
                  </a:lnTo>
                  <a:lnTo>
                    <a:pt x="137" y="1215"/>
                  </a:lnTo>
                  <a:lnTo>
                    <a:pt x="112" y="1162"/>
                  </a:lnTo>
                  <a:lnTo>
                    <a:pt x="89" y="1103"/>
                  </a:lnTo>
                  <a:lnTo>
                    <a:pt x="72" y="1038"/>
                  </a:lnTo>
                  <a:lnTo>
                    <a:pt x="61" y="970"/>
                  </a:lnTo>
                  <a:lnTo>
                    <a:pt x="53" y="896"/>
                  </a:lnTo>
                  <a:lnTo>
                    <a:pt x="53" y="818"/>
                  </a:lnTo>
                  <a:lnTo>
                    <a:pt x="63" y="734"/>
                  </a:lnTo>
                  <a:lnTo>
                    <a:pt x="83" y="647"/>
                  </a:lnTo>
                  <a:lnTo>
                    <a:pt x="108" y="559"/>
                  </a:lnTo>
                  <a:lnTo>
                    <a:pt x="144" y="479"/>
                  </a:lnTo>
                  <a:lnTo>
                    <a:pt x="182" y="409"/>
                  </a:lnTo>
                  <a:lnTo>
                    <a:pt x="228" y="344"/>
                  </a:lnTo>
                  <a:lnTo>
                    <a:pt x="275" y="287"/>
                  </a:lnTo>
                  <a:lnTo>
                    <a:pt x="327" y="236"/>
                  </a:lnTo>
                  <a:lnTo>
                    <a:pt x="378" y="190"/>
                  </a:lnTo>
                  <a:lnTo>
                    <a:pt x="429" y="152"/>
                  </a:lnTo>
                  <a:lnTo>
                    <a:pt x="479" y="120"/>
                  </a:lnTo>
                  <a:lnTo>
                    <a:pt x="526" y="90"/>
                  </a:lnTo>
                  <a:lnTo>
                    <a:pt x="568" y="67"/>
                  </a:lnTo>
                  <a:lnTo>
                    <a:pt x="606" y="52"/>
                  </a:lnTo>
                  <a:lnTo>
                    <a:pt x="639" y="36"/>
                  </a:lnTo>
                  <a:lnTo>
                    <a:pt x="663" y="29"/>
                  </a:lnTo>
                  <a:lnTo>
                    <a:pt x="678" y="23"/>
                  </a:lnTo>
                  <a:lnTo>
                    <a:pt x="684" y="23"/>
                  </a:lnTo>
                  <a:lnTo>
                    <a:pt x="648" y="0"/>
                  </a:lnTo>
                  <a:lnTo>
                    <a:pt x="64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355"/>
            <p:cNvSpPr>
              <a:spLocks/>
            </p:cNvSpPr>
            <p:nvPr/>
          </p:nvSpPr>
          <p:spPr bwMode="auto">
            <a:xfrm>
              <a:off x="7868079" y="608581"/>
              <a:ext cx="121733" cy="356992"/>
            </a:xfrm>
            <a:custGeom>
              <a:avLst/>
              <a:gdLst/>
              <a:ahLst/>
              <a:cxnLst>
                <a:cxn ang="0">
                  <a:pos x="375" y="27"/>
                </a:cxn>
                <a:cxn ang="0">
                  <a:pos x="350" y="48"/>
                </a:cxn>
                <a:cxn ang="0">
                  <a:pos x="304" y="87"/>
                </a:cxn>
                <a:cxn ang="0">
                  <a:pos x="247" y="148"/>
                </a:cxn>
                <a:cxn ang="0">
                  <a:pos x="188" y="222"/>
                </a:cxn>
                <a:cxn ang="0">
                  <a:pos x="131" y="314"/>
                </a:cxn>
                <a:cxn ang="0">
                  <a:pos x="84" y="416"/>
                </a:cxn>
                <a:cxn ang="0">
                  <a:pos x="55" y="532"/>
                </a:cxn>
                <a:cxn ang="0">
                  <a:pos x="49" y="654"/>
                </a:cxn>
                <a:cxn ang="0">
                  <a:pos x="63" y="770"/>
                </a:cxn>
                <a:cxn ang="0">
                  <a:pos x="87" y="873"/>
                </a:cxn>
                <a:cxn ang="0">
                  <a:pos x="124" y="964"/>
                </a:cxn>
                <a:cxn ang="0">
                  <a:pos x="160" y="1042"/>
                </a:cxn>
                <a:cxn ang="0">
                  <a:pos x="194" y="1103"/>
                </a:cxn>
                <a:cxn ang="0">
                  <a:pos x="222" y="1144"/>
                </a:cxn>
                <a:cxn ang="0">
                  <a:pos x="240" y="1167"/>
                </a:cxn>
                <a:cxn ang="0">
                  <a:pos x="202" y="1205"/>
                </a:cxn>
                <a:cxn ang="0">
                  <a:pos x="192" y="1188"/>
                </a:cxn>
                <a:cxn ang="0">
                  <a:pos x="165" y="1146"/>
                </a:cxn>
                <a:cxn ang="0">
                  <a:pos x="129" y="1082"/>
                </a:cxn>
                <a:cxn ang="0">
                  <a:pos x="89" y="1002"/>
                </a:cxn>
                <a:cxn ang="0">
                  <a:pos x="51" y="905"/>
                </a:cxn>
                <a:cxn ang="0">
                  <a:pos x="19" y="802"/>
                </a:cxn>
                <a:cxn ang="0">
                  <a:pos x="2" y="692"/>
                </a:cxn>
                <a:cxn ang="0">
                  <a:pos x="4" y="587"/>
                </a:cxn>
                <a:cxn ang="0">
                  <a:pos x="19" y="487"/>
                </a:cxn>
                <a:cxn ang="0">
                  <a:pos x="42" y="403"/>
                </a:cxn>
                <a:cxn ang="0">
                  <a:pos x="70" y="327"/>
                </a:cxn>
                <a:cxn ang="0">
                  <a:pos x="108" y="260"/>
                </a:cxn>
                <a:cxn ang="0">
                  <a:pos x="154" y="196"/>
                </a:cxn>
                <a:cxn ang="0">
                  <a:pos x="207" y="135"/>
                </a:cxn>
                <a:cxn ang="0">
                  <a:pos x="268" y="70"/>
                </a:cxn>
                <a:cxn ang="0">
                  <a:pos x="338" y="0"/>
                </a:cxn>
                <a:cxn ang="0">
                  <a:pos x="380" y="25"/>
                </a:cxn>
              </a:cxnLst>
              <a:rect l="0" t="0" r="r" b="b"/>
              <a:pathLst>
                <a:path w="380" h="1205">
                  <a:moveTo>
                    <a:pt x="380" y="25"/>
                  </a:moveTo>
                  <a:lnTo>
                    <a:pt x="375" y="27"/>
                  </a:lnTo>
                  <a:lnTo>
                    <a:pt x="365" y="34"/>
                  </a:lnTo>
                  <a:lnTo>
                    <a:pt x="350" y="48"/>
                  </a:lnTo>
                  <a:lnTo>
                    <a:pt x="331" y="67"/>
                  </a:lnTo>
                  <a:lnTo>
                    <a:pt x="304" y="87"/>
                  </a:lnTo>
                  <a:lnTo>
                    <a:pt x="278" y="116"/>
                  </a:lnTo>
                  <a:lnTo>
                    <a:pt x="247" y="148"/>
                  </a:lnTo>
                  <a:lnTo>
                    <a:pt x="219" y="184"/>
                  </a:lnTo>
                  <a:lnTo>
                    <a:pt x="188" y="222"/>
                  </a:lnTo>
                  <a:lnTo>
                    <a:pt x="160" y="266"/>
                  </a:lnTo>
                  <a:lnTo>
                    <a:pt x="131" y="314"/>
                  </a:lnTo>
                  <a:lnTo>
                    <a:pt x="106" y="365"/>
                  </a:lnTo>
                  <a:lnTo>
                    <a:pt x="84" y="416"/>
                  </a:lnTo>
                  <a:lnTo>
                    <a:pt x="67" y="473"/>
                  </a:lnTo>
                  <a:lnTo>
                    <a:pt x="55" y="532"/>
                  </a:lnTo>
                  <a:lnTo>
                    <a:pt x="51" y="593"/>
                  </a:lnTo>
                  <a:lnTo>
                    <a:pt x="49" y="654"/>
                  </a:lnTo>
                  <a:lnTo>
                    <a:pt x="53" y="713"/>
                  </a:lnTo>
                  <a:lnTo>
                    <a:pt x="63" y="770"/>
                  </a:lnTo>
                  <a:lnTo>
                    <a:pt x="74" y="823"/>
                  </a:lnTo>
                  <a:lnTo>
                    <a:pt x="87" y="873"/>
                  </a:lnTo>
                  <a:lnTo>
                    <a:pt x="105" y="922"/>
                  </a:lnTo>
                  <a:lnTo>
                    <a:pt x="124" y="964"/>
                  </a:lnTo>
                  <a:lnTo>
                    <a:pt x="143" y="1006"/>
                  </a:lnTo>
                  <a:lnTo>
                    <a:pt x="160" y="1042"/>
                  </a:lnTo>
                  <a:lnTo>
                    <a:pt x="179" y="1074"/>
                  </a:lnTo>
                  <a:lnTo>
                    <a:pt x="194" y="1103"/>
                  </a:lnTo>
                  <a:lnTo>
                    <a:pt x="211" y="1127"/>
                  </a:lnTo>
                  <a:lnTo>
                    <a:pt x="222" y="1144"/>
                  </a:lnTo>
                  <a:lnTo>
                    <a:pt x="234" y="1160"/>
                  </a:lnTo>
                  <a:lnTo>
                    <a:pt x="240" y="1167"/>
                  </a:lnTo>
                  <a:lnTo>
                    <a:pt x="243" y="1171"/>
                  </a:lnTo>
                  <a:lnTo>
                    <a:pt x="202" y="1205"/>
                  </a:lnTo>
                  <a:lnTo>
                    <a:pt x="198" y="1200"/>
                  </a:lnTo>
                  <a:lnTo>
                    <a:pt x="192" y="1188"/>
                  </a:lnTo>
                  <a:lnTo>
                    <a:pt x="179" y="1171"/>
                  </a:lnTo>
                  <a:lnTo>
                    <a:pt x="165" y="1146"/>
                  </a:lnTo>
                  <a:lnTo>
                    <a:pt x="146" y="1118"/>
                  </a:lnTo>
                  <a:lnTo>
                    <a:pt x="129" y="1082"/>
                  </a:lnTo>
                  <a:lnTo>
                    <a:pt x="108" y="1044"/>
                  </a:lnTo>
                  <a:lnTo>
                    <a:pt x="89" y="1002"/>
                  </a:lnTo>
                  <a:lnTo>
                    <a:pt x="68" y="954"/>
                  </a:lnTo>
                  <a:lnTo>
                    <a:pt x="51" y="905"/>
                  </a:lnTo>
                  <a:lnTo>
                    <a:pt x="32" y="854"/>
                  </a:lnTo>
                  <a:lnTo>
                    <a:pt x="19" y="802"/>
                  </a:lnTo>
                  <a:lnTo>
                    <a:pt x="10" y="747"/>
                  </a:lnTo>
                  <a:lnTo>
                    <a:pt x="2" y="692"/>
                  </a:lnTo>
                  <a:lnTo>
                    <a:pt x="0" y="639"/>
                  </a:lnTo>
                  <a:lnTo>
                    <a:pt x="4" y="587"/>
                  </a:lnTo>
                  <a:lnTo>
                    <a:pt x="10" y="534"/>
                  </a:lnTo>
                  <a:lnTo>
                    <a:pt x="19" y="487"/>
                  </a:lnTo>
                  <a:lnTo>
                    <a:pt x="29" y="443"/>
                  </a:lnTo>
                  <a:lnTo>
                    <a:pt x="42" y="403"/>
                  </a:lnTo>
                  <a:lnTo>
                    <a:pt x="55" y="363"/>
                  </a:lnTo>
                  <a:lnTo>
                    <a:pt x="70" y="327"/>
                  </a:lnTo>
                  <a:lnTo>
                    <a:pt x="89" y="293"/>
                  </a:lnTo>
                  <a:lnTo>
                    <a:pt x="108" y="260"/>
                  </a:lnTo>
                  <a:lnTo>
                    <a:pt x="129" y="228"/>
                  </a:lnTo>
                  <a:lnTo>
                    <a:pt x="154" y="196"/>
                  </a:lnTo>
                  <a:lnTo>
                    <a:pt x="179" y="165"/>
                  </a:lnTo>
                  <a:lnTo>
                    <a:pt x="207" y="135"/>
                  </a:lnTo>
                  <a:lnTo>
                    <a:pt x="236" y="103"/>
                  </a:lnTo>
                  <a:lnTo>
                    <a:pt x="268" y="70"/>
                  </a:lnTo>
                  <a:lnTo>
                    <a:pt x="300" y="36"/>
                  </a:lnTo>
                  <a:lnTo>
                    <a:pt x="338" y="0"/>
                  </a:lnTo>
                  <a:lnTo>
                    <a:pt x="380" y="25"/>
                  </a:lnTo>
                  <a:lnTo>
                    <a:pt x="38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56"/>
            <p:cNvSpPr>
              <a:spLocks/>
            </p:cNvSpPr>
            <p:nvPr/>
          </p:nvSpPr>
          <p:spPr bwMode="auto">
            <a:xfrm>
              <a:off x="8172411" y="483663"/>
              <a:ext cx="231293" cy="63939"/>
            </a:xfrm>
            <a:custGeom>
              <a:avLst/>
              <a:gdLst/>
              <a:ahLst/>
              <a:cxnLst>
                <a:cxn ang="0">
                  <a:pos x="0" y="217"/>
                </a:cxn>
                <a:cxn ang="0">
                  <a:pos x="1" y="215"/>
                </a:cxn>
                <a:cxn ang="0">
                  <a:pos x="13" y="209"/>
                </a:cxn>
                <a:cxn ang="0">
                  <a:pos x="28" y="200"/>
                </a:cxn>
                <a:cxn ang="0">
                  <a:pos x="51" y="190"/>
                </a:cxn>
                <a:cxn ang="0">
                  <a:pos x="79" y="177"/>
                </a:cxn>
                <a:cxn ang="0">
                  <a:pos x="114" y="162"/>
                </a:cxn>
                <a:cxn ang="0">
                  <a:pos x="152" y="145"/>
                </a:cxn>
                <a:cxn ang="0">
                  <a:pos x="197" y="129"/>
                </a:cxn>
                <a:cxn ang="0">
                  <a:pos x="247" y="112"/>
                </a:cxn>
                <a:cxn ang="0">
                  <a:pos x="302" y="95"/>
                </a:cxn>
                <a:cxn ang="0">
                  <a:pos x="361" y="76"/>
                </a:cxn>
                <a:cxn ang="0">
                  <a:pos x="425" y="61"/>
                </a:cxn>
                <a:cxn ang="0">
                  <a:pos x="494" y="46"/>
                </a:cxn>
                <a:cxn ang="0">
                  <a:pos x="564" y="34"/>
                </a:cxn>
                <a:cxn ang="0">
                  <a:pos x="642" y="21"/>
                </a:cxn>
                <a:cxn ang="0">
                  <a:pos x="722" y="15"/>
                </a:cxn>
                <a:cxn ang="0">
                  <a:pos x="636" y="0"/>
                </a:cxn>
                <a:cxn ang="0">
                  <a:pos x="631" y="0"/>
                </a:cxn>
                <a:cxn ang="0">
                  <a:pos x="621" y="0"/>
                </a:cxn>
                <a:cxn ang="0">
                  <a:pos x="602" y="2"/>
                </a:cxn>
                <a:cxn ang="0">
                  <a:pos x="579" y="6"/>
                </a:cxn>
                <a:cxn ang="0">
                  <a:pos x="549" y="10"/>
                </a:cxn>
                <a:cxn ang="0">
                  <a:pos x="517" y="13"/>
                </a:cxn>
                <a:cxn ang="0">
                  <a:pos x="477" y="19"/>
                </a:cxn>
                <a:cxn ang="0">
                  <a:pos x="435" y="29"/>
                </a:cxn>
                <a:cxn ang="0">
                  <a:pos x="389" y="34"/>
                </a:cxn>
                <a:cxn ang="0">
                  <a:pos x="342" y="48"/>
                </a:cxn>
                <a:cxn ang="0">
                  <a:pos x="290" y="57"/>
                </a:cxn>
                <a:cxn ang="0">
                  <a:pos x="241" y="72"/>
                </a:cxn>
                <a:cxn ang="0">
                  <a:pos x="188" y="89"/>
                </a:cxn>
                <a:cxn ang="0">
                  <a:pos x="136" y="107"/>
                </a:cxn>
                <a:cxn ang="0">
                  <a:pos x="85" y="127"/>
                </a:cxn>
                <a:cxn ang="0">
                  <a:pos x="38" y="150"/>
                </a:cxn>
                <a:cxn ang="0">
                  <a:pos x="0" y="217"/>
                </a:cxn>
                <a:cxn ang="0">
                  <a:pos x="0" y="217"/>
                </a:cxn>
              </a:cxnLst>
              <a:rect l="0" t="0" r="r" b="b"/>
              <a:pathLst>
                <a:path w="722" h="217">
                  <a:moveTo>
                    <a:pt x="0" y="217"/>
                  </a:moveTo>
                  <a:lnTo>
                    <a:pt x="1" y="215"/>
                  </a:lnTo>
                  <a:lnTo>
                    <a:pt x="13" y="209"/>
                  </a:lnTo>
                  <a:lnTo>
                    <a:pt x="28" y="200"/>
                  </a:lnTo>
                  <a:lnTo>
                    <a:pt x="51" y="190"/>
                  </a:lnTo>
                  <a:lnTo>
                    <a:pt x="79" y="177"/>
                  </a:lnTo>
                  <a:lnTo>
                    <a:pt x="114" y="162"/>
                  </a:lnTo>
                  <a:lnTo>
                    <a:pt x="152" y="145"/>
                  </a:lnTo>
                  <a:lnTo>
                    <a:pt x="197" y="129"/>
                  </a:lnTo>
                  <a:lnTo>
                    <a:pt x="247" y="112"/>
                  </a:lnTo>
                  <a:lnTo>
                    <a:pt x="302" y="95"/>
                  </a:lnTo>
                  <a:lnTo>
                    <a:pt x="361" y="76"/>
                  </a:lnTo>
                  <a:lnTo>
                    <a:pt x="425" y="61"/>
                  </a:lnTo>
                  <a:lnTo>
                    <a:pt x="494" y="46"/>
                  </a:lnTo>
                  <a:lnTo>
                    <a:pt x="564" y="34"/>
                  </a:lnTo>
                  <a:lnTo>
                    <a:pt x="642" y="21"/>
                  </a:lnTo>
                  <a:lnTo>
                    <a:pt x="722" y="15"/>
                  </a:lnTo>
                  <a:lnTo>
                    <a:pt x="636" y="0"/>
                  </a:lnTo>
                  <a:lnTo>
                    <a:pt x="631" y="0"/>
                  </a:lnTo>
                  <a:lnTo>
                    <a:pt x="621" y="0"/>
                  </a:lnTo>
                  <a:lnTo>
                    <a:pt x="602" y="2"/>
                  </a:lnTo>
                  <a:lnTo>
                    <a:pt x="579" y="6"/>
                  </a:lnTo>
                  <a:lnTo>
                    <a:pt x="549" y="10"/>
                  </a:lnTo>
                  <a:lnTo>
                    <a:pt x="517" y="13"/>
                  </a:lnTo>
                  <a:lnTo>
                    <a:pt x="477" y="19"/>
                  </a:lnTo>
                  <a:lnTo>
                    <a:pt x="435" y="29"/>
                  </a:lnTo>
                  <a:lnTo>
                    <a:pt x="389" y="34"/>
                  </a:lnTo>
                  <a:lnTo>
                    <a:pt x="342" y="48"/>
                  </a:lnTo>
                  <a:lnTo>
                    <a:pt x="290" y="57"/>
                  </a:lnTo>
                  <a:lnTo>
                    <a:pt x="241" y="72"/>
                  </a:lnTo>
                  <a:lnTo>
                    <a:pt x="188" y="89"/>
                  </a:lnTo>
                  <a:lnTo>
                    <a:pt x="136" y="107"/>
                  </a:lnTo>
                  <a:lnTo>
                    <a:pt x="85" y="127"/>
                  </a:lnTo>
                  <a:lnTo>
                    <a:pt x="38" y="150"/>
                  </a:lnTo>
                  <a:lnTo>
                    <a:pt x="0" y="21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57"/>
            <p:cNvSpPr>
              <a:spLocks/>
            </p:cNvSpPr>
            <p:nvPr/>
          </p:nvSpPr>
          <p:spPr bwMode="auto">
            <a:xfrm>
              <a:off x="7511209" y="692057"/>
              <a:ext cx="707973" cy="386002"/>
            </a:xfrm>
            <a:custGeom>
              <a:avLst/>
              <a:gdLst/>
              <a:ahLst/>
              <a:cxnLst>
                <a:cxn ang="0">
                  <a:pos x="1804" y="40"/>
                </a:cxn>
                <a:cxn ang="0">
                  <a:pos x="1831" y="42"/>
                </a:cxn>
                <a:cxn ang="0">
                  <a:pos x="1880" y="52"/>
                </a:cxn>
                <a:cxn ang="0">
                  <a:pos x="1943" y="71"/>
                </a:cxn>
                <a:cxn ang="0">
                  <a:pos x="2008" y="101"/>
                </a:cxn>
                <a:cxn ang="0">
                  <a:pos x="2070" y="147"/>
                </a:cxn>
                <a:cxn ang="0">
                  <a:pos x="2118" y="211"/>
                </a:cxn>
                <a:cxn ang="0">
                  <a:pos x="2150" y="299"/>
                </a:cxn>
                <a:cxn ang="0">
                  <a:pos x="2146" y="407"/>
                </a:cxn>
                <a:cxn ang="0">
                  <a:pos x="2076" y="516"/>
                </a:cxn>
                <a:cxn ang="0">
                  <a:pos x="1949" y="622"/>
                </a:cxn>
                <a:cxn ang="0">
                  <a:pos x="1776" y="721"/>
                </a:cxn>
                <a:cxn ang="0">
                  <a:pos x="1572" y="812"/>
                </a:cxn>
                <a:cxn ang="0">
                  <a:pos x="1352" y="892"/>
                </a:cxn>
                <a:cxn ang="0">
                  <a:pos x="1127" y="958"/>
                </a:cxn>
                <a:cxn ang="0">
                  <a:pos x="914" y="1012"/>
                </a:cxn>
                <a:cxn ang="0">
                  <a:pos x="722" y="1048"/>
                </a:cxn>
                <a:cxn ang="0">
                  <a:pos x="551" y="1086"/>
                </a:cxn>
                <a:cxn ang="0">
                  <a:pos x="401" y="1122"/>
                </a:cxn>
                <a:cxn ang="0">
                  <a:pos x="272" y="1158"/>
                </a:cxn>
                <a:cxn ang="0">
                  <a:pos x="165" y="1190"/>
                </a:cxn>
                <a:cxn ang="0">
                  <a:pos x="86" y="1219"/>
                </a:cxn>
                <a:cxn ang="0">
                  <a:pos x="30" y="1240"/>
                </a:cxn>
                <a:cxn ang="0">
                  <a:pos x="2" y="1251"/>
                </a:cxn>
                <a:cxn ang="0">
                  <a:pos x="6" y="1304"/>
                </a:cxn>
                <a:cxn ang="0">
                  <a:pos x="32" y="1295"/>
                </a:cxn>
                <a:cxn ang="0">
                  <a:pos x="114" y="1270"/>
                </a:cxn>
                <a:cxn ang="0">
                  <a:pos x="240" y="1234"/>
                </a:cxn>
                <a:cxn ang="0">
                  <a:pos x="401" y="1187"/>
                </a:cxn>
                <a:cxn ang="0">
                  <a:pos x="589" y="1131"/>
                </a:cxn>
                <a:cxn ang="0">
                  <a:pos x="800" y="1074"/>
                </a:cxn>
                <a:cxn ang="0">
                  <a:pos x="1023" y="1014"/>
                </a:cxn>
                <a:cxn ang="0">
                  <a:pos x="1249" y="958"/>
                </a:cxn>
                <a:cxn ang="0">
                  <a:pos x="1462" y="898"/>
                </a:cxn>
                <a:cxn ang="0">
                  <a:pos x="1654" y="825"/>
                </a:cxn>
                <a:cxn ang="0">
                  <a:pos x="1819" y="746"/>
                </a:cxn>
                <a:cxn ang="0">
                  <a:pos x="1960" y="662"/>
                </a:cxn>
                <a:cxn ang="0">
                  <a:pos x="2070" y="574"/>
                </a:cxn>
                <a:cxn ang="0">
                  <a:pos x="2150" y="491"/>
                </a:cxn>
                <a:cxn ang="0">
                  <a:pos x="2198" y="409"/>
                </a:cxn>
                <a:cxn ang="0">
                  <a:pos x="2211" y="337"/>
                </a:cxn>
                <a:cxn ang="0">
                  <a:pos x="2200" y="268"/>
                </a:cxn>
                <a:cxn ang="0">
                  <a:pos x="2177" y="204"/>
                </a:cxn>
                <a:cxn ang="0">
                  <a:pos x="2143" y="145"/>
                </a:cxn>
                <a:cxn ang="0">
                  <a:pos x="2099" y="95"/>
                </a:cxn>
                <a:cxn ang="0">
                  <a:pos x="2042" y="54"/>
                </a:cxn>
                <a:cxn ang="0">
                  <a:pos x="1973" y="23"/>
                </a:cxn>
                <a:cxn ang="0">
                  <a:pos x="1892" y="2"/>
                </a:cxn>
                <a:cxn ang="0">
                  <a:pos x="1800" y="0"/>
                </a:cxn>
                <a:cxn ang="0">
                  <a:pos x="1800" y="40"/>
                </a:cxn>
              </a:cxnLst>
              <a:rect l="0" t="0" r="r" b="b"/>
              <a:pathLst>
                <a:path w="2211" h="1304">
                  <a:moveTo>
                    <a:pt x="1800" y="40"/>
                  </a:moveTo>
                  <a:lnTo>
                    <a:pt x="1804" y="40"/>
                  </a:lnTo>
                  <a:lnTo>
                    <a:pt x="1814" y="40"/>
                  </a:lnTo>
                  <a:lnTo>
                    <a:pt x="1831" y="42"/>
                  </a:lnTo>
                  <a:lnTo>
                    <a:pt x="1854" y="46"/>
                  </a:lnTo>
                  <a:lnTo>
                    <a:pt x="1880" y="52"/>
                  </a:lnTo>
                  <a:lnTo>
                    <a:pt x="1911" y="59"/>
                  </a:lnTo>
                  <a:lnTo>
                    <a:pt x="1943" y="71"/>
                  </a:lnTo>
                  <a:lnTo>
                    <a:pt x="1975" y="84"/>
                  </a:lnTo>
                  <a:lnTo>
                    <a:pt x="2008" y="101"/>
                  </a:lnTo>
                  <a:lnTo>
                    <a:pt x="2040" y="122"/>
                  </a:lnTo>
                  <a:lnTo>
                    <a:pt x="2070" y="147"/>
                  </a:lnTo>
                  <a:lnTo>
                    <a:pt x="2097" y="177"/>
                  </a:lnTo>
                  <a:lnTo>
                    <a:pt x="2118" y="211"/>
                  </a:lnTo>
                  <a:lnTo>
                    <a:pt x="2139" y="253"/>
                  </a:lnTo>
                  <a:lnTo>
                    <a:pt x="2150" y="299"/>
                  </a:lnTo>
                  <a:lnTo>
                    <a:pt x="2156" y="352"/>
                  </a:lnTo>
                  <a:lnTo>
                    <a:pt x="2146" y="407"/>
                  </a:lnTo>
                  <a:lnTo>
                    <a:pt x="2118" y="462"/>
                  </a:lnTo>
                  <a:lnTo>
                    <a:pt x="2076" y="516"/>
                  </a:lnTo>
                  <a:lnTo>
                    <a:pt x="2019" y="569"/>
                  </a:lnTo>
                  <a:lnTo>
                    <a:pt x="1949" y="622"/>
                  </a:lnTo>
                  <a:lnTo>
                    <a:pt x="1867" y="673"/>
                  </a:lnTo>
                  <a:lnTo>
                    <a:pt x="1776" y="721"/>
                  </a:lnTo>
                  <a:lnTo>
                    <a:pt x="1679" y="770"/>
                  </a:lnTo>
                  <a:lnTo>
                    <a:pt x="1572" y="812"/>
                  </a:lnTo>
                  <a:lnTo>
                    <a:pt x="1464" y="854"/>
                  </a:lnTo>
                  <a:lnTo>
                    <a:pt x="1352" y="892"/>
                  </a:lnTo>
                  <a:lnTo>
                    <a:pt x="1240" y="928"/>
                  </a:lnTo>
                  <a:lnTo>
                    <a:pt x="1127" y="958"/>
                  </a:lnTo>
                  <a:lnTo>
                    <a:pt x="1019" y="989"/>
                  </a:lnTo>
                  <a:lnTo>
                    <a:pt x="914" y="1012"/>
                  </a:lnTo>
                  <a:lnTo>
                    <a:pt x="817" y="1033"/>
                  </a:lnTo>
                  <a:lnTo>
                    <a:pt x="722" y="1048"/>
                  </a:lnTo>
                  <a:lnTo>
                    <a:pt x="635" y="1067"/>
                  </a:lnTo>
                  <a:lnTo>
                    <a:pt x="551" y="1086"/>
                  </a:lnTo>
                  <a:lnTo>
                    <a:pt x="473" y="1105"/>
                  </a:lnTo>
                  <a:lnTo>
                    <a:pt x="401" y="1122"/>
                  </a:lnTo>
                  <a:lnTo>
                    <a:pt x="333" y="1139"/>
                  </a:lnTo>
                  <a:lnTo>
                    <a:pt x="272" y="1158"/>
                  </a:lnTo>
                  <a:lnTo>
                    <a:pt x="217" y="1175"/>
                  </a:lnTo>
                  <a:lnTo>
                    <a:pt x="165" y="1190"/>
                  </a:lnTo>
                  <a:lnTo>
                    <a:pt x="124" y="1206"/>
                  </a:lnTo>
                  <a:lnTo>
                    <a:pt x="86" y="1219"/>
                  </a:lnTo>
                  <a:lnTo>
                    <a:pt x="55" y="1230"/>
                  </a:lnTo>
                  <a:lnTo>
                    <a:pt x="30" y="1240"/>
                  </a:lnTo>
                  <a:lnTo>
                    <a:pt x="13" y="1247"/>
                  </a:lnTo>
                  <a:lnTo>
                    <a:pt x="2" y="1251"/>
                  </a:lnTo>
                  <a:lnTo>
                    <a:pt x="0" y="1253"/>
                  </a:lnTo>
                  <a:lnTo>
                    <a:pt x="6" y="1304"/>
                  </a:lnTo>
                  <a:lnTo>
                    <a:pt x="11" y="1301"/>
                  </a:lnTo>
                  <a:lnTo>
                    <a:pt x="32" y="1295"/>
                  </a:lnTo>
                  <a:lnTo>
                    <a:pt x="67" y="1285"/>
                  </a:lnTo>
                  <a:lnTo>
                    <a:pt x="114" y="1270"/>
                  </a:lnTo>
                  <a:lnTo>
                    <a:pt x="171" y="1253"/>
                  </a:lnTo>
                  <a:lnTo>
                    <a:pt x="240" y="1234"/>
                  </a:lnTo>
                  <a:lnTo>
                    <a:pt x="316" y="1211"/>
                  </a:lnTo>
                  <a:lnTo>
                    <a:pt x="401" y="1187"/>
                  </a:lnTo>
                  <a:lnTo>
                    <a:pt x="492" y="1160"/>
                  </a:lnTo>
                  <a:lnTo>
                    <a:pt x="589" y="1131"/>
                  </a:lnTo>
                  <a:lnTo>
                    <a:pt x="692" y="1103"/>
                  </a:lnTo>
                  <a:lnTo>
                    <a:pt x="800" y="1074"/>
                  </a:lnTo>
                  <a:lnTo>
                    <a:pt x="911" y="1044"/>
                  </a:lnTo>
                  <a:lnTo>
                    <a:pt x="1023" y="1014"/>
                  </a:lnTo>
                  <a:lnTo>
                    <a:pt x="1135" y="985"/>
                  </a:lnTo>
                  <a:lnTo>
                    <a:pt x="1249" y="958"/>
                  </a:lnTo>
                  <a:lnTo>
                    <a:pt x="1357" y="930"/>
                  </a:lnTo>
                  <a:lnTo>
                    <a:pt x="1462" y="898"/>
                  </a:lnTo>
                  <a:lnTo>
                    <a:pt x="1561" y="862"/>
                  </a:lnTo>
                  <a:lnTo>
                    <a:pt x="1654" y="825"/>
                  </a:lnTo>
                  <a:lnTo>
                    <a:pt x="1739" y="785"/>
                  </a:lnTo>
                  <a:lnTo>
                    <a:pt x="1819" y="746"/>
                  </a:lnTo>
                  <a:lnTo>
                    <a:pt x="1893" y="704"/>
                  </a:lnTo>
                  <a:lnTo>
                    <a:pt x="1960" y="662"/>
                  </a:lnTo>
                  <a:lnTo>
                    <a:pt x="2019" y="618"/>
                  </a:lnTo>
                  <a:lnTo>
                    <a:pt x="2070" y="574"/>
                  </a:lnTo>
                  <a:lnTo>
                    <a:pt x="2112" y="531"/>
                  </a:lnTo>
                  <a:lnTo>
                    <a:pt x="2150" y="491"/>
                  </a:lnTo>
                  <a:lnTo>
                    <a:pt x="2177" y="447"/>
                  </a:lnTo>
                  <a:lnTo>
                    <a:pt x="2198" y="409"/>
                  </a:lnTo>
                  <a:lnTo>
                    <a:pt x="2209" y="371"/>
                  </a:lnTo>
                  <a:lnTo>
                    <a:pt x="2211" y="337"/>
                  </a:lnTo>
                  <a:lnTo>
                    <a:pt x="2205" y="301"/>
                  </a:lnTo>
                  <a:lnTo>
                    <a:pt x="2200" y="268"/>
                  </a:lnTo>
                  <a:lnTo>
                    <a:pt x="2188" y="234"/>
                  </a:lnTo>
                  <a:lnTo>
                    <a:pt x="2177" y="204"/>
                  </a:lnTo>
                  <a:lnTo>
                    <a:pt x="2160" y="173"/>
                  </a:lnTo>
                  <a:lnTo>
                    <a:pt x="2143" y="145"/>
                  </a:lnTo>
                  <a:lnTo>
                    <a:pt x="2122" y="118"/>
                  </a:lnTo>
                  <a:lnTo>
                    <a:pt x="2099" y="95"/>
                  </a:lnTo>
                  <a:lnTo>
                    <a:pt x="2070" y="73"/>
                  </a:lnTo>
                  <a:lnTo>
                    <a:pt x="2042" y="54"/>
                  </a:lnTo>
                  <a:lnTo>
                    <a:pt x="2009" y="35"/>
                  </a:lnTo>
                  <a:lnTo>
                    <a:pt x="1973" y="23"/>
                  </a:lnTo>
                  <a:lnTo>
                    <a:pt x="1933" y="10"/>
                  </a:lnTo>
                  <a:lnTo>
                    <a:pt x="1892" y="2"/>
                  </a:lnTo>
                  <a:lnTo>
                    <a:pt x="1846" y="0"/>
                  </a:lnTo>
                  <a:lnTo>
                    <a:pt x="1800" y="0"/>
                  </a:lnTo>
                  <a:lnTo>
                    <a:pt x="1800" y="40"/>
                  </a:lnTo>
                  <a:lnTo>
                    <a:pt x="1800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58"/>
            <p:cNvSpPr>
              <a:spLocks/>
            </p:cNvSpPr>
            <p:nvPr/>
          </p:nvSpPr>
          <p:spPr bwMode="auto">
            <a:xfrm>
              <a:off x="7565669" y="620422"/>
              <a:ext cx="736164" cy="637021"/>
            </a:xfrm>
            <a:custGeom>
              <a:avLst/>
              <a:gdLst/>
              <a:ahLst/>
              <a:cxnLst>
                <a:cxn ang="0">
                  <a:pos x="1681" y="25"/>
                </a:cxn>
                <a:cxn ang="0">
                  <a:pos x="1724" y="28"/>
                </a:cxn>
                <a:cxn ang="0">
                  <a:pos x="1799" y="40"/>
                </a:cxn>
                <a:cxn ang="0">
                  <a:pos x="1896" y="65"/>
                </a:cxn>
                <a:cxn ang="0">
                  <a:pos x="2000" y="108"/>
                </a:cxn>
                <a:cxn ang="0">
                  <a:pos x="2101" y="175"/>
                </a:cxn>
                <a:cxn ang="0">
                  <a:pos x="2185" y="268"/>
                </a:cxn>
                <a:cxn ang="0">
                  <a:pos x="2240" y="395"/>
                </a:cxn>
                <a:cxn ang="0">
                  <a:pos x="2257" y="553"/>
                </a:cxn>
                <a:cxn ang="0">
                  <a:pos x="2240" y="707"/>
                </a:cxn>
                <a:cxn ang="0">
                  <a:pos x="2190" y="852"/>
                </a:cxn>
                <a:cxn ang="0">
                  <a:pos x="2112" y="987"/>
                </a:cxn>
                <a:cxn ang="0">
                  <a:pos x="2010" y="1110"/>
                </a:cxn>
                <a:cxn ang="0">
                  <a:pos x="1886" y="1226"/>
                </a:cxn>
                <a:cxn ang="0">
                  <a:pos x="1738" y="1336"/>
                </a:cxn>
                <a:cxn ang="0">
                  <a:pos x="1574" y="1435"/>
                </a:cxn>
                <a:cxn ang="0">
                  <a:pos x="1392" y="1532"/>
                </a:cxn>
                <a:cxn ang="0">
                  <a:pos x="1183" y="1629"/>
                </a:cxn>
                <a:cxn ang="0">
                  <a:pos x="956" y="1728"/>
                </a:cxn>
                <a:cxn ang="0">
                  <a:pos x="726" y="1829"/>
                </a:cxn>
                <a:cxn ang="0">
                  <a:pos x="508" y="1920"/>
                </a:cxn>
                <a:cxn ang="0">
                  <a:pos x="310" y="2002"/>
                </a:cxn>
                <a:cxn ang="0">
                  <a:pos x="148" y="2074"/>
                </a:cxn>
                <a:cxn ang="0">
                  <a:pos x="36" y="2127"/>
                </a:cxn>
                <a:cxn ang="0">
                  <a:pos x="61" y="2150"/>
                </a:cxn>
                <a:cxn ang="0">
                  <a:pos x="116" y="2125"/>
                </a:cxn>
                <a:cxn ang="0">
                  <a:pos x="266" y="2063"/>
                </a:cxn>
                <a:cxn ang="0">
                  <a:pos x="485" y="1969"/>
                </a:cxn>
                <a:cxn ang="0">
                  <a:pos x="742" y="1861"/>
                </a:cxn>
                <a:cxn ang="0">
                  <a:pos x="1012" y="1741"/>
                </a:cxn>
                <a:cxn ang="0">
                  <a:pos x="1266" y="1627"/>
                </a:cxn>
                <a:cxn ang="0">
                  <a:pos x="1479" y="1526"/>
                </a:cxn>
                <a:cxn ang="0">
                  <a:pos x="1624" y="1452"/>
                </a:cxn>
                <a:cxn ang="0">
                  <a:pos x="1730" y="1382"/>
                </a:cxn>
                <a:cxn ang="0">
                  <a:pos x="1848" y="1300"/>
                </a:cxn>
                <a:cxn ang="0">
                  <a:pos x="1970" y="1199"/>
                </a:cxn>
                <a:cxn ang="0">
                  <a:pos x="2084" y="1085"/>
                </a:cxn>
                <a:cxn ang="0">
                  <a:pos x="2183" y="952"/>
                </a:cxn>
                <a:cxn ang="0">
                  <a:pos x="2255" y="806"/>
                </a:cxn>
                <a:cxn ang="0">
                  <a:pos x="2295" y="641"/>
                </a:cxn>
                <a:cxn ang="0">
                  <a:pos x="2293" y="462"/>
                </a:cxn>
                <a:cxn ang="0">
                  <a:pos x="2243" y="295"/>
                </a:cxn>
                <a:cxn ang="0">
                  <a:pos x="2166" y="177"/>
                </a:cxn>
                <a:cxn ang="0">
                  <a:pos x="2069" y="93"/>
                </a:cxn>
                <a:cxn ang="0">
                  <a:pos x="1962" y="42"/>
                </a:cxn>
                <a:cxn ang="0">
                  <a:pos x="1859" y="13"/>
                </a:cxn>
                <a:cxn ang="0">
                  <a:pos x="1774" y="2"/>
                </a:cxn>
                <a:cxn ang="0">
                  <a:pos x="1711" y="0"/>
                </a:cxn>
                <a:cxn ang="0">
                  <a:pos x="1690" y="2"/>
                </a:cxn>
                <a:cxn ang="0">
                  <a:pos x="1675" y="25"/>
                </a:cxn>
              </a:cxnLst>
              <a:rect l="0" t="0" r="r" b="b"/>
              <a:pathLst>
                <a:path w="2299" h="2150">
                  <a:moveTo>
                    <a:pt x="1675" y="25"/>
                  </a:moveTo>
                  <a:lnTo>
                    <a:pt x="1681" y="25"/>
                  </a:lnTo>
                  <a:lnTo>
                    <a:pt x="1698" y="25"/>
                  </a:lnTo>
                  <a:lnTo>
                    <a:pt x="1724" y="28"/>
                  </a:lnTo>
                  <a:lnTo>
                    <a:pt x="1759" y="34"/>
                  </a:lnTo>
                  <a:lnTo>
                    <a:pt x="1799" y="40"/>
                  </a:lnTo>
                  <a:lnTo>
                    <a:pt x="1846" y="51"/>
                  </a:lnTo>
                  <a:lnTo>
                    <a:pt x="1896" y="65"/>
                  </a:lnTo>
                  <a:lnTo>
                    <a:pt x="1949" y="85"/>
                  </a:lnTo>
                  <a:lnTo>
                    <a:pt x="2000" y="108"/>
                  </a:lnTo>
                  <a:lnTo>
                    <a:pt x="2051" y="139"/>
                  </a:lnTo>
                  <a:lnTo>
                    <a:pt x="2101" y="175"/>
                  </a:lnTo>
                  <a:lnTo>
                    <a:pt x="2145" y="219"/>
                  </a:lnTo>
                  <a:lnTo>
                    <a:pt x="2185" y="268"/>
                  </a:lnTo>
                  <a:lnTo>
                    <a:pt x="2215" y="327"/>
                  </a:lnTo>
                  <a:lnTo>
                    <a:pt x="2240" y="395"/>
                  </a:lnTo>
                  <a:lnTo>
                    <a:pt x="2255" y="473"/>
                  </a:lnTo>
                  <a:lnTo>
                    <a:pt x="2257" y="553"/>
                  </a:lnTo>
                  <a:lnTo>
                    <a:pt x="2253" y="633"/>
                  </a:lnTo>
                  <a:lnTo>
                    <a:pt x="2240" y="707"/>
                  </a:lnTo>
                  <a:lnTo>
                    <a:pt x="2219" y="781"/>
                  </a:lnTo>
                  <a:lnTo>
                    <a:pt x="2190" y="852"/>
                  </a:lnTo>
                  <a:lnTo>
                    <a:pt x="2156" y="920"/>
                  </a:lnTo>
                  <a:lnTo>
                    <a:pt x="2112" y="987"/>
                  </a:lnTo>
                  <a:lnTo>
                    <a:pt x="2067" y="1051"/>
                  </a:lnTo>
                  <a:lnTo>
                    <a:pt x="2010" y="1110"/>
                  </a:lnTo>
                  <a:lnTo>
                    <a:pt x="1951" y="1171"/>
                  </a:lnTo>
                  <a:lnTo>
                    <a:pt x="1886" y="1226"/>
                  </a:lnTo>
                  <a:lnTo>
                    <a:pt x="1814" y="1283"/>
                  </a:lnTo>
                  <a:lnTo>
                    <a:pt x="1738" y="1336"/>
                  </a:lnTo>
                  <a:lnTo>
                    <a:pt x="1658" y="1388"/>
                  </a:lnTo>
                  <a:lnTo>
                    <a:pt x="1574" y="1435"/>
                  </a:lnTo>
                  <a:lnTo>
                    <a:pt x="1487" y="1485"/>
                  </a:lnTo>
                  <a:lnTo>
                    <a:pt x="1392" y="1532"/>
                  </a:lnTo>
                  <a:lnTo>
                    <a:pt x="1289" y="1582"/>
                  </a:lnTo>
                  <a:lnTo>
                    <a:pt x="1183" y="1629"/>
                  </a:lnTo>
                  <a:lnTo>
                    <a:pt x="1071" y="1680"/>
                  </a:lnTo>
                  <a:lnTo>
                    <a:pt x="956" y="1728"/>
                  </a:lnTo>
                  <a:lnTo>
                    <a:pt x="842" y="1779"/>
                  </a:lnTo>
                  <a:lnTo>
                    <a:pt x="726" y="1829"/>
                  </a:lnTo>
                  <a:lnTo>
                    <a:pt x="616" y="1876"/>
                  </a:lnTo>
                  <a:lnTo>
                    <a:pt x="508" y="1920"/>
                  </a:lnTo>
                  <a:lnTo>
                    <a:pt x="407" y="1964"/>
                  </a:lnTo>
                  <a:lnTo>
                    <a:pt x="310" y="2002"/>
                  </a:lnTo>
                  <a:lnTo>
                    <a:pt x="225" y="2042"/>
                  </a:lnTo>
                  <a:lnTo>
                    <a:pt x="148" y="2074"/>
                  </a:lnTo>
                  <a:lnTo>
                    <a:pt x="86" y="2104"/>
                  </a:lnTo>
                  <a:lnTo>
                    <a:pt x="36" y="2127"/>
                  </a:lnTo>
                  <a:lnTo>
                    <a:pt x="0" y="2150"/>
                  </a:lnTo>
                  <a:lnTo>
                    <a:pt x="61" y="2150"/>
                  </a:lnTo>
                  <a:lnTo>
                    <a:pt x="74" y="2142"/>
                  </a:lnTo>
                  <a:lnTo>
                    <a:pt x="116" y="2125"/>
                  </a:lnTo>
                  <a:lnTo>
                    <a:pt x="181" y="2097"/>
                  </a:lnTo>
                  <a:lnTo>
                    <a:pt x="266" y="2063"/>
                  </a:lnTo>
                  <a:lnTo>
                    <a:pt x="369" y="2019"/>
                  </a:lnTo>
                  <a:lnTo>
                    <a:pt x="485" y="1969"/>
                  </a:lnTo>
                  <a:lnTo>
                    <a:pt x="610" y="1916"/>
                  </a:lnTo>
                  <a:lnTo>
                    <a:pt x="742" y="1861"/>
                  </a:lnTo>
                  <a:lnTo>
                    <a:pt x="877" y="1800"/>
                  </a:lnTo>
                  <a:lnTo>
                    <a:pt x="1012" y="1741"/>
                  </a:lnTo>
                  <a:lnTo>
                    <a:pt x="1143" y="1682"/>
                  </a:lnTo>
                  <a:lnTo>
                    <a:pt x="1266" y="1627"/>
                  </a:lnTo>
                  <a:lnTo>
                    <a:pt x="1378" y="1574"/>
                  </a:lnTo>
                  <a:lnTo>
                    <a:pt x="1479" y="1526"/>
                  </a:lnTo>
                  <a:lnTo>
                    <a:pt x="1561" y="1485"/>
                  </a:lnTo>
                  <a:lnTo>
                    <a:pt x="1624" y="1452"/>
                  </a:lnTo>
                  <a:lnTo>
                    <a:pt x="1673" y="1418"/>
                  </a:lnTo>
                  <a:lnTo>
                    <a:pt x="1730" y="1382"/>
                  </a:lnTo>
                  <a:lnTo>
                    <a:pt x="1787" y="1342"/>
                  </a:lnTo>
                  <a:lnTo>
                    <a:pt x="1848" y="1300"/>
                  </a:lnTo>
                  <a:lnTo>
                    <a:pt x="1907" y="1251"/>
                  </a:lnTo>
                  <a:lnTo>
                    <a:pt x="1970" y="1199"/>
                  </a:lnTo>
                  <a:lnTo>
                    <a:pt x="2027" y="1144"/>
                  </a:lnTo>
                  <a:lnTo>
                    <a:pt x="2084" y="1085"/>
                  </a:lnTo>
                  <a:lnTo>
                    <a:pt x="2135" y="1021"/>
                  </a:lnTo>
                  <a:lnTo>
                    <a:pt x="2183" y="952"/>
                  </a:lnTo>
                  <a:lnTo>
                    <a:pt x="2223" y="882"/>
                  </a:lnTo>
                  <a:lnTo>
                    <a:pt x="2255" y="806"/>
                  </a:lnTo>
                  <a:lnTo>
                    <a:pt x="2280" y="724"/>
                  </a:lnTo>
                  <a:lnTo>
                    <a:pt x="2295" y="641"/>
                  </a:lnTo>
                  <a:lnTo>
                    <a:pt x="2299" y="553"/>
                  </a:lnTo>
                  <a:lnTo>
                    <a:pt x="2293" y="462"/>
                  </a:lnTo>
                  <a:lnTo>
                    <a:pt x="2272" y="373"/>
                  </a:lnTo>
                  <a:lnTo>
                    <a:pt x="2243" y="295"/>
                  </a:lnTo>
                  <a:lnTo>
                    <a:pt x="2207" y="230"/>
                  </a:lnTo>
                  <a:lnTo>
                    <a:pt x="2166" y="177"/>
                  </a:lnTo>
                  <a:lnTo>
                    <a:pt x="2118" y="129"/>
                  </a:lnTo>
                  <a:lnTo>
                    <a:pt x="2069" y="93"/>
                  </a:lnTo>
                  <a:lnTo>
                    <a:pt x="2015" y="63"/>
                  </a:lnTo>
                  <a:lnTo>
                    <a:pt x="1962" y="42"/>
                  </a:lnTo>
                  <a:lnTo>
                    <a:pt x="1909" y="25"/>
                  </a:lnTo>
                  <a:lnTo>
                    <a:pt x="1859" y="13"/>
                  </a:lnTo>
                  <a:lnTo>
                    <a:pt x="1814" y="6"/>
                  </a:lnTo>
                  <a:lnTo>
                    <a:pt x="1774" y="2"/>
                  </a:lnTo>
                  <a:lnTo>
                    <a:pt x="1738" y="0"/>
                  </a:lnTo>
                  <a:lnTo>
                    <a:pt x="1711" y="0"/>
                  </a:lnTo>
                  <a:lnTo>
                    <a:pt x="1696" y="2"/>
                  </a:lnTo>
                  <a:lnTo>
                    <a:pt x="1690" y="2"/>
                  </a:lnTo>
                  <a:lnTo>
                    <a:pt x="1675" y="25"/>
                  </a:lnTo>
                  <a:lnTo>
                    <a:pt x="1675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59"/>
            <p:cNvSpPr>
              <a:spLocks/>
            </p:cNvSpPr>
            <p:nvPr/>
          </p:nvSpPr>
          <p:spPr bwMode="auto">
            <a:xfrm>
              <a:off x="7889863" y="692649"/>
              <a:ext cx="123655" cy="33745"/>
            </a:xfrm>
            <a:custGeom>
              <a:avLst/>
              <a:gdLst/>
              <a:ahLst/>
              <a:cxnLst>
                <a:cxn ang="0">
                  <a:pos x="381" y="46"/>
                </a:cxn>
                <a:cxn ang="0">
                  <a:pos x="379" y="46"/>
                </a:cxn>
                <a:cxn ang="0">
                  <a:pos x="369" y="46"/>
                </a:cxn>
                <a:cxn ang="0">
                  <a:pos x="356" y="46"/>
                </a:cxn>
                <a:cxn ang="0">
                  <a:pos x="339" y="48"/>
                </a:cxn>
                <a:cxn ang="0">
                  <a:pos x="318" y="50"/>
                </a:cxn>
                <a:cxn ang="0">
                  <a:pos x="295" y="52"/>
                </a:cxn>
                <a:cxn ang="0">
                  <a:pos x="269" y="55"/>
                </a:cxn>
                <a:cxn ang="0">
                  <a:pos x="242" y="59"/>
                </a:cxn>
                <a:cxn ang="0">
                  <a:pos x="211" y="63"/>
                </a:cxn>
                <a:cxn ang="0">
                  <a:pos x="179" y="69"/>
                </a:cxn>
                <a:cxn ang="0">
                  <a:pos x="147" y="74"/>
                </a:cxn>
                <a:cxn ang="0">
                  <a:pos x="116" y="82"/>
                </a:cxn>
                <a:cxn ang="0">
                  <a:pos x="84" y="88"/>
                </a:cxn>
                <a:cxn ang="0">
                  <a:pos x="54" y="95"/>
                </a:cxn>
                <a:cxn ang="0">
                  <a:pos x="25" y="103"/>
                </a:cxn>
                <a:cxn ang="0">
                  <a:pos x="0" y="114"/>
                </a:cxn>
                <a:cxn ang="0">
                  <a:pos x="14" y="69"/>
                </a:cxn>
                <a:cxn ang="0">
                  <a:pos x="16" y="69"/>
                </a:cxn>
                <a:cxn ang="0">
                  <a:pos x="25" y="65"/>
                </a:cxn>
                <a:cxn ang="0">
                  <a:pos x="38" y="61"/>
                </a:cxn>
                <a:cxn ang="0">
                  <a:pos x="56" y="57"/>
                </a:cxn>
                <a:cxn ang="0">
                  <a:pos x="78" y="52"/>
                </a:cxn>
                <a:cxn ang="0">
                  <a:pos x="103" y="46"/>
                </a:cxn>
                <a:cxn ang="0">
                  <a:pos x="130" y="40"/>
                </a:cxn>
                <a:cxn ang="0">
                  <a:pos x="162" y="33"/>
                </a:cxn>
                <a:cxn ang="0">
                  <a:pos x="192" y="27"/>
                </a:cxn>
                <a:cxn ang="0">
                  <a:pos x="223" y="21"/>
                </a:cxn>
                <a:cxn ang="0">
                  <a:pos x="253" y="14"/>
                </a:cxn>
                <a:cxn ang="0">
                  <a:pos x="286" y="10"/>
                </a:cxn>
                <a:cxn ang="0">
                  <a:pos x="314" y="6"/>
                </a:cxn>
                <a:cxn ang="0">
                  <a:pos x="341" y="4"/>
                </a:cxn>
                <a:cxn ang="0">
                  <a:pos x="365" y="0"/>
                </a:cxn>
                <a:cxn ang="0">
                  <a:pos x="386" y="2"/>
                </a:cxn>
                <a:cxn ang="0">
                  <a:pos x="381" y="46"/>
                </a:cxn>
                <a:cxn ang="0">
                  <a:pos x="381" y="46"/>
                </a:cxn>
              </a:cxnLst>
              <a:rect l="0" t="0" r="r" b="b"/>
              <a:pathLst>
                <a:path w="386" h="114">
                  <a:moveTo>
                    <a:pt x="381" y="46"/>
                  </a:moveTo>
                  <a:lnTo>
                    <a:pt x="379" y="46"/>
                  </a:lnTo>
                  <a:lnTo>
                    <a:pt x="369" y="46"/>
                  </a:lnTo>
                  <a:lnTo>
                    <a:pt x="356" y="46"/>
                  </a:lnTo>
                  <a:lnTo>
                    <a:pt x="339" y="48"/>
                  </a:lnTo>
                  <a:lnTo>
                    <a:pt x="318" y="50"/>
                  </a:lnTo>
                  <a:lnTo>
                    <a:pt x="295" y="52"/>
                  </a:lnTo>
                  <a:lnTo>
                    <a:pt x="269" y="55"/>
                  </a:lnTo>
                  <a:lnTo>
                    <a:pt x="242" y="59"/>
                  </a:lnTo>
                  <a:lnTo>
                    <a:pt x="211" y="63"/>
                  </a:lnTo>
                  <a:lnTo>
                    <a:pt x="179" y="69"/>
                  </a:lnTo>
                  <a:lnTo>
                    <a:pt x="147" y="74"/>
                  </a:lnTo>
                  <a:lnTo>
                    <a:pt x="116" y="82"/>
                  </a:lnTo>
                  <a:lnTo>
                    <a:pt x="84" y="88"/>
                  </a:lnTo>
                  <a:lnTo>
                    <a:pt x="54" y="95"/>
                  </a:lnTo>
                  <a:lnTo>
                    <a:pt x="25" y="103"/>
                  </a:lnTo>
                  <a:lnTo>
                    <a:pt x="0" y="114"/>
                  </a:lnTo>
                  <a:lnTo>
                    <a:pt x="14" y="69"/>
                  </a:lnTo>
                  <a:lnTo>
                    <a:pt x="16" y="69"/>
                  </a:lnTo>
                  <a:lnTo>
                    <a:pt x="25" y="65"/>
                  </a:lnTo>
                  <a:lnTo>
                    <a:pt x="38" y="61"/>
                  </a:lnTo>
                  <a:lnTo>
                    <a:pt x="56" y="57"/>
                  </a:lnTo>
                  <a:lnTo>
                    <a:pt x="78" y="52"/>
                  </a:lnTo>
                  <a:lnTo>
                    <a:pt x="103" y="46"/>
                  </a:lnTo>
                  <a:lnTo>
                    <a:pt x="130" y="40"/>
                  </a:lnTo>
                  <a:lnTo>
                    <a:pt x="162" y="33"/>
                  </a:lnTo>
                  <a:lnTo>
                    <a:pt x="192" y="27"/>
                  </a:lnTo>
                  <a:lnTo>
                    <a:pt x="223" y="21"/>
                  </a:lnTo>
                  <a:lnTo>
                    <a:pt x="253" y="14"/>
                  </a:lnTo>
                  <a:lnTo>
                    <a:pt x="286" y="10"/>
                  </a:lnTo>
                  <a:lnTo>
                    <a:pt x="314" y="6"/>
                  </a:lnTo>
                  <a:lnTo>
                    <a:pt x="341" y="4"/>
                  </a:lnTo>
                  <a:lnTo>
                    <a:pt x="365" y="0"/>
                  </a:lnTo>
                  <a:lnTo>
                    <a:pt x="386" y="2"/>
                  </a:lnTo>
                  <a:lnTo>
                    <a:pt x="381" y="46"/>
                  </a:lnTo>
                  <a:lnTo>
                    <a:pt x="381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60"/>
            <p:cNvSpPr>
              <a:spLocks/>
            </p:cNvSpPr>
            <p:nvPr/>
          </p:nvSpPr>
          <p:spPr bwMode="auto">
            <a:xfrm>
              <a:off x="7943682" y="627526"/>
              <a:ext cx="57663" cy="14800"/>
            </a:xfrm>
            <a:custGeom>
              <a:avLst/>
              <a:gdLst/>
              <a:ahLst/>
              <a:cxnLst>
                <a:cxn ang="0">
                  <a:pos x="53" y="11"/>
                </a:cxn>
                <a:cxn ang="0">
                  <a:pos x="161" y="0"/>
                </a:cxn>
                <a:cxn ang="0">
                  <a:pos x="180" y="34"/>
                </a:cxn>
                <a:cxn ang="0">
                  <a:pos x="0" y="49"/>
                </a:cxn>
                <a:cxn ang="0">
                  <a:pos x="53" y="11"/>
                </a:cxn>
                <a:cxn ang="0">
                  <a:pos x="53" y="11"/>
                </a:cxn>
              </a:cxnLst>
              <a:rect l="0" t="0" r="r" b="b"/>
              <a:pathLst>
                <a:path w="180" h="49">
                  <a:moveTo>
                    <a:pt x="53" y="11"/>
                  </a:moveTo>
                  <a:lnTo>
                    <a:pt x="161" y="0"/>
                  </a:lnTo>
                  <a:lnTo>
                    <a:pt x="180" y="34"/>
                  </a:lnTo>
                  <a:lnTo>
                    <a:pt x="0" y="49"/>
                  </a:lnTo>
                  <a:lnTo>
                    <a:pt x="53" y="11"/>
                  </a:lnTo>
                  <a:lnTo>
                    <a:pt x="53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61"/>
            <p:cNvSpPr>
              <a:spLocks/>
            </p:cNvSpPr>
            <p:nvPr/>
          </p:nvSpPr>
          <p:spPr bwMode="auto">
            <a:xfrm>
              <a:off x="7899473" y="1120092"/>
              <a:ext cx="124296" cy="142087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333" y="477"/>
                </a:cxn>
                <a:cxn ang="0">
                  <a:pos x="388" y="481"/>
                </a:cxn>
                <a:cxn ang="0">
                  <a:pos x="38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388" h="481">
                  <a:moveTo>
                    <a:pt x="0" y="17"/>
                  </a:moveTo>
                  <a:lnTo>
                    <a:pt x="333" y="477"/>
                  </a:lnTo>
                  <a:lnTo>
                    <a:pt x="388" y="481"/>
                  </a:lnTo>
                  <a:lnTo>
                    <a:pt x="38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62"/>
            <p:cNvSpPr>
              <a:spLocks/>
            </p:cNvSpPr>
            <p:nvPr/>
          </p:nvSpPr>
          <p:spPr bwMode="auto">
            <a:xfrm>
              <a:off x="8010314" y="1069178"/>
              <a:ext cx="207587" cy="188265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646" y="637"/>
                </a:cxn>
                <a:cxn ang="0">
                  <a:pos x="612" y="637"/>
                </a:cxn>
                <a:cxn ang="0">
                  <a:pos x="0" y="29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646" h="637">
                  <a:moveTo>
                    <a:pt x="40" y="0"/>
                  </a:moveTo>
                  <a:lnTo>
                    <a:pt x="646" y="637"/>
                  </a:lnTo>
                  <a:lnTo>
                    <a:pt x="612" y="637"/>
                  </a:lnTo>
                  <a:lnTo>
                    <a:pt x="0" y="29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63"/>
            <p:cNvSpPr>
              <a:spLocks/>
            </p:cNvSpPr>
            <p:nvPr/>
          </p:nvSpPr>
          <p:spPr bwMode="auto">
            <a:xfrm>
              <a:off x="7552855" y="455838"/>
              <a:ext cx="210149" cy="2628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4"/>
                </a:cxn>
                <a:cxn ang="0">
                  <a:pos x="21" y="17"/>
                </a:cxn>
                <a:cxn ang="0">
                  <a:pos x="44" y="40"/>
                </a:cxn>
                <a:cxn ang="0">
                  <a:pos x="76" y="72"/>
                </a:cxn>
                <a:cxn ang="0">
                  <a:pos x="114" y="112"/>
                </a:cxn>
                <a:cxn ang="0">
                  <a:pos x="160" y="160"/>
                </a:cxn>
                <a:cxn ang="0">
                  <a:pos x="208" y="211"/>
                </a:cxn>
                <a:cxn ang="0">
                  <a:pos x="259" y="272"/>
                </a:cxn>
                <a:cxn ang="0">
                  <a:pos x="310" y="334"/>
                </a:cxn>
                <a:cxn ang="0">
                  <a:pos x="363" y="403"/>
                </a:cxn>
                <a:cxn ang="0">
                  <a:pos x="415" y="475"/>
                </a:cxn>
                <a:cxn ang="0">
                  <a:pos x="466" y="553"/>
                </a:cxn>
                <a:cxn ang="0">
                  <a:pos x="512" y="633"/>
                </a:cxn>
                <a:cxn ang="0">
                  <a:pos x="555" y="717"/>
                </a:cxn>
                <a:cxn ang="0">
                  <a:pos x="593" y="800"/>
                </a:cxn>
                <a:cxn ang="0">
                  <a:pos x="624" y="888"/>
                </a:cxn>
                <a:cxn ang="0">
                  <a:pos x="656" y="859"/>
                </a:cxn>
                <a:cxn ang="0">
                  <a:pos x="654" y="852"/>
                </a:cxn>
                <a:cxn ang="0">
                  <a:pos x="647" y="833"/>
                </a:cxn>
                <a:cxn ang="0">
                  <a:pos x="635" y="804"/>
                </a:cxn>
                <a:cxn ang="0">
                  <a:pos x="620" y="766"/>
                </a:cxn>
                <a:cxn ang="0">
                  <a:pos x="597" y="718"/>
                </a:cxn>
                <a:cxn ang="0">
                  <a:pos x="573" y="665"/>
                </a:cxn>
                <a:cxn ang="0">
                  <a:pos x="542" y="604"/>
                </a:cxn>
                <a:cxn ang="0">
                  <a:pos x="508" y="542"/>
                </a:cxn>
                <a:cxn ang="0">
                  <a:pos x="466" y="473"/>
                </a:cxn>
                <a:cxn ang="0">
                  <a:pos x="420" y="403"/>
                </a:cxn>
                <a:cxn ang="0">
                  <a:pos x="371" y="331"/>
                </a:cxn>
                <a:cxn ang="0">
                  <a:pos x="316" y="260"/>
                </a:cxn>
                <a:cxn ang="0">
                  <a:pos x="255" y="190"/>
                </a:cxn>
                <a:cxn ang="0">
                  <a:pos x="190" y="123"/>
                </a:cxn>
                <a:cxn ang="0">
                  <a:pos x="118" y="59"/>
                </a:cxn>
                <a:cxn ang="0">
                  <a:pos x="4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56" h="888">
                  <a:moveTo>
                    <a:pt x="0" y="0"/>
                  </a:moveTo>
                  <a:lnTo>
                    <a:pt x="6" y="4"/>
                  </a:lnTo>
                  <a:lnTo>
                    <a:pt x="21" y="17"/>
                  </a:lnTo>
                  <a:lnTo>
                    <a:pt x="44" y="40"/>
                  </a:lnTo>
                  <a:lnTo>
                    <a:pt x="76" y="72"/>
                  </a:lnTo>
                  <a:lnTo>
                    <a:pt x="114" y="112"/>
                  </a:lnTo>
                  <a:lnTo>
                    <a:pt x="160" y="160"/>
                  </a:lnTo>
                  <a:lnTo>
                    <a:pt x="208" y="211"/>
                  </a:lnTo>
                  <a:lnTo>
                    <a:pt x="259" y="272"/>
                  </a:lnTo>
                  <a:lnTo>
                    <a:pt x="310" y="334"/>
                  </a:lnTo>
                  <a:lnTo>
                    <a:pt x="363" y="403"/>
                  </a:lnTo>
                  <a:lnTo>
                    <a:pt x="415" y="475"/>
                  </a:lnTo>
                  <a:lnTo>
                    <a:pt x="466" y="553"/>
                  </a:lnTo>
                  <a:lnTo>
                    <a:pt x="512" y="633"/>
                  </a:lnTo>
                  <a:lnTo>
                    <a:pt x="555" y="717"/>
                  </a:lnTo>
                  <a:lnTo>
                    <a:pt x="593" y="800"/>
                  </a:lnTo>
                  <a:lnTo>
                    <a:pt x="624" y="888"/>
                  </a:lnTo>
                  <a:lnTo>
                    <a:pt x="656" y="859"/>
                  </a:lnTo>
                  <a:lnTo>
                    <a:pt x="654" y="852"/>
                  </a:lnTo>
                  <a:lnTo>
                    <a:pt x="647" y="833"/>
                  </a:lnTo>
                  <a:lnTo>
                    <a:pt x="635" y="804"/>
                  </a:lnTo>
                  <a:lnTo>
                    <a:pt x="620" y="766"/>
                  </a:lnTo>
                  <a:lnTo>
                    <a:pt x="597" y="718"/>
                  </a:lnTo>
                  <a:lnTo>
                    <a:pt x="573" y="665"/>
                  </a:lnTo>
                  <a:lnTo>
                    <a:pt x="542" y="604"/>
                  </a:lnTo>
                  <a:lnTo>
                    <a:pt x="508" y="542"/>
                  </a:lnTo>
                  <a:lnTo>
                    <a:pt x="466" y="473"/>
                  </a:lnTo>
                  <a:lnTo>
                    <a:pt x="420" y="403"/>
                  </a:lnTo>
                  <a:lnTo>
                    <a:pt x="371" y="331"/>
                  </a:lnTo>
                  <a:lnTo>
                    <a:pt x="316" y="260"/>
                  </a:lnTo>
                  <a:lnTo>
                    <a:pt x="255" y="190"/>
                  </a:lnTo>
                  <a:lnTo>
                    <a:pt x="190" y="123"/>
                  </a:lnTo>
                  <a:lnTo>
                    <a:pt x="118" y="59"/>
                  </a:lnTo>
                  <a:lnTo>
                    <a:pt x="4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64"/>
            <p:cNvSpPr>
              <a:spLocks/>
            </p:cNvSpPr>
            <p:nvPr/>
          </p:nvSpPr>
          <p:spPr bwMode="auto">
            <a:xfrm>
              <a:off x="7659851" y="457614"/>
              <a:ext cx="184521" cy="1675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"/>
                </a:cxn>
                <a:cxn ang="0">
                  <a:pos x="17" y="15"/>
                </a:cxn>
                <a:cxn ang="0">
                  <a:pos x="40" y="34"/>
                </a:cxn>
                <a:cxn ang="0">
                  <a:pos x="68" y="62"/>
                </a:cxn>
                <a:cxn ang="0">
                  <a:pos x="101" y="93"/>
                </a:cxn>
                <a:cxn ang="0">
                  <a:pos x="141" y="131"/>
                </a:cxn>
                <a:cxn ang="0">
                  <a:pos x="182" y="173"/>
                </a:cxn>
                <a:cxn ang="0">
                  <a:pos x="228" y="216"/>
                </a:cxn>
                <a:cxn ang="0">
                  <a:pos x="274" y="262"/>
                </a:cxn>
                <a:cxn ang="0">
                  <a:pos x="319" y="308"/>
                </a:cxn>
                <a:cxn ang="0">
                  <a:pos x="363" y="355"/>
                </a:cxn>
                <a:cxn ang="0">
                  <a:pos x="407" y="403"/>
                </a:cxn>
                <a:cxn ang="0">
                  <a:pos x="447" y="446"/>
                </a:cxn>
                <a:cxn ang="0">
                  <a:pos x="483" y="490"/>
                </a:cxn>
                <a:cxn ang="0">
                  <a:pos x="513" y="530"/>
                </a:cxn>
                <a:cxn ang="0">
                  <a:pos x="538" y="566"/>
                </a:cxn>
                <a:cxn ang="0">
                  <a:pos x="576" y="539"/>
                </a:cxn>
                <a:cxn ang="0">
                  <a:pos x="572" y="534"/>
                </a:cxn>
                <a:cxn ang="0">
                  <a:pos x="559" y="520"/>
                </a:cxn>
                <a:cxn ang="0">
                  <a:pos x="542" y="498"/>
                </a:cxn>
                <a:cxn ang="0">
                  <a:pos x="517" y="471"/>
                </a:cxn>
                <a:cxn ang="0">
                  <a:pos x="488" y="437"/>
                </a:cxn>
                <a:cxn ang="0">
                  <a:pos x="454" y="399"/>
                </a:cxn>
                <a:cxn ang="0">
                  <a:pos x="418" y="355"/>
                </a:cxn>
                <a:cxn ang="0">
                  <a:pos x="378" y="311"/>
                </a:cxn>
                <a:cxn ang="0">
                  <a:pos x="334" y="266"/>
                </a:cxn>
                <a:cxn ang="0">
                  <a:pos x="293" y="218"/>
                </a:cxn>
                <a:cxn ang="0">
                  <a:pos x="247" y="173"/>
                </a:cxn>
                <a:cxn ang="0">
                  <a:pos x="203" y="131"/>
                </a:cxn>
                <a:cxn ang="0">
                  <a:pos x="160" y="89"/>
                </a:cxn>
                <a:cxn ang="0">
                  <a:pos x="118" y="55"/>
                </a:cxn>
                <a:cxn ang="0">
                  <a:pos x="78" y="22"/>
                </a:cxn>
                <a:cxn ang="0">
                  <a:pos x="4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6" h="566">
                  <a:moveTo>
                    <a:pt x="0" y="0"/>
                  </a:moveTo>
                  <a:lnTo>
                    <a:pt x="4" y="1"/>
                  </a:lnTo>
                  <a:lnTo>
                    <a:pt x="17" y="15"/>
                  </a:lnTo>
                  <a:lnTo>
                    <a:pt x="40" y="34"/>
                  </a:lnTo>
                  <a:lnTo>
                    <a:pt x="68" y="62"/>
                  </a:lnTo>
                  <a:lnTo>
                    <a:pt x="101" y="93"/>
                  </a:lnTo>
                  <a:lnTo>
                    <a:pt x="141" y="131"/>
                  </a:lnTo>
                  <a:lnTo>
                    <a:pt x="182" y="173"/>
                  </a:lnTo>
                  <a:lnTo>
                    <a:pt x="228" y="216"/>
                  </a:lnTo>
                  <a:lnTo>
                    <a:pt x="274" y="262"/>
                  </a:lnTo>
                  <a:lnTo>
                    <a:pt x="319" y="308"/>
                  </a:lnTo>
                  <a:lnTo>
                    <a:pt x="363" y="355"/>
                  </a:lnTo>
                  <a:lnTo>
                    <a:pt x="407" y="403"/>
                  </a:lnTo>
                  <a:lnTo>
                    <a:pt x="447" y="446"/>
                  </a:lnTo>
                  <a:lnTo>
                    <a:pt x="483" y="490"/>
                  </a:lnTo>
                  <a:lnTo>
                    <a:pt x="513" y="530"/>
                  </a:lnTo>
                  <a:lnTo>
                    <a:pt x="538" y="566"/>
                  </a:lnTo>
                  <a:lnTo>
                    <a:pt x="576" y="539"/>
                  </a:lnTo>
                  <a:lnTo>
                    <a:pt x="572" y="534"/>
                  </a:lnTo>
                  <a:lnTo>
                    <a:pt x="559" y="520"/>
                  </a:lnTo>
                  <a:lnTo>
                    <a:pt x="542" y="498"/>
                  </a:lnTo>
                  <a:lnTo>
                    <a:pt x="517" y="471"/>
                  </a:lnTo>
                  <a:lnTo>
                    <a:pt x="488" y="437"/>
                  </a:lnTo>
                  <a:lnTo>
                    <a:pt x="454" y="399"/>
                  </a:lnTo>
                  <a:lnTo>
                    <a:pt x="418" y="355"/>
                  </a:lnTo>
                  <a:lnTo>
                    <a:pt x="378" y="311"/>
                  </a:lnTo>
                  <a:lnTo>
                    <a:pt x="334" y="266"/>
                  </a:lnTo>
                  <a:lnTo>
                    <a:pt x="293" y="218"/>
                  </a:lnTo>
                  <a:lnTo>
                    <a:pt x="247" y="173"/>
                  </a:lnTo>
                  <a:lnTo>
                    <a:pt x="203" y="131"/>
                  </a:lnTo>
                  <a:lnTo>
                    <a:pt x="160" y="89"/>
                  </a:lnTo>
                  <a:lnTo>
                    <a:pt x="118" y="55"/>
                  </a:lnTo>
                  <a:lnTo>
                    <a:pt x="78" y="22"/>
                  </a:lnTo>
                  <a:lnTo>
                    <a:pt x="4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65"/>
            <p:cNvSpPr>
              <a:spLocks/>
            </p:cNvSpPr>
            <p:nvPr/>
          </p:nvSpPr>
          <p:spPr bwMode="auto">
            <a:xfrm>
              <a:off x="8177537" y="561811"/>
              <a:ext cx="438879" cy="78739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7" y="240"/>
                </a:cxn>
                <a:cxn ang="0">
                  <a:pos x="30" y="225"/>
                </a:cxn>
                <a:cxn ang="0">
                  <a:pos x="64" y="204"/>
                </a:cxn>
                <a:cxn ang="0">
                  <a:pos x="116" y="177"/>
                </a:cxn>
                <a:cxn ang="0">
                  <a:pos x="177" y="145"/>
                </a:cxn>
                <a:cxn ang="0">
                  <a:pos x="247" y="114"/>
                </a:cxn>
                <a:cxn ang="0">
                  <a:pos x="329" y="82"/>
                </a:cxn>
                <a:cxn ang="0">
                  <a:pos x="420" y="55"/>
                </a:cxn>
                <a:cxn ang="0">
                  <a:pos x="519" y="29"/>
                </a:cxn>
                <a:cxn ang="0">
                  <a:pos x="627" y="12"/>
                </a:cxn>
                <a:cxn ang="0">
                  <a:pos x="739" y="0"/>
                </a:cxn>
                <a:cxn ang="0">
                  <a:pos x="857" y="0"/>
                </a:cxn>
                <a:cxn ang="0">
                  <a:pos x="977" y="12"/>
                </a:cxn>
                <a:cxn ang="0">
                  <a:pos x="1102" y="38"/>
                </a:cxn>
                <a:cxn ang="0">
                  <a:pos x="1230" y="78"/>
                </a:cxn>
                <a:cxn ang="0">
                  <a:pos x="1361" y="137"/>
                </a:cxn>
                <a:cxn ang="0">
                  <a:pos x="1370" y="183"/>
                </a:cxn>
                <a:cxn ang="0">
                  <a:pos x="1363" y="177"/>
                </a:cxn>
                <a:cxn ang="0">
                  <a:pos x="1342" y="168"/>
                </a:cxn>
                <a:cxn ang="0">
                  <a:pos x="1308" y="150"/>
                </a:cxn>
                <a:cxn ang="0">
                  <a:pos x="1264" y="133"/>
                </a:cxn>
                <a:cxn ang="0">
                  <a:pos x="1207" y="112"/>
                </a:cxn>
                <a:cxn ang="0">
                  <a:pos x="1140" y="92"/>
                </a:cxn>
                <a:cxn ang="0">
                  <a:pos x="1064" y="73"/>
                </a:cxn>
                <a:cxn ang="0">
                  <a:pos x="979" y="59"/>
                </a:cxn>
                <a:cxn ang="0">
                  <a:pos x="884" y="48"/>
                </a:cxn>
                <a:cxn ang="0">
                  <a:pos x="783" y="44"/>
                </a:cxn>
                <a:cxn ang="0">
                  <a:pos x="671" y="50"/>
                </a:cxn>
                <a:cxn ang="0">
                  <a:pos x="557" y="67"/>
                </a:cxn>
                <a:cxn ang="0">
                  <a:pos x="435" y="93"/>
                </a:cxn>
                <a:cxn ang="0">
                  <a:pos x="310" y="135"/>
                </a:cxn>
                <a:cxn ang="0">
                  <a:pos x="178" y="192"/>
                </a:cxn>
                <a:cxn ang="0">
                  <a:pos x="45" y="266"/>
                </a:cxn>
                <a:cxn ang="0">
                  <a:pos x="0" y="246"/>
                </a:cxn>
                <a:cxn ang="0">
                  <a:pos x="0" y="246"/>
                </a:cxn>
              </a:cxnLst>
              <a:rect l="0" t="0" r="r" b="b"/>
              <a:pathLst>
                <a:path w="1370" h="266">
                  <a:moveTo>
                    <a:pt x="0" y="246"/>
                  </a:moveTo>
                  <a:lnTo>
                    <a:pt x="7" y="240"/>
                  </a:lnTo>
                  <a:lnTo>
                    <a:pt x="30" y="225"/>
                  </a:lnTo>
                  <a:lnTo>
                    <a:pt x="64" y="204"/>
                  </a:lnTo>
                  <a:lnTo>
                    <a:pt x="116" y="177"/>
                  </a:lnTo>
                  <a:lnTo>
                    <a:pt x="177" y="145"/>
                  </a:lnTo>
                  <a:lnTo>
                    <a:pt x="247" y="114"/>
                  </a:lnTo>
                  <a:lnTo>
                    <a:pt x="329" y="82"/>
                  </a:lnTo>
                  <a:lnTo>
                    <a:pt x="420" y="55"/>
                  </a:lnTo>
                  <a:lnTo>
                    <a:pt x="519" y="29"/>
                  </a:lnTo>
                  <a:lnTo>
                    <a:pt x="627" y="12"/>
                  </a:lnTo>
                  <a:lnTo>
                    <a:pt x="739" y="0"/>
                  </a:lnTo>
                  <a:lnTo>
                    <a:pt x="857" y="0"/>
                  </a:lnTo>
                  <a:lnTo>
                    <a:pt x="977" y="12"/>
                  </a:lnTo>
                  <a:lnTo>
                    <a:pt x="1102" y="38"/>
                  </a:lnTo>
                  <a:lnTo>
                    <a:pt x="1230" y="78"/>
                  </a:lnTo>
                  <a:lnTo>
                    <a:pt x="1361" y="137"/>
                  </a:lnTo>
                  <a:lnTo>
                    <a:pt x="1370" y="183"/>
                  </a:lnTo>
                  <a:lnTo>
                    <a:pt x="1363" y="177"/>
                  </a:lnTo>
                  <a:lnTo>
                    <a:pt x="1342" y="168"/>
                  </a:lnTo>
                  <a:lnTo>
                    <a:pt x="1308" y="150"/>
                  </a:lnTo>
                  <a:lnTo>
                    <a:pt x="1264" y="133"/>
                  </a:lnTo>
                  <a:lnTo>
                    <a:pt x="1207" y="112"/>
                  </a:lnTo>
                  <a:lnTo>
                    <a:pt x="1140" y="92"/>
                  </a:lnTo>
                  <a:lnTo>
                    <a:pt x="1064" y="73"/>
                  </a:lnTo>
                  <a:lnTo>
                    <a:pt x="979" y="59"/>
                  </a:lnTo>
                  <a:lnTo>
                    <a:pt x="884" y="48"/>
                  </a:lnTo>
                  <a:lnTo>
                    <a:pt x="783" y="44"/>
                  </a:lnTo>
                  <a:lnTo>
                    <a:pt x="671" y="50"/>
                  </a:lnTo>
                  <a:lnTo>
                    <a:pt x="557" y="67"/>
                  </a:lnTo>
                  <a:lnTo>
                    <a:pt x="435" y="93"/>
                  </a:lnTo>
                  <a:lnTo>
                    <a:pt x="310" y="135"/>
                  </a:lnTo>
                  <a:lnTo>
                    <a:pt x="178" y="192"/>
                  </a:lnTo>
                  <a:lnTo>
                    <a:pt x="45" y="266"/>
                  </a:lnTo>
                  <a:lnTo>
                    <a:pt x="0" y="246"/>
                  </a:lnTo>
                  <a:lnTo>
                    <a:pt x="0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66"/>
            <p:cNvSpPr>
              <a:spLocks/>
            </p:cNvSpPr>
            <p:nvPr/>
          </p:nvSpPr>
          <p:spPr bwMode="auto">
            <a:xfrm>
              <a:off x="8259546" y="662456"/>
              <a:ext cx="352385" cy="53282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6" y="64"/>
                </a:cxn>
                <a:cxn ang="0">
                  <a:pos x="23" y="59"/>
                </a:cxn>
                <a:cxn ang="0">
                  <a:pos x="52" y="49"/>
                </a:cxn>
                <a:cxn ang="0">
                  <a:pos x="94" y="41"/>
                </a:cxn>
                <a:cxn ang="0">
                  <a:pos x="141" y="28"/>
                </a:cxn>
                <a:cxn ang="0">
                  <a:pos x="200" y="19"/>
                </a:cxn>
                <a:cxn ang="0">
                  <a:pos x="267" y="9"/>
                </a:cxn>
                <a:cxn ang="0">
                  <a:pos x="341" y="5"/>
                </a:cxn>
                <a:cxn ang="0">
                  <a:pos x="419" y="0"/>
                </a:cxn>
                <a:cxn ang="0">
                  <a:pos x="504" y="1"/>
                </a:cxn>
                <a:cxn ang="0">
                  <a:pos x="595" y="5"/>
                </a:cxn>
                <a:cxn ang="0">
                  <a:pos x="690" y="19"/>
                </a:cxn>
                <a:cxn ang="0">
                  <a:pos x="787" y="38"/>
                </a:cxn>
                <a:cxn ang="0">
                  <a:pos x="886" y="64"/>
                </a:cxn>
                <a:cxn ang="0">
                  <a:pos x="989" y="100"/>
                </a:cxn>
                <a:cxn ang="0">
                  <a:pos x="1094" y="148"/>
                </a:cxn>
                <a:cxn ang="0">
                  <a:pos x="1099" y="180"/>
                </a:cxn>
                <a:cxn ang="0">
                  <a:pos x="1092" y="176"/>
                </a:cxn>
                <a:cxn ang="0">
                  <a:pos x="1073" y="171"/>
                </a:cxn>
                <a:cxn ang="0">
                  <a:pos x="1044" y="157"/>
                </a:cxn>
                <a:cxn ang="0">
                  <a:pos x="1004" y="144"/>
                </a:cxn>
                <a:cxn ang="0">
                  <a:pos x="955" y="129"/>
                </a:cxn>
                <a:cxn ang="0">
                  <a:pos x="896" y="112"/>
                </a:cxn>
                <a:cxn ang="0">
                  <a:pos x="829" y="97"/>
                </a:cxn>
                <a:cxn ang="0">
                  <a:pos x="757" y="79"/>
                </a:cxn>
                <a:cxn ang="0">
                  <a:pos x="675" y="64"/>
                </a:cxn>
                <a:cxn ang="0">
                  <a:pos x="592" y="55"/>
                </a:cxn>
                <a:cxn ang="0">
                  <a:pos x="502" y="45"/>
                </a:cxn>
                <a:cxn ang="0">
                  <a:pos x="409" y="41"/>
                </a:cxn>
                <a:cxn ang="0">
                  <a:pos x="310" y="43"/>
                </a:cxn>
                <a:cxn ang="0">
                  <a:pos x="211" y="51"/>
                </a:cxn>
                <a:cxn ang="0">
                  <a:pos x="111" y="68"/>
                </a:cxn>
                <a:cxn ang="0">
                  <a:pos x="10" y="91"/>
                </a:cxn>
                <a:cxn ang="0">
                  <a:pos x="0" y="68"/>
                </a:cxn>
                <a:cxn ang="0">
                  <a:pos x="0" y="68"/>
                </a:cxn>
              </a:cxnLst>
              <a:rect l="0" t="0" r="r" b="b"/>
              <a:pathLst>
                <a:path w="1099" h="180">
                  <a:moveTo>
                    <a:pt x="0" y="68"/>
                  </a:moveTo>
                  <a:lnTo>
                    <a:pt x="6" y="64"/>
                  </a:lnTo>
                  <a:lnTo>
                    <a:pt x="23" y="59"/>
                  </a:lnTo>
                  <a:lnTo>
                    <a:pt x="52" y="49"/>
                  </a:lnTo>
                  <a:lnTo>
                    <a:pt x="94" y="41"/>
                  </a:lnTo>
                  <a:lnTo>
                    <a:pt x="141" y="28"/>
                  </a:lnTo>
                  <a:lnTo>
                    <a:pt x="200" y="19"/>
                  </a:lnTo>
                  <a:lnTo>
                    <a:pt x="267" y="9"/>
                  </a:lnTo>
                  <a:lnTo>
                    <a:pt x="341" y="5"/>
                  </a:lnTo>
                  <a:lnTo>
                    <a:pt x="419" y="0"/>
                  </a:lnTo>
                  <a:lnTo>
                    <a:pt x="504" y="1"/>
                  </a:lnTo>
                  <a:lnTo>
                    <a:pt x="595" y="5"/>
                  </a:lnTo>
                  <a:lnTo>
                    <a:pt x="690" y="19"/>
                  </a:lnTo>
                  <a:lnTo>
                    <a:pt x="787" y="38"/>
                  </a:lnTo>
                  <a:lnTo>
                    <a:pt x="886" y="64"/>
                  </a:lnTo>
                  <a:lnTo>
                    <a:pt x="989" y="100"/>
                  </a:lnTo>
                  <a:lnTo>
                    <a:pt x="1094" y="148"/>
                  </a:lnTo>
                  <a:lnTo>
                    <a:pt x="1099" y="180"/>
                  </a:lnTo>
                  <a:lnTo>
                    <a:pt x="1092" y="176"/>
                  </a:lnTo>
                  <a:lnTo>
                    <a:pt x="1073" y="171"/>
                  </a:lnTo>
                  <a:lnTo>
                    <a:pt x="1044" y="157"/>
                  </a:lnTo>
                  <a:lnTo>
                    <a:pt x="1004" y="144"/>
                  </a:lnTo>
                  <a:lnTo>
                    <a:pt x="955" y="129"/>
                  </a:lnTo>
                  <a:lnTo>
                    <a:pt x="896" y="112"/>
                  </a:lnTo>
                  <a:lnTo>
                    <a:pt x="829" y="97"/>
                  </a:lnTo>
                  <a:lnTo>
                    <a:pt x="757" y="79"/>
                  </a:lnTo>
                  <a:lnTo>
                    <a:pt x="675" y="64"/>
                  </a:lnTo>
                  <a:lnTo>
                    <a:pt x="592" y="55"/>
                  </a:lnTo>
                  <a:lnTo>
                    <a:pt x="502" y="45"/>
                  </a:lnTo>
                  <a:lnTo>
                    <a:pt x="409" y="41"/>
                  </a:lnTo>
                  <a:lnTo>
                    <a:pt x="310" y="43"/>
                  </a:lnTo>
                  <a:lnTo>
                    <a:pt x="211" y="51"/>
                  </a:lnTo>
                  <a:lnTo>
                    <a:pt x="111" y="68"/>
                  </a:lnTo>
                  <a:lnTo>
                    <a:pt x="10" y="91"/>
                  </a:lnTo>
                  <a:lnTo>
                    <a:pt x="0" y="68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7"/>
            <p:cNvSpPr>
              <a:spLocks/>
            </p:cNvSpPr>
            <p:nvPr/>
          </p:nvSpPr>
          <p:spPr bwMode="auto">
            <a:xfrm>
              <a:off x="8431254" y="489584"/>
              <a:ext cx="14736" cy="79332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0" y="0"/>
                </a:cxn>
                <a:cxn ang="0">
                  <a:pos x="45" y="9"/>
                </a:cxn>
                <a:cxn ang="0">
                  <a:pos x="34" y="264"/>
                </a:cxn>
                <a:cxn ang="0">
                  <a:pos x="0" y="268"/>
                </a:cxn>
                <a:cxn ang="0">
                  <a:pos x="0" y="268"/>
                </a:cxn>
              </a:cxnLst>
              <a:rect l="0" t="0" r="r" b="b"/>
              <a:pathLst>
                <a:path w="45" h="268">
                  <a:moveTo>
                    <a:pt x="0" y="268"/>
                  </a:moveTo>
                  <a:lnTo>
                    <a:pt x="0" y="0"/>
                  </a:lnTo>
                  <a:lnTo>
                    <a:pt x="45" y="9"/>
                  </a:lnTo>
                  <a:lnTo>
                    <a:pt x="34" y="264"/>
                  </a:lnTo>
                  <a:lnTo>
                    <a:pt x="0" y="268"/>
                  </a:lnTo>
                  <a:lnTo>
                    <a:pt x="0" y="2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8"/>
            <p:cNvSpPr>
              <a:spLocks/>
            </p:cNvSpPr>
            <p:nvPr/>
          </p:nvSpPr>
          <p:spPr bwMode="auto">
            <a:xfrm>
              <a:off x="8526718" y="507345"/>
              <a:ext cx="15377" cy="76964"/>
            </a:xfrm>
            <a:custGeom>
              <a:avLst/>
              <a:gdLst/>
              <a:ahLst/>
              <a:cxnLst>
                <a:cxn ang="0">
                  <a:pos x="11" y="239"/>
                </a:cxn>
                <a:cxn ang="0">
                  <a:pos x="0" y="0"/>
                </a:cxn>
                <a:cxn ang="0">
                  <a:pos x="40" y="5"/>
                </a:cxn>
                <a:cxn ang="0">
                  <a:pos x="50" y="258"/>
                </a:cxn>
                <a:cxn ang="0">
                  <a:pos x="11" y="239"/>
                </a:cxn>
                <a:cxn ang="0">
                  <a:pos x="11" y="239"/>
                </a:cxn>
              </a:cxnLst>
              <a:rect l="0" t="0" r="r" b="b"/>
              <a:pathLst>
                <a:path w="50" h="258">
                  <a:moveTo>
                    <a:pt x="11" y="239"/>
                  </a:moveTo>
                  <a:lnTo>
                    <a:pt x="0" y="0"/>
                  </a:lnTo>
                  <a:lnTo>
                    <a:pt x="40" y="5"/>
                  </a:lnTo>
                  <a:lnTo>
                    <a:pt x="50" y="258"/>
                  </a:lnTo>
                  <a:lnTo>
                    <a:pt x="11" y="239"/>
                  </a:lnTo>
                  <a:lnTo>
                    <a:pt x="11" y="2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69"/>
            <p:cNvSpPr>
              <a:spLocks/>
            </p:cNvSpPr>
            <p:nvPr/>
          </p:nvSpPr>
          <p:spPr bwMode="auto">
            <a:xfrm>
              <a:off x="7510569" y="646471"/>
              <a:ext cx="219119" cy="48546"/>
            </a:xfrm>
            <a:custGeom>
              <a:avLst/>
              <a:gdLst/>
              <a:ahLst/>
              <a:cxnLst>
                <a:cxn ang="0">
                  <a:pos x="656" y="0"/>
                </a:cxn>
                <a:cxn ang="0">
                  <a:pos x="652" y="0"/>
                </a:cxn>
                <a:cxn ang="0">
                  <a:pos x="639" y="0"/>
                </a:cxn>
                <a:cxn ang="0">
                  <a:pos x="618" y="2"/>
                </a:cxn>
                <a:cxn ang="0">
                  <a:pos x="593" y="6"/>
                </a:cxn>
                <a:cxn ang="0">
                  <a:pos x="559" y="8"/>
                </a:cxn>
                <a:cxn ang="0">
                  <a:pos x="523" y="12"/>
                </a:cxn>
                <a:cxn ang="0">
                  <a:pos x="479" y="16"/>
                </a:cxn>
                <a:cxn ang="0">
                  <a:pos x="435" y="23"/>
                </a:cxn>
                <a:cxn ang="0">
                  <a:pos x="384" y="29"/>
                </a:cxn>
                <a:cxn ang="0">
                  <a:pos x="333" y="35"/>
                </a:cxn>
                <a:cxn ang="0">
                  <a:pos x="280" y="42"/>
                </a:cxn>
                <a:cxn ang="0">
                  <a:pos x="226" y="52"/>
                </a:cxn>
                <a:cxn ang="0">
                  <a:pos x="169" y="61"/>
                </a:cxn>
                <a:cxn ang="0">
                  <a:pos x="114" y="73"/>
                </a:cxn>
                <a:cxn ang="0">
                  <a:pos x="61" y="82"/>
                </a:cxn>
                <a:cxn ang="0">
                  <a:pos x="10" y="95"/>
                </a:cxn>
                <a:cxn ang="0">
                  <a:pos x="0" y="164"/>
                </a:cxn>
                <a:cxn ang="0">
                  <a:pos x="2" y="160"/>
                </a:cxn>
                <a:cxn ang="0">
                  <a:pos x="13" y="156"/>
                </a:cxn>
                <a:cxn ang="0">
                  <a:pos x="29" y="151"/>
                </a:cxn>
                <a:cxn ang="0">
                  <a:pos x="51" y="145"/>
                </a:cxn>
                <a:cxn ang="0">
                  <a:pos x="78" y="135"/>
                </a:cxn>
                <a:cxn ang="0">
                  <a:pos x="112" y="128"/>
                </a:cxn>
                <a:cxn ang="0">
                  <a:pos x="150" y="116"/>
                </a:cxn>
                <a:cxn ang="0">
                  <a:pos x="194" y="107"/>
                </a:cxn>
                <a:cxn ang="0">
                  <a:pos x="242" y="95"/>
                </a:cxn>
                <a:cxn ang="0">
                  <a:pos x="295" y="82"/>
                </a:cxn>
                <a:cxn ang="0">
                  <a:pos x="352" y="73"/>
                </a:cxn>
                <a:cxn ang="0">
                  <a:pos x="413" y="63"/>
                </a:cxn>
                <a:cxn ang="0">
                  <a:pos x="475" y="52"/>
                </a:cxn>
                <a:cxn ang="0">
                  <a:pos x="542" y="44"/>
                </a:cxn>
                <a:cxn ang="0">
                  <a:pos x="612" y="38"/>
                </a:cxn>
                <a:cxn ang="0">
                  <a:pos x="684" y="35"/>
                </a:cxn>
                <a:cxn ang="0">
                  <a:pos x="656" y="0"/>
                </a:cxn>
                <a:cxn ang="0">
                  <a:pos x="656" y="0"/>
                </a:cxn>
              </a:cxnLst>
              <a:rect l="0" t="0" r="r" b="b"/>
              <a:pathLst>
                <a:path w="684" h="164">
                  <a:moveTo>
                    <a:pt x="656" y="0"/>
                  </a:moveTo>
                  <a:lnTo>
                    <a:pt x="652" y="0"/>
                  </a:lnTo>
                  <a:lnTo>
                    <a:pt x="639" y="0"/>
                  </a:lnTo>
                  <a:lnTo>
                    <a:pt x="618" y="2"/>
                  </a:lnTo>
                  <a:lnTo>
                    <a:pt x="593" y="6"/>
                  </a:lnTo>
                  <a:lnTo>
                    <a:pt x="559" y="8"/>
                  </a:lnTo>
                  <a:lnTo>
                    <a:pt x="523" y="12"/>
                  </a:lnTo>
                  <a:lnTo>
                    <a:pt x="479" y="16"/>
                  </a:lnTo>
                  <a:lnTo>
                    <a:pt x="435" y="23"/>
                  </a:lnTo>
                  <a:lnTo>
                    <a:pt x="384" y="29"/>
                  </a:lnTo>
                  <a:lnTo>
                    <a:pt x="333" y="35"/>
                  </a:lnTo>
                  <a:lnTo>
                    <a:pt x="280" y="42"/>
                  </a:lnTo>
                  <a:lnTo>
                    <a:pt x="226" y="52"/>
                  </a:lnTo>
                  <a:lnTo>
                    <a:pt x="169" y="61"/>
                  </a:lnTo>
                  <a:lnTo>
                    <a:pt x="114" y="73"/>
                  </a:lnTo>
                  <a:lnTo>
                    <a:pt x="61" y="82"/>
                  </a:lnTo>
                  <a:lnTo>
                    <a:pt x="10" y="95"/>
                  </a:lnTo>
                  <a:lnTo>
                    <a:pt x="0" y="164"/>
                  </a:lnTo>
                  <a:lnTo>
                    <a:pt x="2" y="160"/>
                  </a:lnTo>
                  <a:lnTo>
                    <a:pt x="13" y="156"/>
                  </a:lnTo>
                  <a:lnTo>
                    <a:pt x="29" y="151"/>
                  </a:lnTo>
                  <a:lnTo>
                    <a:pt x="51" y="145"/>
                  </a:lnTo>
                  <a:lnTo>
                    <a:pt x="78" y="135"/>
                  </a:lnTo>
                  <a:lnTo>
                    <a:pt x="112" y="128"/>
                  </a:lnTo>
                  <a:lnTo>
                    <a:pt x="150" y="116"/>
                  </a:lnTo>
                  <a:lnTo>
                    <a:pt x="194" y="107"/>
                  </a:lnTo>
                  <a:lnTo>
                    <a:pt x="242" y="95"/>
                  </a:lnTo>
                  <a:lnTo>
                    <a:pt x="295" y="82"/>
                  </a:lnTo>
                  <a:lnTo>
                    <a:pt x="352" y="73"/>
                  </a:lnTo>
                  <a:lnTo>
                    <a:pt x="413" y="63"/>
                  </a:lnTo>
                  <a:lnTo>
                    <a:pt x="475" y="52"/>
                  </a:lnTo>
                  <a:lnTo>
                    <a:pt x="542" y="44"/>
                  </a:lnTo>
                  <a:lnTo>
                    <a:pt x="612" y="38"/>
                  </a:lnTo>
                  <a:lnTo>
                    <a:pt x="684" y="35"/>
                  </a:lnTo>
                  <a:lnTo>
                    <a:pt x="656" y="0"/>
                  </a:lnTo>
                  <a:lnTo>
                    <a:pt x="65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70"/>
            <p:cNvSpPr>
              <a:spLocks/>
            </p:cNvSpPr>
            <p:nvPr/>
          </p:nvSpPr>
          <p:spPr bwMode="auto">
            <a:xfrm>
              <a:off x="7515694" y="726395"/>
              <a:ext cx="236418" cy="79923"/>
            </a:xfrm>
            <a:custGeom>
              <a:avLst/>
              <a:gdLst/>
              <a:ahLst/>
              <a:cxnLst>
                <a:cxn ang="0">
                  <a:pos x="740" y="0"/>
                </a:cxn>
                <a:cxn ang="0">
                  <a:pos x="734" y="0"/>
                </a:cxn>
                <a:cxn ang="0">
                  <a:pos x="721" y="4"/>
                </a:cxn>
                <a:cxn ang="0">
                  <a:pos x="700" y="8"/>
                </a:cxn>
                <a:cxn ang="0">
                  <a:pos x="671" y="16"/>
                </a:cxn>
                <a:cxn ang="0">
                  <a:pos x="635" y="25"/>
                </a:cxn>
                <a:cxn ang="0">
                  <a:pos x="593" y="35"/>
                </a:cxn>
                <a:cxn ang="0">
                  <a:pos x="548" y="48"/>
                </a:cxn>
                <a:cxn ang="0">
                  <a:pos x="497" y="63"/>
                </a:cxn>
                <a:cxn ang="0">
                  <a:pos x="441" y="76"/>
                </a:cxn>
                <a:cxn ang="0">
                  <a:pos x="384" y="93"/>
                </a:cxn>
                <a:cxn ang="0">
                  <a:pos x="324" y="112"/>
                </a:cxn>
                <a:cxn ang="0">
                  <a:pos x="261" y="133"/>
                </a:cxn>
                <a:cxn ang="0">
                  <a:pos x="196" y="154"/>
                </a:cxn>
                <a:cxn ang="0">
                  <a:pos x="133" y="175"/>
                </a:cxn>
                <a:cxn ang="0">
                  <a:pos x="71" y="198"/>
                </a:cxn>
                <a:cxn ang="0">
                  <a:pos x="8" y="223"/>
                </a:cxn>
                <a:cxn ang="0">
                  <a:pos x="0" y="270"/>
                </a:cxn>
                <a:cxn ang="0">
                  <a:pos x="4" y="266"/>
                </a:cxn>
                <a:cxn ang="0">
                  <a:pos x="17" y="261"/>
                </a:cxn>
                <a:cxn ang="0">
                  <a:pos x="38" y="253"/>
                </a:cxn>
                <a:cxn ang="0">
                  <a:pos x="67" y="242"/>
                </a:cxn>
                <a:cxn ang="0">
                  <a:pos x="101" y="228"/>
                </a:cxn>
                <a:cxn ang="0">
                  <a:pos x="143" y="211"/>
                </a:cxn>
                <a:cxn ang="0">
                  <a:pos x="189" y="196"/>
                </a:cxn>
                <a:cxn ang="0">
                  <a:pos x="240" y="179"/>
                </a:cxn>
                <a:cxn ang="0">
                  <a:pos x="291" y="158"/>
                </a:cxn>
                <a:cxn ang="0">
                  <a:pos x="348" y="141"/>
                </a:cxn>
                <a:cxn ang="0">
                  <a:pos x="407" y="120"/>
                </a:cxn>
                <a:cxn ang="0">
                  <a:pos x="470" y="103"/>
                </a:cxn>
                <a:cxn ang="0">
                  <a:pos x="531" y="84"/>
                </a:cxn>
                <a:cxn ang="0">
                  <a:pos x="593" y="67"/>
                </a:cxn>
                <a:cxn ang="0">
                  <a:pos x="654" y="52"/>
                </a:cxn>
                <a:cxn ang="0">
                  <a:pos x="715" y="40"/>
                </a:cxn>
                <a:cxn ang="0">
                  <a:pos x="740" y="0"/>
                </a:cxn>
                <a:cxn ang="0">
                  <a:pos x="740" y="0"/>
                </a:cxn>
              </a:cxnLst>
              <a:rect l="0" t="0" r="r" b="b"/>
              <a:pathLst>
                <a:path w="740" h="270">
                  <a:moveTo>
                    <a:pt x="740" y="0"/>
                  </a:moveTo>
                  <a:lnTo>
                    <a:pt x="734" y="0"/>
                  </a:lnTo>
                  <a:lnTo>
                    <a:pt x="721" y="4"/>
                  </a:lnTo>
                  <a:lnTo>
                    <a:pt x="700" y="8"/>
                  </a:lnTo>
                  <a:lnTo>
                    <a:pt x="671" y="16"/>
                  </a:lnTo>
                  <a:lnTo>
                    <a:pt x="635" y="25"/>
                  </a:lnTo>
                  <a:lnTo>
                    <a:pt x="593" y="35"/>
                  </a:lnTo>
                  <a:lnTo>
                    <a:pt x="548" y="48"/>
                  </a:lnTo>
                  <a:lnTo>
                    <a:pt x="497" y="63"/>
                  </a:lnTo>
                  <a:lnTo>
                    <a:pt x="441" y="76"/>
                  </a:lnTo>
                  <a:lnTo>
                    <a:pt x="384" y="93"/>
                  </a:lnTo>
                  <a:lnTo>
                    <a:pt x="324" y="112"/>
                  </a:lnTo>
                  <a:lnTo>
                    <a:pt x="261" y="133"/>
                  </a:lnTo>
                  <a:lnTo>
                    <a:pt x="196" y="154"/>
                  </a:lnTo>
                  <a:lnTo>
                    <a:pt x="133" y="175"/>
                  </a:lnTo>
                  <a:lnTo>
                    <a:pt x="71" y="198"/>
                  </a:lnTo>
                  <a:lnTo>
                    <a:pt x="8" y="223"/>
                  </a:lnTo>
                  <a:lnTo>
                    <a:pt x="0" y="270"/>
                  </a:lnTo>
                  <a:lnTo>
                    <a:pt x="4" y="266"/>
                  </a:lnTo>
                  <a:lnTo>
                    <a:pt x="17" y="261"/>
                  </a:lnTo>
                  <a:lnTo>
                    <a:pt x="38" y="253"/>
                  </a:lnTo>
                  <a:lnTo>
                    <a:pt x="67" y="242"/>
                  </a:lnTo>
                  <a:lnTo>
                    <a:pt x="101" y="228"/>
                  </a:lnTo>
                  <a:lnTo>
                    <a:pt x="143" y="211"/>
                  </a:lnTo>
                  <a:lnTo>
                    <a:pt x="189" y="196"/>
                  </a:lnTo>
                  <a:lnTo>
                    <a:pt x="240" y="179"/>
                  </a:lnTo>
                  <a:lnTo>
                    <a:pt x="291" y="158"/>
                  </a:lnTo>
                  <a:lnTo>
                    <a:pt x="348" y="141"/>
                  </a:lnTo>
                  <a:lnTo>
                    <a:pt x="407" y="120"/>
                  </a:lnTo>
                  <a:lnTo>
                    <a:pt x="470" y="103"/>
                  </a:lnTo>
                  <a:lnTo>
                    <a:pt x="531" y="84"/>
                  </a:lnTo>
                  <a:lnTo>
                    <a:pt x="593" y="67"/>
                  </a:lnTo>
                  <a:lnTo>
                    <a:pt x="654" y="52"/>
                  </a:lnTo>
                  <a:lnTo>
                    <a:pt x="715" y="40"/>
                  </a:lnTo>
                  <a:lnTo>
                    <a:pt x="740" y="0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71"/>
            <p:cNvSpPr>
              <a:spLocks/>
            </p:cNvSpPr>
            <p:nvPr/>
          </p:nvSpPr>
          <p:spPr bwMode="auto">
            <a:xfrm>
              <a:off x="8267876" y="876769"/>
              <a:ext cx="345337" cy="93540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7" y="4"/>
                </a:cxn>
                <a:cxn ang="0">
                  <a:pos x="31" y="9"/>
                </a:cxn>
                <a:cxn ang="0">
                  <a:pos x="53" y="23"/>
                </a:cxn>
                <a:cxn ang="0">
                  <a:pos x="86" y="40"/>
                </a:cxn>
                <a:cxn ang="0">
                  <a:pos x="124" y="57"/>
                </a:cxn>
                <a:cxn ang="0">
                  <a:pos x="173" y="78"/>
                </a:cxn>
                <a:cxn ang="0">
                  <a:pos x="230" y="101"/>
                </a:cxn>
                <a:cxn ang="0">
                  <a:pos x="295" y="125"/>
                </a:cxn>
                <a:cxn ang="0">
                  <a:pos x="367" y="148"/>
                </a:cxn>
                <a:cxn ang="0">
                  <a:pos x="447" y="171"/>
                </a:cxn>
                <a:cxn ang="0">
                  <a:pos x="534" y="192"/>
                </a:cxn>
                <a:cxn ang="0">
                  <a:pos x="629" y="213"/>
                </a:cxn>
                <a:cxn ang="0">
                  <a:pos x="730" y="232"/>
                </a:cxn>
                <a:cxn ang="0">
                  <a:pos x="838" y="245"/>
                </a:cxn>
                <a:cxn ang="0">
                  <a:pos x="954" y="257"/>
                </a:cxn>
                <a:cxn ang="0">
                  <a:pos x="1080" y="264"/>
                </a:cxn>
                <a:cxn ang="0">
                  <a:pos x="1080" y="315"/>
                </a:cxn>
                <a:cxn ang="0">
                  <a:pos x="1070" y="314"/>
                </a:cxn>
                <a:cxn ang="0">
                  <a:pos x="1048" y="314"/>
                </a:cxn>
                <a:cxn ang="0">
                  <a:pos x="1013" y="312"/>
                </a:cxn>
                <a:cxn ang="0">
                  <a:pos x="968" y="310"/>
                </a:cxn>
                <a:cxn ang="0">
                  <a:pos x="909" y="304"/>
                </a:cxn>
                <a:cxn ang="0">
                  <a:pos x="842" y="296"/>
                </a:cxn>
                <a:cxn ang="0">
                  <a:pos x="768" y="287"/>
                </a:cxn>
                <a:cxn ang="0">
                  <a:pos x="690" y="277"/>
                </a:cxn>
                <a:cxn ang="0">
                  <a:pos x="605" y="262"/>
                </a:cxn>
                <a:cxn ang="0">
                  <a:pos x="517" y="241"/>
                </a:cxn>
                <a:cxn ang="0">
                  <a:pos x="428" y="219"/>
                </a:cxn>
                <a:cxn ang="0">
                  <a:pos x="339" y="194"/>
                </a:cxn>
                <a:cxn ang="0">
                  <a:pos x="247" y="160"/>
                </a:cxn>
                <a:cxn ang="0">
                  <a:pos x="162" y="123"/>
                </a:cxn>
                <a:cxn ang="0">
                  <a:pos x="78" y="82"/>
                </a:cxn>
                <a:cxn ang="0">
                  <a:pos x="0" y="34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080" h="315">
                  <a:moveTo>
                    <a:pt x="13" y="0"/>
                  </a:moveTo>
                  <a:lnTo>
                    <a:pt x="17" y="4"/>
                  </a:lnTo>
                  <a:lnTo>
                    <a:pt x="31" y="9"/>
                  </a:lnTo>
                  <a:lnTo>
                    <a:pt x="53" y="23"/>
                  </a:lnTo>
                  <a:lnTo>
                    <a:pt x="86" y="40"/>
                  </a:lnTo>
                  <a:lnTo>
                    <a:pt x="124" y="57"/>
                  </a:lnTo>
                  <a:lnTo>
                    <a:pt x="173" y="78"/>
                  </a:lnTo>
                  <a:lnTo>
                    <a:pt x="230" y="101"/>
                  </a:lnTo>
                  <a:lnTo>
                    <a:pt x="295" y="125"/>
                  </a:lnTo>
                  <a:lnTo>
                    <a:pt x="367" y="148"/>
                  </a:lnTo>
                  <a:lnTo>
                    <a:pt x="447" y="171"/>
                  </a:lnTo>
                  <a:lnTo>
                    <a:pt x="534" y="192"/>
                  </a:lnTo>
                  <a:lnTo>
                    <a:pt x="629" y="213"/>
                  </a:lnTo>
                  <a:lnTo>
                    <a:pt x="730" y="232"/>
                  </a:lnTo>
                  <a:lnTo>
                    <a:pt x="838" y="245"/>
                  </a:lnTo>
                  <a:lnTo>
                    <a:pt x="954" y="257"/>
                  </a:lnTo>
                  <a:lnTo>
                    <a:pt x="1080" y="264"/>
                  </a:lnTo>
                  <a:lnTo>
                    <a:pt x="1080" y="315"/>
                  </a:lnTo>
                  <a:lnTo>
                    <a:pt x="1070" y="314"/>
                  </a:lnTo>
                  <a:lnTo>
                    <a:pt x="1048" y="314"/>
                  </a:lnTo>
                  <a:lnTo>
                    <a:pt x="1013" y="312"/>
                  </a:lnTo>
                  <a:lnTo>
                    <a:pt x="968" y="310"/>
                  </a:lnTo>
                  <a:lnTo>
                    <a:pt x="909" y="304"/>
                  </a:lnTo>
                  <a:lnTo>
                    <a:pt x="842" y="296"/>
                  </a:lnTo>
                  <a:lnTo>
                    <a:pt x="768" y="287"/>
                  </a:lnTo>
                  <a:lnTo>
                    <a:pt x="690" y="277"/>
                  </a:lnTo>
                  <a:lnTo>
                    <a:pt x="605" y="262"/>
                  </a:lnTo>
                  <a:lnTo>
                    <a:pt x="517" y="241"/>
                  </a:lnTo>
                  <a:lnTo>
                    <a:pt x="428" y="219"/>
                  </a:lnTo>
                  <a:lnTo>
                    <a:pt x="339" y="194"/>
                  </a:lnTo>
                  <a:lnTo>
                    <a:pt x="247" y="160"/>
                  </a:lnTo>
                  <a:lnTo>
                    <a:pt x="162" y="123"/>
                  </a:lnTo>
                  <a:lnTo>
                    <a:pt x="78" y="82"/>
                  </a:lnTo>
                  <a:lnTo>
                    <a:pt x="0" y="34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72"/>
            <p:cNvSpPr>
              <a:spLocks/>
            </p:cNvSpPr>
            <p:nvPr/>
          </p:nvSpPr>
          <p:spPr bwMode="auto">
            <a:xfrm>
              <a:off x="8193554" y="963205"/>
              <a:ext cx="417096" cy="175240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4" y="3"/>
                </a:cxn>
                <a:cxn ang="0">
                  <a:pos x="57" y="19"/>
                </a:cxn>
                <a:cxn ang="0">
                  <a:pos x="78" y="41"/>
                </a:cxn>
                <a:cxn ang="0">
                  <a:pos x="110" y="74"/>
                </a:cxn>
                <a:cxn ang="0">
                  <a:pos x="150" y="110"/>
                </a:cxn>
                <a:cxn ang="0">
                  <a:pos x="202" y="152"/>
                </a:cxn>
                <a:cxn ang="0">
                  <a:pos x="263" y="195"/>
                </a:cxn>
                <a:cxn ang="0">
                  <a:pos x="335" y="243"/>
                </a:cxn>
                <a:cxn ang="0">
                  <a:pos x="415" y="291"/>
                </a:cxn>
                <a:cxn ang="0">
                  <a:pos x="508" y="338"/>
                </a:cxn>
                <a:cxn ang="0">
                  <a:pos x="610" y="384"/>
                </a:cxn>
                <a:cxn ang="0">
                  <a:pos x="725" y="426"/>
                </a:cxn>
                <a:cxn ang="0">
                  <a:pos x="850" y="465"/>
                </a:cxn>
                <a:cxn ang="0">
                  <a:pos x="989" y="498"/>
                </a:cxn>
                <a:cxn ang="0">
                  <a:pos x="1135" y="524"/>
                </a:cxn>
                <a:cxn ang="0">
                  <a:pos x="1299" y="543"/>
                </a:cxn>
                <a:cxn ang="0">
                  <a:pos x="1302" y="591"/>
                </a:cxn>
                <a:cxn ang="0">
                  <a:pos x="1293" y="589"/>
                </a:cxn>
                <a:cxn ang="0">
                  <a:pos x="1264" y="587"/>
                </a:cxn>
                <a:cxn ang="0">
                  <a:pos x="1219" y="583"/>
                </a:cxn>
                <a:cxn ang="0">
                  <a:pos x="1158" y="576"/>
                </a:cxn>
                <a:cxn ang="0">
                  <a:pos x="1086" y="564"/>
                </a:cxn>
                <a:cxn ang="0">
                  <a:pos x="1002" y="549"/>
                </a:cxn>
                <a:cxn ang="0">
                  <a:pos x="911" y="528"/>
                </a:cxn>
                <a:cxn ang="0">
                  <a:pos x="812" y="505"/>
                </a:cxn>
                <a:cxn ang="0">
                  <a:pos x="705" y="473"/>
                </a:cxn>
                <a:cxn ang="0">
                  <a:pos x="599" y="433"/>
                </a:cxn>
                <a:cxn ang="0">
                  <a:pos x="489" y="387"/>
                </a:cxn>
                <a:cxn ang="0">
                  <a:pos x="382" y="334"/>
                </a:cxn>
                <a:cxn ang="0">
                  <a:pos x="276" y="272"/>
                </a:cxn>
                <a:cxn ang="0">
                  <a:pos x="177" y="197"/>
                </a:cxn>
                <a:cxn ang="0">
                  <a:pos x="84" y="116"/>
                </a:cxn>
                <a:cxn ang="0">
                  <a:pos x="0" y="22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1302" h="591">
                  <a:moveTo>
                    <a:pt x="40" y="0"/>
                  </a:moveTo>
                  <a:lnTo>
                    <a:pt x="44" y="3"/>
                  </a:lnTo>
                  <a:lnTo>
                    <a:pt x="57" y="19"/>
                  </a:lnTo>
                  <a:lnTo>
                    <a:pt x="78" y="41"/>
                  </a:lnTo>
                  <a:lnTo>
                    <a:pt x="110" y="74"/>
                  </a:lnTo>
                  <a:lnTo>
                    <a:pt x="150" y="110"/>
                  </a:lnTo>
                  <a:lnTo>
                    <a:pt x="202" y="152"/>
                  </a:lnTo>
                  <a:lnTo>
                    <a:pt x="263" y="195"/>
                  </a:lnTo>
                  <a:lnTo>
                    <a:pt x="335" y="243"/>
                  </a:lnTo>
                  <a:lnTo>
                    <a:pt x="415" y="291"/>
                  </a:lnTo>
                  <a:lnTo>
                    <a:pt x="508" y="338"/>
                  </a:lnTo>
                  <a:lnTo>
                    <a:pt x="610" y="384"/>
                  </a:lnTo>
                  <a:lnTo>
                    <a:pt x="725" y="426"/>
                  </a:lnTo>
                  <a:lnTo>
                    <a:pt x="850" y="465"/>
                  </a:lnTo>
                  <a:lnTo>
                    <a:pt x="989" y="498"/>
                  </a:lnTo>
                  <a:lnTo>
                    <a:pt x="1135" y="524"/>
                  </a:lnTo>
                  <a:lnTo>
                    <a:pt x="1299" y="543"/>
                  </a:lnTo>
                  <a:lnTo>
                    <a:pt x="1302" y="591"/>
                  </a:lnTo>
                  <a:lnTo>
                    <a:pt x="1293" y="589"/>
                  </a:lnTo>
                  <a:lnTo>
                    <a:pt x="1264" y="587"/>
                  </a:lnTo>
                  <a:lnTo>
                    <a:pt x="1219" y="583"/>
                  </a:lnTo>
                  <a:lnTo>
                    <a:pt x="1158" y="576"/>
                  </a:lnTo>
                  <a:lnTo>
                    <a:pt x="1086" y="564"/>
                  </a:lnTo>
                  <a:lnTo>
                    <a:pt x="1002" y="549"/>
                  </a:lnTo>
                  <a:lnTo>
                    <a:pt x="911" y="528"/>
                  </a:lnTo>
                  <a:lnTo>
                    <a:pt x="812" y="505"/>
                  </a:lnTo>
                  <a:lnTo>
                    <a:pt x="705" y="473"/>
                  </a:lnTo>
                  <a:lnTo>
                    <a:pt x="599" y="433"/>
                  </a:lnTo>
                  <a:lnTo>
                    <a:pt x="489" y="387"/>
                  </a:lnTo>
                  <a:lnTo>
                    <a:pt x="382" y="334"/>
                  </a:lnTo>
                  <a:lnTo>
                    <a:pt x="276" y="272"/>
                  </a:lnTo>
                  <a:lnTo>
                    <a:pt x="177" y="197"/>
                  </a:lnTo>
                  <a:lnTo>
                    <a:pt x="84" y="116"/>
                  </a:lnTo>
                  <a:lnTo>
                    <a:pt x="0" y="22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73"/>
            <p:cNvSpPr>
              <a:spLocks/>
            </p:cNvSpPr>
            <p:nvPr/>
          </p:nvSpPr>
          <p:spPr bwMode="auto">
            <a:xfrm>
              <a:off x="7886659" y="867889"/>
              <a:ext cx="217838" cy="426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15" y="6"/>
                </a:cxn>
                <a:cxn ang="0">
                  <a:pos x="32" y="12"/>
                </a:cxn>
                <a:cxn ang="0">
                  <a:pos x="57" y="21"/>
                </a:cxn>
                <a:cxn ang="0">
                  <a:pos x="88" y="31"/>
                </a:cxn>
                <a:cxn ang="0">
                  <a:pos x="124" y="42"/>
                </a:cxn>
                <a:cxn ang="0">
                  <a:pos x="164" y="54"/>
                </a:cxn>
                <a:cxn ang="0">
                  <a:pos x="211" y="67"/>
                </a:cxn>
                <a:cxn ang="0">
                  <a:pos x="261" y="77"/>
                </a:cxn>
                <a:cxn ang="0">
                  <a:pos x="312" y="88"/>
                </a:cxn>
                <a:cxn ang="0">
                  <a:pos x="369" y="96"/>
                </a:cxn>
                <a:cxn ang="0">
                  <a:pos x="428" y="105"/>
                </a:cxn>
                <a:cxn ang="0">
                  <a:pos x="487" y="109"/>
                </a:cxn>
                <a:cxn ang="0">
                  <a:pos x="549" y="113"/>
                </a:cxn>
                <a:cxn ang="0">
                  <a:pos x="614" y="111"/>
                </a:cxn>
                <a:cxn ang="0">
                  <a:pos x="681" y="107"/>
                </a:cxn>
                <a:cxn ang="0">
                  <a:pos x="620" y="143"/>
                </a:cxn>
                <a:cxn ang="0">
                  <a:pos x="614" y="143"/>
                </a:cxn>
                <a:cxn ang="0">
                  <a:pos x="601" y="143"/>
                </a:cxn>
                <a:cxn ang="0">
                  <a:pos x="578" y="143"/>
                </a:cxn>
                <a:cxn ang="0">
                  <a:pos x="549" y="145"/>
                </a:cxn>
                <a:cxn ang="0">
                  <a:pos x="513" y="143"/>
                </a:cxn>
                <a:cxn ang="0">
                  <a:pos x="475" y="143"/>
                </a:cxn>
                <a:cxn ang="0">
                  <a:pos x="432" y="141"/>
                </a:cxn>
                <a:cxn ang="0">
                  <a:pos x="386" y="139"/>
                </a:cxn>
                <a:cxn ang="0">
                  <a:pos x="337" y="135"/>
                </a:cxn>
                <a:cxn ang="0">
                  <a:pos x="289" y="130"/>
                </a:cxn>
                <a:cxn ang="0">
                  <a:pos x="238" y="122"/>
                </a:cxn>
                <a:cxn ang="0">
                  <a:pos x="190" y="115"/>
                </a:cxn>
                <a:cxn ang="0">
                  <a:pos x="143" y="103"/>
                </a:cxn>
                <a:cxn ang="0">
                  <a:pos x="99" y="92"/>
                </a:cxn>
                <a:cxn ang="0">
                  <a:pos x="59" y="77"/>
                </a:cxn>
                <a:cxn ang="0">
                  <a:pos x="25" y="5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81" h="145">
                  <a:moveTo>
                    <a:pt x="0" y="0"/>
                  </a:moveTo>
                  <a:lnTo>
                    <a:pt x="4" y="0"/>
                  </a:lnTo>
                  <a:lnTo>
                    <a:pt x="15" y="6"/>
                  </a:lnTo>
                  <a:lnTo>
                    <a:pt x="32" y="12"/>
                  </a:lnTo>
                  <a:lnTo>
                    <a:pt x="57" y="21"/>
                  </a:lnTo>
                  <a:lnTo>
                    <a:pt x="88" y="31"/>
                  </a:lnTo>
                  <a:lnTo>
                    <a:pt x="124" y="42"/>
                  </a:lnTo>
                  <a:lnTo>
                    <a:pt x="164" y="54"/>
                  </a:lnTo>
                  <a:lnTo>
                    <a:pt x="211" y="67"/>
                  </a:lnTo>
                  <a:lnTo>
                    <a:pt x="261" y="77"/>
                  </a:lnTo>
                  <a:lnTo>
                    <a:pt x="312" y="88"/>
                  </a:lnTo>
                  <a:lnTo>
                    <a:pt x="369" y="96"/>
                  </a:lnTo>
                  <a:lnTo>
                    <a:pt x="428" y="105"/>
                  </a:lnTo>
                  <a:lnTo>
                    <a:pt x="487" y="109"/>
                  </a:lnTo>
                  <a:lnTo>
                    <a:pt x="549" y="113"/>
                  </a:lnTo>
                  <a:lnTo>
                    <a:pt x="614" y="111"/>
                  </a:lnTo>
                  <a:lnTo>
                    <a:pt x="681" y="107"/>
                  </a:lnTo>
                  <a:lnTo>
                    <a:pt x="620" y="143"/>
                  </a:lnTo>
                  <a:lnTo>
                    <a:pt x="614" y="143"/>
                  </a:lnTo>
                  <a:lnTo>
                    <a:pt x="601" y="143"/>
                  </a:lnTo>
                  <a:lnTo>
                    <a:pt x="578" y="143"/>
                  </a:lnTo>
                  <a:lnTo>
                    <a:pt x="549" y="145"/>
                  </a:lnTo>
                  <a:lnTo>
                    <a:pt x="513" y="143"/>
                  </a:lnTo>
                  <a:lnTo>
                    <a:pt x="475" y="143"/>
                  </a:lnTo>
                  <a:lnTo>
                    <a:pt x="432" y="141"/>
                  </a:lnTo>
                  <a:lnTo>
                    <a:pt x="386" y="139"/>
                  </a:lnTo>
                  <a:lnTo>
                    <a:pt x="337" y="135"/>
                  </a:lnTo>
                  <a:lnTo>
                    <a:pt x="289" y="130"/>
                  </a:lnTo>
                  <a:lnTo>
                    <a:pt x="238" y="122"/>
                  </a:lnTo>
                  <a:lnTo>
                    <a:pt x="190" y="115"/>
                  </a:lnTo>
                  <a:lnTo>
                    <a:pt x="143" y="103"/>
                  </a:lnTo>
                  <a:lnTo>
                    <a:pt x="99" y="92"/>
                  </a:lnTo>
                  <a:lnTo>
                    <a:pt x="59" y="77"/>
                  </a:lnTo>
                  <a:lnTo>
                    <a:pt x="25" y="5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374"/>
            <p:cNvSpPr>
              <a:spLocks/>
            </p:cNvSpPr>
            <p:nvPr/>
          </p:nvSpPr>
          <p:spPr bwMode="auto">
            <a:xfrm>
              <a:off x="8267876" y="667784"/>
              <a:ext cx="178755" cy="219642"/>
            </a:xfrm>
            <a:custGeom>
              <a:avLst/>
              <a:gdLst/>
              <a:ahLst/>
              <a:cxnLst>
                <a:cxn ang="0">
                  <a:pos x="523" y="0"/>
                </a:cxn>
                <a:cxn ang="0">
                  <a:pos x="521" y="3"/>
                </a:cxn>
                <a:cxn ang="0">
                  <a:pos x="519" y="19"/>
                </a:cxn>
                <a:cxn ang="0">
                  <a:pos x="515" y="45"/>
                </a:cxn>
                <a:cxn ang="0">
                  <a:pos x="508" y="78"/>
                </a:cxn>
                <a:cxn ang="0">
                  <a:pos x="496" y="117"/>
                </a:cxn>
                <a:cxn ang="0">
                  <a:pos x="483" y="165"/>
                </a:cxn>
                <a:cxn ang="0">
                  <a:pos x="464" y="214"/>
                </a:cxn>
                <a:cxn ang="0">
                  <a:pos x="441" y="271"/>
                </a:cxn>
                <a:cxn ang="0">
                  <a:pos x="411" y="327"/>
                </a:cxn>
                <a:cxn ang="0">
                  <a:pos x="375" y="386"/>
                </a:cxn>
                <a:cxn ang="0">
                  <a:pos x="333" y="444"/>
                </a:cxn>
                <a:cxn ang="0">
                  <a:pos x="283" y="503"/>
                </a:cxn>
                <a:cxn ang="0">
                  <a:pos x="224" y="560"/>
                </a:cxn>
                <a:cxn ang="0">
                  <a:pos x="160" y="612"/>
                </a:cxn>
                <a:cxn ang="0">
                  <a:pos x="84" y="661"/>
                </a:cxn>
                <a:cxn ang="0">
                  <a:pos x="0" y="709"/>
                </a:cxn>
                <a:cxn ang="0">
                  <a:pos x="36" y="741"/>
                </a:cxn>
                <a:cxn ang="0">
                  <a:pos x="40" y="737"/>
                </a:cxn>
                <a:cxn ang="0">
                  <a:pos x="57" y="732"/>
                </a:cxn>
                <a:cxn ang="0">
                  <a:pos x="80" y="718"/>
                </a:cxn>
                <a:cxn ang="0">
                  <a:pos x="110" y="701"/>
                </a:cxn>
                <a:cxn ang="0">
                  <a:pos x="148" y="676"/>
                </a:cxn>
                <a:cxn ang="0">
                  <a:pos x="190" y="648"/>
                </a:cxn>
                <a:cxn ang="0">
                  <a:pos x="234" y="612"/>
                </a:cxn>
                <a:cxn ang="0">
                  <a:pos x="281" y="572"/>
                </a:cxn>
                <a:cxn ang="0">
                  <a:pos x="327" y="522"/>
                </a:cxn>
                <a:cxn ang="0">
                  <a:pos x="375" y="469"/>
                </a:cxn>
                <a:cxn ang="0">
                  <a:pos x="418" y="408"/>
                </a:cxn>
                <a:cxn ang="0">
                  <a:pos x="460" y="342"/>
                </a:cxn>
                <a:cxn ang="0">
                  <a:pos x="494" y="266"/>
                </a:cxn>
                <a:cxn ang="0">
                  <a:pos x="523" y="184"/>
                </a:cxn>
                <a:cxn ang="0">
                  <a:pos x="544" y="95"/>
                </a:cxn>
                <a:cxn ang="0">
                  <a:pos x="559" y="0"/>
                </a:cxn>
                <a:cxn ang="0">
                  <a:pos x="523" y="0"/>
                </a:cxn>
                <a:cxn ang="0">
                  <a:pos x="523" y="0"/>
                </a:cxn>
              </a:cxnLst>
              <a:rect l="0" t="0" r="r" b="b"/>
              <a:pathLst>
                <a:path w="559" h="741">
                  <a:moveTo>
                    <a:pt x="523" y="0"/>
                  </a:moveTo>
                  <a:lnTo>
                    <a:pt x="521" y="3"/>
                  </a:lnTo>
                  <a:lnTo>
                    <a:pt x="519" y="19"/>
                  </a:lnTo>
                  <a:lnTo>
                    <a:pt x="515" y="45"/>
                  </a:lnTo>
                  <a:lnTo>
                    <a:pt x="508" y="78"/>
                  </a:lnTo>
                  <a:lnTo>
                    <a:pt x="496" y="117"/>
                  </a:lnTo>
                  <a:lnTo>
                    <a:pt x="483" y="165"/>
                  </a:lnTo>
                  <a:lnTo>
                    <a:pt x="464" y="214"/>
                  </a:lnTo>
                  <a:lnTo>
                    <a:pt x="441" y="271"/>
                  </a:lnTo>
                  <a:lnTo>
                    <a:pt x="411" y="327"/>
                  </a:lnTo>
                  <a:lnTo>
                    <a:pt x="375" y="386"/>
                  </a:lnTo>
                  <a:lnTo>
                    <a:pt x="333" y="444"/>
                  </a:lnTo>
                  <a:lnTo>
                    <a:pt x="283" y="503"/>
                  </a:lnTo>
                  <a:lnTo>
                    <a:pt x="224" y="560"/>
                  </a:lnTo>
                  <a:lnTo>
                    <a:pt x="160" y="612"/>
                  </a:lnTo>
                  <a:lnTo>
                    <a:pt x="84" y="661"/>
                  </a:lnTo>
                  <a:lnTo>
                    <a:pt x="0" y="709"/>
                  </a:lnTo>
                  <a:lnTo>
                    <a:pt x="36" y="741"/>
                  </a:lnTo>
                  <a:lnTo>
                    <a:pt x="40" y="737"/>
                  </a:lnTo>
                  <a:lnTo>
                    <a:pt x="57" y="732"/>
                  </a:lnTo>
                  <a:lnTo>
                    <a:pt x="80" y="718"/>
                  </a:lnTo>
                  <a:lnTo>
                    <a:pt x="110" y="701"/>
                  </a:lnTo>
                  <a:lnTo>
                    <a:pt x="148" y="676"/>
                  </a:lnTo>
                  <a:lnTo>
                    <a:pt x="190" y="648"/>
                  </a:lnTo>
                  <a:lnTo>
                    <a:pt x="234" y="612"/>
                  </a:lnTo>
                  <a:lnTo>
                    <a:pt x="281" y="572"/>
                  </a:lnTo>
                  <a:lnTo>
                    <a:pt x="327" y="522"/>
                  </a:lnTo>
                  <a:lnTo>
                    <a:pt x="375" y="469"/>
                  </a:lnTo>
                  <a:lnTo>
                    <a:pt x="418" y="408"/>
                  </a:lnTo>
                  <a:lnTo>
                    <a:pt x="460" y="342"/>
                  </a:lnTo>
                  <a:lnTo>
                    <a:pt x="494" y="266"/>
                  </a:lnTo>
                  <a:lnTo>
                    <a:pt x="523" y="184"/>
                  </a:lnTo>
                  <a:lnTo>
                    <a:pt x="544" y="95"/>
                  </a:lnTo>
                  <a:lnTo>
                    <a:pt x="559" y="0"/>
                  </a:lnTo>
                  <a:lnTo>
                    <a:pt x="523" y="0"/>
                  </a:lnTo>
                  <a:lnTo>
                    <a:pt x="5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375"/>
            <p:cNvSpPr>
              <a:spLocks/>
            </p:cNvSpPr>
            <p:nvPr/>
          </p:nvSpPr>
          <p:spPr bwMode="auto">
            <a:xfrm>
              <a:off x="8395375" y="684360"/>
              <a:ext cx="135828" cy="253979"/>
            </a:xfrm>
            <a:custGeom>
              <a:avLst/>
              <a:gdLst/>
              <a:ahLst/>
              <a:cxnLst>
                <a:cxn ang="0">
                  <a:pos x="392" y="0"/>
                </a:cxn>
                <a:cxn ang="0">
                  <a:pos x="388" y="5"/>
                </a:cxn>
                <a:cxn ang="0">
                  <a:pos x="386" y="26"/>
                </a:cxn>
                <a:cxn ang="0">
                  <a:pos x="379" y="57"/>
                </a:cxn>
                <a:cxn ang="0">
                  <a:pos x="369" y="99"/>
                </a:cxn>
                <a:cxn ang="0">
                  <a:pos x="358" y="148"/>
                </a:cxn>
                <a:cxn ang="0">
                  <a:pos x="343" y="205"/>
                </a:cxn>
                <a:cxn ang="0">
                  <a:pos x="325" y="268"/>
                </a:cxn>
                <a:cxn ang="0">
                  <a:pos x="303" y="334"/>
                </a:cxn>
                <a:cxn ang="0">
                  <a:pos x="278" y="403"/>
                </a:cxn>
                <a:cxn ang="0">
                  <a:pos x="249" y="473"/>
                </a:cxn>
                <a:cxn ang="0">
                  <a:pos x="217" y="543"/>
                </a:cxn>
                <a:cxn ang="0">
                  <a:pos x="183" y="614"/>
                </a:cxn>
                <a:cxn ang="0">
                  <a:pos x="143" y="678"/>
                </a:cxn>
                <a:cxn ang="0">
                  <a:pos x="99" y="739"/>
                </a:cxn>
                <a:cxn ang="0">
                  <a:pos x="52" y="794"/>
                </a:cxn>
                <a:cxn ang="0">
                  <a:pos x="0" y="842"/>
                </a:cxn>
                <a:cxn ang="0">
                  <a:pos x="50" y="857"/>
                </a:cxn>
                <a:cxn ang="0">
                  <a:pos x="52" y="853"/>
                </a:cxn>
                <a:cxn ang="0">
                  <a:pos x="61" y="842"/>
                </a:cxn>
                <a:cxn ang="0">
                  <a:pos x="78" y="825"/>
                </a:cxn>
                <a:cxn ang="0">
                  <a:pos x="99" y="798"/>
                </a:cxn>
                <a:cxn ang="0">
                  <a:pos x="122" y="766"/>
                </a:cxn>
                <a:cxn ang="0">
                  <a:pos x="152" y="728"/>
                </a:cxn>
                <a:cxn ang="0">
                  <a:pos x="183" y="680"/>
                </a:cxn>
                <a:cxn ang="0">
                  <a:pos x="215" y="631"/>
                </a:cxn>
                <a:cxn ang="0">
                  <a:pos x="247" y="570"/>
                </a:cxn>
                <a:cxn ang="0">
                  <a:pos x="280" y="507"/>
                </a:cxn>
                <a:cxn ang="0">
                  <a:pos x="310" y="435"/>
                </a:cxn>
                <a:cxn ang="0">
                  <a:pos x="341" y="361"/>
                </a:cxn>
                <a:cxn ang="0">
                  <a:pos x="367" y="277"/>
                </a:cxn>
                <a:cxn ang="0">
                  <a:pos x="392" y="190"/>
                </a:cxn>
                <a:cxn ang="0">
                  <a:pos x="411" y="97"/>
                </a:cxn>
                <a:cxn ang="0">
                  <a:pos x="424" y="0"/>
                </a:cxn>
                <a:cxn ang="0">
                  <a:pos x="392" y="0"/>
                </a:cxn>
                <a:cxn ang="0">
                  <a:pos x="392" y="0"/>
                </a:cxn>
              </a:cxnLst>
              <a:rect l="0" t="0" r="r" b="b"/>
              <a:pathLst>
                <a:path w="424" h="857">
                  <a:moveTo>
                    <a:pt x="392" y="0"/>
                  </a:moveTo>
                  <a:lnTo>
                    <a:pt x="388" y="5"/>
                  </a:lnTo>
                  <a:lnTo>
                    <a:pt x="386" y="26"/>
                  </a:lnTo>
                  <a:lnTo>
                    <a:pt x="379" y="57"/>
                  </a:lnTo>
                  <a:lnTo>
                    <a:pt x="369" y="99"/>
                  </a:lnTo>
                  <a:lnTo>
                    <a:pt x="358" y="148"/>
                  </a:lnTo>
                  <a:lnTo>
                    <a:pt x="343" y="205"/>
                  </a:lnTo>
                  <a:lnTo>
                    <a:pt x="325" y="268"/>
                  </a:lnTo>
                  <a:lnTo>
                    <a:pt x="303" y="334"/>
                  </a:lnTo>
                  <a:lnTo>
                    <a:pt x="278" y="403"/>
                  </a:lnTo>
                  <a:lnTo>
                    <a:pt x="249" y="473"/>
                  </a:lnTo>
                  <a:lnTo>
                    <a:pt x="217" y="543"/>
                  </a:lnTo>
                  <a:lnTo>
                    <a:pt x="183" y="614"/>
                  </a:lnTo>
                  <a:lnTo>
                    <a:pt x="143" y="678"/>
                  </a:lnTo>
                  <a:lnTo>
                    <a:pt x="99" y="739"/>
                  </a:lnTo>
                  <a:lnTo>
                    <a:pt x="52" y="794"/>
                  </a:lnTo>
                  <a:lnTo>
                    <a:pt x="0" y="842"/>
                  </a:lnTo>
                  <a:lnTo>
                    <a:pt x="50" y="857"/>
                  </a:lnTo>
                  <a:lnTo>
                    <a:pt x="52" y="853"/>
                  </a:lnTo>
                  <a:lnTo>
                    <a:pt x="61" y="842"/>
                  </a:lnTo>
                  <a:lnTo>
                    <a:pt x="78" y="825"/>
                  </a:lnTo>
                  <a:lnTo>
                    <a:pt x="99" y="798"/>
                  </a:lnTo>
                  <a:lnTo>
                    <a:pt x="122" y="766"/>
                  </a:lnTo>
                  <a:lnTo>
                    <a:pt x="152" y="728"/>
                  </a:lnTo>
                  <a:lnTo>
                    <a:pt x="183" y="680"/>
                  </a:lnTo>
                  <a:lnTo>
                    <a:pt x="215" y="631"/>
                  </a:lnTo>
                  <a:lnTo>
                    <a:pt x="247" y="570"/>
                  </a:lnTo>
                  <a:lnTo>
                    <a:pt x="280" y="507"/>
                  </a:lnTo>
                  <a:lnTo>
                    <a:pt x="310" y="435"/>
                  </a:lnTo>
                  <a:lnTo>
                    <a:pt x="341" y="361"/>
                  </a:lnTo>
                  <a:lnTo>
                    <a:pt x="367" y="277"/>
                  </a:lnTo>
                  <a:lnTo>
                    <a:pt x="392" y="190"/>
                  </a:lnTo>
                  <a:lnTo>
                    <a:pt x="411" y="97"/>
                  </a:lnTo>
                  <a:lnTo>
                    <a:pt x="424" y="0"/>
                  </a:lnTo>
                  <a:lnTo>
                    <a:pt x="392" y="0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376"/>
            <p:cNvSpPr>
              <a:spLocks/>
            </p:cNvSpPr>
            <p:nvPr/>
          </p:nvSpPr>
          <p:spPr bwMode="auto">
            <a:xfrm>
              <a:off x="8083354" y="1018856"/>
              <a:ext cx="182600" cy="27233"/>
            </a:xfrm>
            <a:custGeom>
              <a:avLst/>
              <a:gdLst/>
              <a:ahLst/>
              <a:cxnLst>
                <a:cxn ang="0">
                  <a:pos x="542" y="0"/>
                </a:cxn>
                <a:cxn ang="0">
                  <a:pos x="540" y="0"/>
                </a:cxn>
                <a:cxn ang="0">
                  <a:pos x="529" y="2"/>
                </a:cxn>
                <a:cxn ang="0">
                  <a:pos x="513" y="4"/>
                </a:cxn>
                <a:cxn ang="0">
                  <a:pos x="492" y="9"/>
                </a:cxn>
                <a:cxn ang="0">
                  <a:pos x="466" y="13"/>
                </a:cxn>
                <a:cxn ang="0">
                  <a:pos x="437" y="19"/>
                </a:cxn>
                <a:cxn ang="0">
                  <a:pos x="403" y="25"/>
                </a:cxn>
                <a:cxn ang="0">
                  <a:pos x="369" y="32"/>
                </a:cxn>
                <a:cxn ang="0">
                  <a:pos x="331" y="38"/>
                </a:cxn>
                <a:cxn ang="0">
                  <a:pos x="293" y="42"/>
                </a:cxn>
                <a:cxn ang="0">
                  <a:pos x="253" y="45"/>
                </a:cxn>
                <a:cxn ang="0">
                  <a:pos x="213" y="51"/>
                </a:cxn>
                <a:cxn ang="0">
                  <a:pos x="173" y="53"/>
                </a:cxn>
                <a:cxn ang="0">
                  <a:pos x="133" y="55"/>
                </a:cxn>
                <a:cxn ang="0">
                  <a:pos x="95" y="53"/>
                </a:cxn>
                <a:cxn ang="0">
                  <a:pos x="61" y="51"/>
                </a:cxn>
                <a:cxn ang="0">
                  <a:pos x="0" y="80"/>
                </a:cxn>
                <a:cxn ang="0">
                  <a:pos x="2" y="80"/>
                </a:cxn>
                <a:cxn ang="0">
                  <a:pos x="10" y="80"/>
                </a:cxn>
                <a:cxn ang="0">
                  <a:pos x="23" y="82"/>
                </a:cxn>
                <a:cxn ang="0">
                  <a:pos x="42" y="85"/>
                </a:cxn>
                <a:cxn ang="0">
                  <a:pos x="65" y="87"/>
                </a:cxn>
                <a:cxn ang="0">
                  <a:pos x="93" y="89"/>
                </a:cxn>
                <a:cxn ang="0">
                  <a:pos x="126" y="89"/>
                </a:cxn>
                <a:cxn ang="0">
                  <a:pos x="162" y="91"/>
                </a:cxn>
                <a:cxn ang="0">
                  <a:pos x="202" y="89"/>
                </a:cxn>
                <a:cxn ang="0">
                  <a:pos x="245" y="87"/>
                </a:cxn>
                <a:cxn ang="0">
                  <a:pos x="291" y="82"/>
                </a:cxn>
                <a:cxn ang="0">
                  <a:pos x="342" y="76"/>
                </a:cxn>
                <a:cxn ang="0">
                  <a:pos x="396" y="66"/>
                </a:cxn>
                <a:cxn ang="0">
                  <a:pos x="453" y="55"/>
                </a:cxn>
                <a:cxn ang="0">
                  <a:pos x="510" y="42"/>
                </a:cxn>
                <a:cxn ang="0">
                  <a:pos x="570" y="23"/>
                </a:cxn>
                <a:cxn ang="0">
                  <a:pos x="542" y="0"/>
                </a:cxn>
                <a:cxn ang="0">
                  <a:pos x="542" y="0"/>
                </a:cxn>
              </a:cxnLst>
              <a:rect l="0" t="0" r="r" b="b"/>
              <a:pathLst>
                <a:path w="570" h="91">
                  <a:moveTo>
                    <a:pt x="542" y="0"/>
                  </a:moveTo>
                  <a:lnTo>
                    <a:pt x="540" y="0"/>
                  </a:lnTo>
                  <a:lnTo>
                    <a:pt x="529" y="2"/>
                  </a:lnTo>
                  <a:lnTo>
                    <a:pt x="513" y="4"/>
                  </a:lnTo>
                  <a:lnTo>
                    <a:pt x="492" y="9"/>
                  </a:lnTo>
                  <a:lnTo>
                    <a:pt x="466" y="13"/>
                  </a:lnTo>
                  <a:lnTo>
                    <a:pt x="437" y="19"/>
                  </a:lnTo>
                  <a:lnTo>
                    <a:pt x="403" y="25"/>
                  </a:lnTo>
                  <a:lnTo>
                    <a:pt x="369" y="32"/>
                  </a:lnTo>
                  <a:lnTo>
                    <a:pt x="331" y="38"/>
                  </a:lnTo>
                  <a:lnTo>
                    <a:pt x="293" y="42"/>
                  </a:lnTo>
                  <a:lnTo>
                    <a:pt x="253" y="45"/>
                  </a:lnTo>
                  <a:lnTo>
                    <a:pt x="213" y="51"/>
                  </a:lnTo>
                  <a:lnTo>
                    <a:pt x="173" y="53"/>
                  </a:lnTo>
                  <a:lnTo>
                    <a:pt x="133" y="55"/>
                  </a:lnTo>
                  <a:lnTo>
                    <a:pt x="95" y="53"/>
                  </a:lnTo>
                  <a:lnTo>
                    <a:pt x="61" y="51"/>
                  </a:lnTo>
                  <a:lnTo>
                    <a:pt x="0" y="80"/>
                  </a:lnTo>
                  <a:lnTo>
                    <a:pt x="2" y="80"/>
                  </a:lnTo>
                  <a:lnTo>
                    <a:pt x="10" y="80"/>
                  </a:lnTo>
                  <a:lnTo>
                    <a:pt x="23" y="82"/>
                  </a:lnTo>
                  <a:lnTo>
                    <a:pt x="42" y="85"/>
                  </a:lnTo>
                  <a:lnTo>
                    <a:pt x="65" y="87"/>
                  </a:lnTo>
                  <a:lnTo>
                    <a:pt x="93" y="89"/>
                  </a:lnTo>
                  <a:lnTo>
                    <a:pt x="126" y="89"/>
                  </a:lnTo>
                  <a:lnTo>
                    <a:pt x="162" y="91"/>
                  </a:lnTo>
                  <a:lnTo>
                    <a:pt x="202" y="89"/>
                  </a:lnTo>
                  <a:lnTo>
                    <a:pt x="245" y="87"/>
                  </a:lnTo>
                  <a:lnTo>
                    <a:pt x="291" y="82"/>
                  </a:lnTo>
                  <a:lnTo>
                    <a:pt x="342" y="76"/>
                  </a:lnTo>
                  <a:lnTo>
                    <a:pt x="396" y="66"/>
                  </a:lnTo>
                  <a:lnTo>
                    <a:pt x="453" y="55"/>
                  </a:lnTo>
                  <a:lnTo>
                    <a:pt x="510" y="42"/>
                  </a:lnTo>
                  <a:lnTo>
                    <a:pt x="570" y="23"/>
                  </a:lnTo>
                  <a:lnTo>
                    <a:pt x="542" y="0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377"/>
            <p:cNvSpPr>
              <a:spLocks/>
            </p:cNvSpPr>
            <p:nvPr/>
          </p:nvSpPr>
          <p:spPr bwMode="auto">
            <a:xfrm>
              <a:off x="8346681" y="1066810"/>
              <a:ext cx="74321" cy="195369"/>
            </a:xfrm>
            <a:custGeom>
              <a:avLst/>
              <a:gdLst/>
              <a:ahLst/>
              <a:cxnLst>
                <a:cxn ang="0">
                  <a:pos x="162" y="632"/>
                </a:cxn>
                <a:cxn ang="0">
                  <a:pos x="162" y="626"/>
                </a:cxn>
                <a:cxn ang="0">
                  <a:pos x="158" y="615"/>
                </a:cxn>
                <a:cxn ang="0">
                  <a:pos x="154" y="592"/>
                </a:cxn>
                <a:cxn ang="0">
                  <a:pos x="149" y="567"/>
                </a:cxn>
                <a:cxn ang="0">
                  <a:pos x="141" y="531"/>
                </a:cxn>
                <a:cxn ang="0">
                  <a:pos x="133" y="493"/>
                </a:cxn>
                <a:cxn ang="0">
                  <a:pos x="124" y="451"/>
                </a:cxn>
                <a:cxn ang="0">
                  <a:pos x="114" y="405"/>
                </a:cxn>
                <a:cxn ang="0">
                  <a:pos x="103" y="354"/>
                </a:cxn>
                <a:cxn ang="0">
                  <a:pos x="92" y="303"/>
                </a:cxn>
                <a:cxn ang="0">
                  <a:pos x="76" y="251"/>
                </a:cxn>
                <a:cxn ang="0">
                  <a:pos x="63" y="200"/>
                </a:cxn>
                <a:cxn ang="0">
                  <a:pos x="48" y="147"/>
                </a:cxn>
                <a:cxn ang="0">
                  <a:pos x="33" y="96"/>
                </a:cxn>
                <a:cxn ang="0">
                  <a:pos x="15" y="48"/>
                </a:cxn>
                <a:cxn ang="0">
                  <a:pos x="0" y="2"/>
                </a:cxn>
                <a:cxn ang="0">
                  <a:pos x="55" y="0"/>
                </a:cxn>
                <a:cxn ang="0">
                  <a:pos x="55" y="4"/>
                </a:cxn>
                <a:cxn ang="0">
                  <a:pos x="59" y="16"/>
                </a:cxn>
                <a:cxn ang="0">
                  <a:pos x="67" y="35"/>
                </a:cxn>
                <a:cxn ang="0">
                  <a:pos x="74" y="63"/>
                </a:cxn>
                <a:cxn ang="0">
                  <a:pos x="84" y="94"/>
                </a:cxn>
                <a:cxn ang="0">
                  <a:pos x="95" y="134"/>
                </a:cxn>
                <a:cxn ang="0">
                  <a:pos x="109" y="175"/>
                </a:cxn>
                <a:cxn ang="0">
                  <a:pos x="124" y="223"/>
                </a:cxn>
                <a:cxn ang="0">
                  <a:pos x="137" y="272"/>
                </a:cxn>
                <a:cxn ang="0">
                  <a:pos x="152" y="326"/>
                </a:cxn>
                <a:cxn ang="0">
                  <a:pos x="166" y="379"/>
                </a:cxn>
                <a:cxn ang="0">
                  <a:pos x="181" y="434"/>
                </a:cxn>
                <a:cxn ang="0">
                  <a:pos x="194" y="489"/>
                </a:cxn>
                <a:cxn ang="0">
                  <a:pos x="207" y="546"/>
                </a:cxn>
                <a:cxn ang="0">
                  <a:pos x="221" y="599"/>
                </a:cxn>
                <a:cxn ang="0">
                  <a:pos x="232" y="653"/>
                </a:cxn>
                <a:cxn ang="0">
                  <a:pos x="230" y="658"/>
                </a:cxn>
                <a:cxn ang="0">
                  <a:pos x="223" y="660"/>
                </a:cxn>
                <a:cxn ang="0">
                  <a:pos x="217" y="656"/>
                </a:cxn>
                <a:cxn ang="0">
                  <a:pos x="211" y="656"/>
                </a:cxn>
                <a:cxn ang="0">
                  <a:pos x="204" y="653"/>
                </a:cxn>
                <a:cxn ang="0">
                  <a:pos x="198" y="651"/>
                </a:cxn>
                <a:cxn ang="0">
                  <a:pos x="192" y="647"/>
                </a:cxn>
                <a:cxn ang="0">
                  <a:pos x="185" y="643"/>
                </a:cxn>
                <a:cxn ang="0">
                  <a:pos x="179" y="641"/>
                </a:cxn>
                <a:cxn ang="0">
                  <a:pos x="173" y="637"/>
                </a:cxn>
                <a:cxn ang="0">
                  <a:pos x="166" y="634"/>
                </a:cxn>
                <a:cxn ang="0">
                  <a:pos x="162" y="632"/>
                </a:cxn>
                <a:cxn ang="0">
                  <a:pos x="162" y="632"/>
                </a:cxn>
              </a:cxnLst>
              <a:rect l="0" t="0" r="r" b="b"/>
              <a:pathLst>
                <a:path w="232" h="660">
                  <a:moveTo>
                    <a:pt x="162" y="632"/>
                  </a:moveTo>
                  <a:lnTo>
                    <a:pt x="162" y="626"/>
                  </a:lnTo>
                  <a:lnTo>
                    <a:pt x="158" y="615"/>
                  </a:lnTo>
                  <a:lnTo>
                    <a:pt x="154" y="592"/>
                  </a:lnTo>
                  <a:lnTo>
                    <a:pt x="149" y="567"/>
                  </a:lnTo>
                  <a:lnTo>
                    <a:pt x="141" y="531"/>
                  </a:lnTo>
                  <a:lnTo>
                    <a:pt x="133" y="493"/>
                  </a:lnTo>
                  <a:lnTo>
                    <a:pt x="124" y="451"/>
                  </a:lnTo>
                  <a:lnTo>
                    <a:pt x="114" y="405"/>
                  </a:lnTo>
                  <a:lnTo>
                    <a:pt x="103" y="354"/>
                  </a:lnTo>
                  <a:lnTo>
                    <a:pt x="92" y="303"/>
                  </a:lnTo>
                  <a:lnTo>
                    <a:pt x="76" y="251"/>
                  </a:lnTo>
                  <a:lnTo>
                    <a:pt x="63" y="200"/>
                  </a:lnTo>
                  <a:lnTo>
                    <a:pt x="48" y="147"/>
                  </a:lnTo>
                  <a:lnTo>
                    <a:pt x="33" y="96"/>
                  </a:lnTo>
                  <a:lnTo>
                    <a:pt x="15" y="48"/>
                  </a:lnTo>
                  <a:lnTo>
                    <a:pt x="0" y="2"/>
                  </a:lnTo>
                  <a:lnTo>
                    <a:pt x="55" y="0"/>
                  </a:lnTo>
                  <a:lnTo>
                    <a:pt x="55" y="4"/>
                  </a:lnTo>
                  <a:lnTo>
                    <a:pt x="59" y="16"/>
                  </a:lnTo>
                  <a:lnTo>
                    <a:pt x="67" y="35"/>
                  </a:lnTo>
                  <a:lnTo>
                    <a:pt x="74" y="63"/>
                  </a:lnTo>
                  <a:lnTo>
                    <a:pt x="84" y="94"/>
                  </a:lnTo>
                  <a:lnTo>
                    <a:pt x="95" y="134"/>
                  </a:lnTo>
                  <a:lnTo>
                    <a:pt x="109" y="175"/>
                  </a:lnTo>
                  <a:lnTo>
                    <a:pt x="124" y="223"/>
                  </a:lnTo>
                  <a:lnTo>
                    <a:pt x="137" y="272"/>
                  </a:lnTo>
                  <a:lnTo>
                    <a:pt x="152" y="326"/>
                  </a:lnTo>
                  <a:lnTo>
                    <a:pt x="166" y="379"/>
                  </a:lnTo>
                  <a:lnTo>
                    <a:pt x="181" y="434"/>
                  </a:lnTo>
                  <a:lnTo>
                    <a:pt x="194" y="489"/>
                  </a:lnTo>
                  <a:lnTo>
                    <a:pt x="207" y="546"/>
                  </a:lnTo>
                  <a:lnTo>
                    <a:pt x="221" y="599"/>
                  </a:lnTo>
                  <a:lnTo>
                    <a:pt x="232" y="653"/>
                  </a:lnTo>
                  <a:lnTo>
                    <a:pt x="230" y="658"/>
                  </a:lnTo>
                  <a:lnTo>
                    <a:pt x="223" y="660"/>
                  </a:lnTo>
                  <a:lnTo>
                    <a:pt x="217" y="656"/>
                  </a:lnTo>
                  <a:lnTo>
                    <a:pt x="211" y="656"/>
                  </a:lnTo>
                  <a:lnTo>
                    <a:pt x="204" y="653"/>
                  </a:lnTo>
                  <a:lnTo>
                    <a:pt x="198" y="651"/>
                  </a:lnTo>
                  <a:lnTo>
                    <a:pt x="192" y="647"/>
                  </a:lnTo>
                  <a:lnTo>
                    <a:pt x="185" y="643"/>
                  </a:lnTo>
                  <a:lnTo>
                    <a:pt x="179" y="641"/>
                  </a:lnTo>
                  <a:lnTo>
                    <a:pt x="173" y="637"/>
                  </a:lnTo>
                  <a:lnTo>
                    <a:pt x="166" y="634"/>
                  </a:lnTo>
                  <a:lnTo>
                    <a:pt x="162" y="632"/>
                  </a:lnTo>
                  <a:lnTo>
                    <a:pt x="162" y="6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378"/>
            <p:cNvSpPr>
              <a:spLocks/>
            </p:cNvSpPr>
            <p:nvPr/>
          </p:nvSpPr>
          <p:spPr bwMode="auto">
            <a:xfrm>
              <a:off x="8493402" y="782637"/>
              <a:ext cx="119811" cy="19537"/>
            </a:xfrm>
            <a:custGeom>
              <a:avLst/>
              <a:gdLst/>
              <a:ahLst/>
              <a:cxnLst>
                <a:cxn ang="0">
                  <a:pos x="29" y="4"/>
                </a:cxn>
                <a:cxn ang="0">
                  <a:pos x="31" y="2"/>
                </a:cxn>
                <a:cxn ang="0">
                  <a:pos x="38" y="2"/>
                </a:cxn>
                <a:cxn ang="0">
                  <a:pos x="50" y="2"/>
                </a:cxn>
                <a:cxn ang="0">
                  <a:pos x="65" y="2"/>
                </a:cxn>
                <a:cxn ang="0">
                  <a:pos x="82" y="0"/>
                </a:cxn>
                <a:cxn ang="0">
                  <a:pos x="105" y="0"/>
                </a:cxn>
                <a:cxn ang="0">
                  <a:pos x="130" y="0"/>
                </a:cxn>
                <a:cxn ang="0">
                  <a:pos x="156" y="0"/>
                </a:cxn>
                <a:cxn ang="0">
                  <a:pos x="183" y="0"/>
                </a:cxn>
                <a:cxn ang="0">
                  <a:pos x="211" y="2"/>
                </a:cxn>
                <a:cxn ang="0">
                  <a:pos x="238" y="2"/>
                </a:cxn>
                <a:cxn ang="0">
                  <a:pos x="267" y="6"/>
                </a:cxn>
                <a:cxn ang="0">
                  <a:pos x="295" y="10"/>
                </a:cxn>
                <a:cxn ang="0">
                  <a:pos x="320" y="16"/>
                </a:cxn>
                <a:cxn ang="0">
                  <a:pos x="345" y="21"/>
                </a:cxn>
                <a:cxn ang="0">
                  <a:pos x="369" y="31"/>
                </a:cxn>
                <a:cxn ang="0">
                  <a:pos x="375" y="67"/>
                </a:cxn>
                <a:cxn ang="0">
                  <a:pos x="371" y="65"/>
                </a:cxn>
                <a:cxn ang="0">
                  <a:pos x="365" y="63"/>
                </a:cxn>
                <a:cxn ang="0">
                  <a:pos x="352" y="61"/>
                </a:cxn>
                <a:cxn ang="0">
                  <a:pos x="339" y="57"/>
                </a:cxn>
                <a:cxn ang="0">
                  <a:pos x="320" y="54"/>
                </a:cxn>
                <a:cxn ang="0">
                  <a:pos x="299" y="50"/>
                </a:cxn>
                <a:cxn ang="0">
                  <a:pos x="274" y="46"/>
                </a:cxn>
                <a:cxn ang="0">
                  <a:pos x="249" y="42"/>
                </a:cxn>
                <a:cxn ang="0">
                  <a:pos x="219" y="38"/>
                </a:cxn>
                <a:cxn ang="0">
                  <a:pos x="191" y="35"/>
                </a:cxn>
                <a:cxn ang="0">
                  <a:pos x="160" y="33"/>
                </a:cxn>
                <a:cxn ang="0">
                  <a:pos x="128" y="33"/>
                </a:cxn>
                <a:cxn ang="0">
                  <a:pos x="95" y="31"/>
                </a:cxn>
                <a:cxn ang="0">
                  <a:pos x="63" y="33"/>
                </a:cxn>
                <a:cxn ang="0">
                  <a:pos x="31" y="33"/>
                </a:cxn>
                <a:cxn ang="0">
                  <a:pos x="0" y="38"/>
                </a:cxn>
                <a:cxn ang="0">
                  <a:pos x="29" y="4"/>
                </a:cxn>
                <a:cxn ang="0">
                  <a:pos x="29" y="4"/>
                </a:cxn>
              </a:cxnLst>
              <a:rect l="0" t="0" r="r" b="b"/>
              <a:pathLst>
                <a:path w="375" h="67">
                  <a:moveTo>
                    <a:pt x="29" y="4"/>
                  </a:moveTo>
                  <a:lnTo>
                    <a:pt x="31" y="2"/>
                  </a:lnTo>
                  <a:lnTo>
                    <a:pt x="38" y="2"/>
                  </a:lnTo>
                  <a:lnTo>
                    <a:pt x="50" y="2"/>
                  </a:lnTo>
                  <a:lnTo>
                    <a:pt x="65" y="2"/>
                  </a:lnTo>
                  <a:lnTo>
                    <a:pt x="82" y="0"/>
                  </a:lnTo>
                  <a:lnTo>
                    <a:pt x="105" y="0"/>
                  </a:lnTo>
                  <a:lnTo>
                    <a:pt x="130" y="0"/>
                  </a:lnTo>
                  <a:lnTo>
                    <a:pt x="156" y="0"/>
                  </a:lnTo>
                  <a:lnTo>
                    <a:pt x="183" y="0"/>
                  </a:lnTo>
                  <a:lnTo>
                    <a:pt x="211" y="2"/>
                  </a:lnTo>
                  <a:lnTo>
                    <a:pt x="238" y="2"/>
                  </a:lnTo>
                  <a:lnTo>
                    <a:pt x="267" y="6"/>
                  </a:lnTo>
                  <a:lnTo>
                    <a:pt x="295" y="10"/>
                  </a:lnTo>
                  <a:lnTo>
                    <a:pt x="320" y="16"/>
                  </a:lnTo>
                  <a:lnTo>
                    <a:pt x="345" y="21"/>
                  </a:lnTo>
                  <a:lnTo>
                    <a:pt x="369" y="31"/>
                  </a:lnTo>
                  <a:lnTo>
                    <a:pt x="375" y="67"/>
                  </a:lnTo>
                  <a:lnTo>
                    <a:pt x="371" y="65"/>
                  </a:lnTo>
                  <a:lnTo>
                    <a:pt x="365" y="63"/>
                  </a:lnTo>
                  <a:lnTo>
                    <a:pt x="352" y="61"/>
                  </a:lnTo>
                  <a:lnTo>
                    <a:pt x="339" y="57"/>
                  </a:lnTo>
                  <a:lnTo>
                    <a:pt x="320" y="54"/>
                  </a:lnTo>
                  <a:lnTo>
                    <a:pt x="299" y="50"/>
                  </a:lnTo>
                  <a:lnTo>
                    <a:pt x="274" y="46"/>
                  </a:lnTo>
                  <a:lnTo>
                    <a:pt x="249" y="42"/>
                  </a:lnTo>
                  <a:lnTo>
                    <a:pt x="219" y="38"/>
                  </a:lnTo>
                  <a:lnTo>
                    <a:pt x="191" y="35"/>
                  </a:lnTo>
                  <a:lnTo>
                    <a:pt x="160" y="33"/>
                  </a:lnTo>
                  <a:lnTo>
                    <a:pt x="128" y="33"/>
                  </a:lnTo>
                  <a:lnTo>
                    <a:pt x="95" y="31"/>
                  </a:lnTo>
                  <a:lnTo>
                    <a:pt x="63" y="33"/>
                  </a:lnTo>
                  <a:lnTo>
                    <a:pt x="31" y="33"/>
                  </a:lnTo>
                  <a:lnTo>
                    <a:pt x="0" y="38"/>
                  </a:lnTo>
                  <a:lnTo>
                    <a:pt x="29" y="4"/>
                  </a:lnTo>
                  <a:lnTo>
                    <a:pt x="29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379"/>
            <p:cNvSpPr>
              <a:spLocks/>
            </p:cNvSpPr>
            <p:nvPr/>
          </p:nvSpPr>
          <p:spPr bwMode="auto">
            <a:xfrm>
              <a:off x="8454960" y="862561"/>
              <a:ext cx="158253" cy="39074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94" y="95"/>
                </a:cxn>
                <a:cxn ang="0">
                  <a:pos x="494" y="132"/>
                </a:cxn>
                <a:cxn ang="0">
                  <a:pos x="0" y="23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494" h="132">
                  <a:moveTo>
                    <a:pt x="40" y="0"/>
                  </a:moveTo>
                  <a:lnTo>
                    <a:pt x="494" y="95"/>
                  </a:lnTo>
                  <a:lnTo>
                    <a:pt x="494" y="132"/>
                  </a:lnTo>
                  <a:lnTo>
                    <a:pt x="0" y="23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380"/>
            <p:cNvSpPr>
              <a:spLocks/>
            </p:cNvSpPr>
            <p:nvPr/>
          </p:nvSpPr>
          <p:spPr bwMode="auto">
            <a:xfrm>
              <a:off x="8192914" y="1033065"/>
              <a:ext cx="81369" cy="223786"/>
            </a:xfrm>
            <a:custGeom>
              <a:avLst/>
              <a:gdLst/>
              <a:ahLst/>
              <a:cxnLst>
                <a:cxn ang="0">
                  <a:pos x="255" y="755"/>
                </a:cxn>
                <a:cxn ang="0">
                  <a:pos x="247" y="753"/>
                </a:cxn>
                <a:cxn ang="0">
                  <a:pos x="238" y="753"/>
                </a:cxn>
                <a:cxn ang="0">
                  <a:pos x="230" y="753"/>
                </a:cxn>
                <a:cxn ang="0">
                  <a:pos x="223" y="753"/>
                </a:cxn>
                <a:cxn ang="0">
                  <a:pos x="215" y="751"/>
                </a:cxn>
                <a:cxn ang="0">
                  <a:pos x="208" y="751"/>
                </a:cxn>
                <a:cxn ang="0">
                  <a:pos x="198" y="751"/>
                </a:cxn>
                <a:cxn ang="0">
                  <a:pos x="190" y="751"/>
                </a:cxn>
                <a:cxn ang="0">
                  <a:pos x="185" y="715"/>
                </a:cxn>
                <a:cxn ang="0">
                  <a:pos x="179" y="675"/>
                </a:cxn>
                <a:cxn ang="0">
                  <a:pos x="171" y="633"/>
                </a:cxn>
                <a:cxn ang="0">
                  <a:pos x="166" y="590"/>
                </a:cxn>
                <a:cxn ang="0">
                  <a:pos x="154" y="542"/>
                </a:cxn>
                <a:cxn ang="0">
                  <a:pos x="147" y="495"/>
                </a:cxn>
                <a:cxn ang="0">
                  <a:pos x="135" y="443"/>
                </a:cxn>
                <a:cxn ang="0">
                  <a:pos x="126" y="394"/>
                </a:cxn>
                <a:cxn ang="0">
                  <a:pos x="112" y="343"/>
                </a:cxn>
                <a:cxn ang="0">
                  <a:pos x="101" y="291"/>
                </a:cxn>
                <a:cxn ang="0">
                  <a:pos x="86" y="240"/>
                </a:cxn>
                <a:cxn ang="0">
                  <a:pos x="73" y="189"/>
                </a:cxn>
                <a:cxn ang="0">
                  <a:pos x="54" y="139"/>
                </a:cxn>
                <a:cxn ang="0">
                  <a:pos x="36" y="92"/>
                </a:cxn>
                <a:cxn ang="0">
                  <a:pos x="17" y="44"/>
                </a:cxn>
                <a:cxn ang="0">
                  <a:pos x="0" y="0"/>
                </a:cxn>
                <a:cxn ang="0">
                  <a:pos x="80" y="14"/>
                </a:cxn>
                <a:cxn ang="0">
                  <a:pos x="80" y="18"/>
                </a:cxn>
                <a:cxn ang="0">
                  <a:pos x="84" y="29"/>
                </a:cxn>
                <a:cxn ang="0">
                  <a:pos x="92" y="48"/>
                </a:cxn>
                <a:cxn ang="0">
                  <a:pos x="99" y="75"/>
                </a:cxn>
                <a:cxn ang="0">
                  <a:pos x="109" y="107"/>
                </a:cxn>
                <a:cxn ang="0">
                  <a:pos x="120" y="145"/>
                </a:cxn>
                <a:cxn ang="0">
                  <a:pos x="133" y="191"/>
                </a:cxn>
                <a:cxn ang="0">
                  <a:pos x="147" y="240"/>
                </a:cxn>
                <a:cxn ang="0">
                  <a:pos x="160" y="293"/>
                </a:cxn>
                <a:cxn ang="0">
                  <a:pos x="175" y="350"/>
                </a:cxn>
                <a:cxn ang="0">
                  <a:pos x="189" y="411"/>
                </a:cxn>
                <a:cxn ang="0">
                  <a:pos x="204" y="476"/>
                </a:cxn>
                <a:cxn ang="0">
                  <a:pos x="217" y="542"/>
                </a:cxn>
                <a:cxn ang="0">
                  <a:pos x="232" y="611"/>
                </a:cxn>
                <a:cxn ang="0">
                  <a:pos x="244" y="681"/>
                </a:cxn>
                <a:cxn ang="0">
                  <a:pos x="255" y="755"/>
                </a:cxn>
                <a:cxn ang="0">
                  <a:pos x="255" y="755"/>
                </a:cxn>
              </a:cxnLst>
              <a:rect l="0" t="0" r="r" b="b"/>
              <a:pathLst>
                <a:path w="255" h="755">
                  <a:moveTo>
                    <a:pt x="255" y="755"/>
                  </a:moveTo>
                  <a:lnTo>
                    <a:pt x="247" y="753"/>
                  </a:lnTo>
                  <a:lnTo>
                    <a:pt x="238" y="753"/>
                  </a:lnTo>
                  <a:lnTo>
                    <a:pt x="230" y="753"/>
                  </a:lnTo>
                  <a:lnTo>
                    <a:pt x="223" y="753"/>
                  </a:lnTo>
                  <a:lnTo>
                    <a:pt x="215" y="751"/>
                  </a:lnTo>
                  <a:lnTo>
                    <a:pt x="208" y="751"/>
                  </a:lnTo>
                  <a:lnTo>
                    <a:pt x="198" y="751"/>
                  </a:lnTo>
                  <a:lnTo>
                    <a:pt x="190" y="751"/>
                  </a:lnTo>
                  <a:lnTo>
                    <a:pt x="185" y="715"/>
                  </a:lnTo>
                  <a:lnTo>
                    <a:pt x="179" y="675"/>
                  </a:lnTo>
                  <a:lnTo>
                    <a:pt x="171" y="633"/>
                  </a:lnTo>
                  <a:lnTo>
                    <a:pt x="166" y="590"/>
                  </a:lnTo>
                  <a:lnTo>
                    <a:pt x="154" y="542"/>
                  </a:lnTo>
                  <a:lnTo>
                    <a:pt x="147" y="495"/>
                  </a:lnTo>
                  <a:lnTo>
                    <a:pt x="135" y="443"/>
                  </a:lnTo>
                  <a:lnTo>
                    <a:pt x="126" y="394"/>
                  </a:lnTo>
                  <a:lnTo>
                    <a:pt x="112" y="343"/>
                  </a:lnTo>
                  <a:lnTo>
                    <a:pt x="101" y="291"/>
                  </a:lnTo>
                  <a:lnTo>
                    <a:pt x="86" y="240"/>
                  </a:lnTo>
                  <a:lnTo>
                    <a:pt x="73" y="189"/>
                  </a:lnTo>
                  <a:lnTo>
                    <a:pt x="54" y="139"/>
                  </a:lnTo>
                  <a:lnTo>
                    <a:pt x="36" y="92"/>
                  </a:lnTo>
                  <a:lnTo>
                    <a:pt x="17" y="44"/>
                  </a:lnTo>
                  <a:lnTo>
                    <a:pt x="0" y="0"/>
                  </a:lnTo>
                  <a:lnTo>
                    <a:pt x="80" y="14"/>
                  </a:lnTo>
                  <a:lnTo>
                    <a:pt x="80" y="18"/>
                  </a:lnTo>
                  <a:lnTo>
                    <a:pt x="84" y="29"/>
                  </a:lnTo>
                  <a:lnTo>
                    <a:pt x="92" y="48"/>
                  </a:lnTo>
                  <a:lnTo>
                    <a:pt x="99" y="75"/>
                  </a:lnTo>
                  <a:lnTo>
                    <a:pt x="109" y="107"/>
                  </a:lnTo>
                  <a:lnTo>
                    <a:pt x="120" y="145"/>
                  </a:lnTo>
                  <a:lnTo>
                    <a:pt x="133" y="191"/>
                  </a:lnTo>
                  <a:lnTo>
                    <a:pt x="147" y="240"/>
                  </a:lnTo>
                  <a:lnTo>
                    <a:pt x="160" y="293"/>
                  </a:lnTo>
                  <a:lnTo>
                    <a:pt x="175" y="350"/>
                  </a:lnTo>
                  <a:lnTo>
                    <a:pt x="189" y="411"/>
                  </a:lnTo>
                  <a:lnTo>
                    <a:pt x="204" y="476"/>
                  </a:lnTo>
                  <a:lnTo>
                    <a:pt x="217" y="542"/>
                  </a:lnTo>
                  <a:lnTo>
                    <a:pt x="232" y="611"/>
                  </a:lnTo>
                  <a:lnTo>
                    <a:pt x="244" y="681"/>
                  </a:lnTo>
                  <a:lnTo>
                    <a:pt x="255" y="755"/>
                  </a:lnTo>
                  <a:lnTo>
                    <a:pt x="255" y="7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381"/>
            <p:cNvSpPr>
              <a:spLocks/>
            </p:cNvSpPr>
            <p:nvPr/>
          </p:nvSpPr>
          <p:spPr bwMode="auto">
            <a:xfrm>
              <a:off x="7539400" y="785597"/>
              <a:ext cx="185803" cy="66899"/>
            </a:xfrm>
            <a:custGeom>
              <a:avLst/>
              <a:gdLst/>
              <a:ahLst/>
              <a:cxnLst>
                <a:cxn ang="0">
                  <a:pos x="580" y="190"/>
                </a:cxn>
                <a:cxn ang="0">
                  <a:pos x="573" y="188"/>
                </a:cxn>
                <a:cxn ang="0">
                  <a:pos x="561" y="184"/>
                </a:cxn>
                <a:cxn ang="0">
                  <a:pos x="540" y="177"/>
                </a:cxn>
                <a:cxn ang="0">
                  <a:pos x="514" y="169"/>
                </a:cxn>
                <a:cxn ang="0">
                  <a:pos x="480" y="160"/>
                </a:cxn>
                <a:cxn ang="0">
                  <a:pos x="445" y="148"/>
                </a:cxn>
                <a:cxn ang="0">
                  <a:pos x="405" y="135"/>
                </a:cxn>
                <a:cxn ang="0">
                  <a:pos x="364" y="122"/>
                </a:cxn>
                <a:cxn ang="0">
                  <a:pos x="318" y="106"/>
                </a:cxn>
                <a:cxn ang="0">
                  <a:pos x="274" y="89"/>
                </a:cxn>
                <a:cxn ang="0">
                  <a:pos x="230" y="74"/>
                </a:cxn>
                <a:cxn ang="0">
                  <a:pos x="189" y="59"/>
                </a:cxn>
                <a:cxn ang="0">
                  <a:pos x="149" y="42"/>
                </a:cxn>
                <a:cxn ang="0">
                  <a:pos x="115" y="27"/>
                </a:cxn>
                <a:cxn ang="0">
                  <a:pos x="82" y="11"/>
                </a:cxn>
                <a:cxn ang="0">
                  <a:pos x="58" y="0"/>
                </a:cxn>
                <a:cxn ang="0">
                  <a:pos x="0" y="23"/>
                </a:cxn>
                <a:cxn ang="0">
                  <a:pos x="4" y="25"/>
                </a:cxn>
                <a:cxn ang="0">
                  <a:pos x="16" y="28"/>
                </a:cxn>
                <a:cxn ang="0">
                  <a:pos x="35" y="38"/>
                </a:cxn>
                <a:cxn ang="0">
                  <a:pos x="59" y="49"/>
                </a:cxn>
                <a:cxn ang="0">
                  <a:pos x="90" y="61"/>
                </a:cxn>
                <a:cxn ang="0">
                  <a:pos x="126" y="76"/>
                </a:cxn>
                <a:cxn ang="0">
                  <a:pos x="166" y="93"/>
                </a:cxn>
                <a:cxn ang="0">
                  <a:pos x="208" y="110"/>
                </a:cxn>
                <a:cxn ang="0">
                  <a:pos x="253" y="127"/>
                </a:cxn>
                <a:cxn ang="0">
                  <a:pos x="301" y="144"/>
                </a:cxn>
                <a:cxn ang="0">
                  <a:pos x="348" y="162"/>
                </a:cxn>
                <a:cxn ang="0">
                  <a:pos x="398" y="179"/>
                </a:cxn>
                <a:cxn ang="0">
                  <a:pos x="443" y="192"/>
                </a:cxn>
                <a:cxn ang="0">
                  <a:pos x="491" y="205"/>
                </a:cxn>
                <a:cxn ang="0">
                  <a:pos x="537" y="217"/>
                </a:cxn>
                <a:cxn ang="0">
                  <a:pos x="580" y="226"/>
                </a:cxn>
                <a:cxn ang="0">
                  <a:pos x="580" y="190"/>
                </a:cxn>
                <a:cxn ang="0">
                  <a:pos x="580" y="190"/>
                </a:cxn>
              </a:cxnLst>
              <a:rect l="0" t="0" r="r" b="b"/>
              <a:pathLst>
                <a:path w="580" h="226">
                  <a:moveTo>
                    <a:pt x="580" y="190"/>
                  </a:moveTo>
                  <a:lnTo>
                    <a:pt x="573" y="188"/>
                  </a:lnTo>
                  <a:lnTo>
                    <a:pt x="561" y="184"/>
                  </a:lnTo>
                  <a:lnTo>
                    <a:pt x="540" y="177"/>
                  </a:lnTo>
                  <a:lnTo>
                    <a:pt x="514" y="169"/>
                  </a:lnTo>
                  <a:lnTo>
                    <a:pt x="480" y="160"/>
                  </a:lnTo>
                  <a:lnTo>
                    <a:pt x="445" y="148"/>
                  </a:lnTo>
                  <a:lnTo>
                    <a:pt x="405" y="135"/>
                  </a:lnTo>
                  <a:lnTo>
                    <a:pt x="364" y="122"/>
                  </a:lnTo>
                  <a:lnTo>
                    <a:pt x="318" y="106"/>
                  </a:lnTo>
                  <a:lnTo>
                    <a:pt x="274" y="89"/>
                  </a:lnTo>
                  <a:lnTo>
                    <a:pt x="230" y="74"/>
                  </a:lnTo>
                  <a:lnTo>
                    <a:pt x="189" y="59"/>
                  </a:lnTo>
                  <a:lnTo>
                    <a:pt x="149" y="42"/>
                  </a:lnTo>
                  <a:lnTo>
                    <a:pt x="115" y="27"/>
                  </a:lnTo>
                  <a:lnTo>
                    <a:pt x="82" y="11"/>
                  </a:lnTo>
                  <a:lnTo>
                    <a:pt x="58" y="0"/>
                  </a:lnTo>
                  <a:lnTo>
                    <a:pt x="0" y="23"/>
                  </a:lnTo>
                  <a:lnTo>
                    <a:pt x="4" y="25"/>
                  </a:lnTo>
                  <a:lnTo>
                    <a:pt x="16" y="28"/>
                  </a:lnTo>
                  <a:lnTo>
                    <a:pt x="35" y="38"/>
                  </a:lnTo>
                  <a:lnTo>
                    <a:pt x="59" y="49"/>
                  </a:lnTo>
                  <a:lnTo>
                    <a:pt x="90" y="61"/>
                  </a:lnTo>
                  <a:lnTo>
                    <a:pt x="126" y="76"/>
                  </a:lnTo>
                  <a:lnTo>
                    <a:pt x="166" y="93"/>
                  </a:lnTo>
                  <a:lnTo>
                    <a:pt x="208" y="110"/>
                  </a:lnTo>
                  <a:lnTo>
                    <a:pt x="253" y="127"/>
                  </a:lnTo>
                  <a:lnTo>
                    <a:pt x="301" y="144"/>
                  </a:lnTo>
                  <a:lnTo>
                    <a:pt x="348" y="162"/>
                  </a:lnTo>
                  <a:lnTo>
                    <a:pt x="398" y="179"/>
                  </a:lnTo>
                  <a:lnTo>
                    <a:pt x="443" y="192"/>
                  </a:lnTo>
                  <a:lnTo>
                    <a:pt x="491" y="205"/>
                  </a:lnTo>
                  <a:lnTo>
                    <a:pt x="537" y="217"/>
                  </a:lnTo>
                  <a:lnTo>
                    <a:pt x="580" y="226"/>
                  </a:lnTo>
                  <a:lnTo>
                    <a:pt x="580" y="190"/>
                  </a:lnTo>
                  <a:lnTo>
                    <a:pt x="580" y="1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382"/>
            <p:cNvSpPr>
              <a:spLocks/>
            </p:cNvSpPr>
            <p:nvPr/>
          </p:nvSpPr>
          <p:spPr bwMode="auto">
            <a:xfrm>
              <a:off x="7516335" y="908147"/>
              <a:ext cx="273579" cy="84068"/>
            </a:xfrm>
            <a:custGeom>
              <a:avLst/>
              <a:gdLst/>
              <a:ahLst/>
              <a:cxnLst>
                <a:cxn ang="0">
                  <a:pos x="856" y="284"/>
                </a:cxn>
                <a:cxn ang="0">
                  <a:pos x="829" y="282"/>
                </a:cxn>
                <a:cxn ang="0">
                  <a:pos x="797" y="278"/>
                </a:cxn>
                <a:cxn ang="0">
                  <a:pos x="753" y="272"/>
                </a:cxn>
                <a:cxn ang="0">
                  <a:pos x="704" y="267"/>
                </a:cxn>
                <a:cxn ang="0">
                  <a:pos x="648" y="255"/>
                </a:cxn>
                <a:cxn ang="0">
                  <a:pos x="591" y="246"/>
                </a:cxn>
                <a:cxn ang="0">
                  <a:pos x="527" y="232"/>
                </a:cxn>
                <a:cxn ang="0">
                  <a:pos x="464" y="219"/>
                </a:cxn>
                <a:cxn ang="0">
                  <a:pos x="398" y="204"/>
                </a:cxn>
                <a:cxn ang="0">
                  <a:pos x="331" y="187"/>
                </a:cxn>
                <a:cxn ang="0">
                  <a:pos x="266" y="168"/>
                </a:cxn>
                <a:cxn ang="0">
                  <a:pos x="207" y="149"/>
                </a:cxn>
                <a:cxn ang="0">
                  <a:pos x="149" y="126"/>
                </a:cxn>
                <a:cxn ang="0">
                  <a:pos x="97" y="107"/>
                </a:cxn>
                <a:cxn ang="0">
                  <a:pos x="50" y="84"/>
                </a:cxn>
                <a:cxn ang="0">
                  <a:pos x="12" y="61"/>
                </a:cxn>
                <a:cxn ang="0">
                  <a:pos x="0" y="0"/>
                </a:cxn>
                <a:cxn ang="0">
                  <a:pos x="6" y="2"/>
                </a:cxn>
                <a:cxn ang="0">
                  <a:pos x="21" y="10"/>
                </a:cxn>
                <a:cxn ang="0">
                  <a:pos x="46" y="19"/>
                </a:cxn>
                <a:cxn ang="0">
                  <a:pos x="80" y="33"/>
                </a:cxn>
                <a:cxn ang="0">
                  <a:pos x="120" y="48"/>
                </a:cxn>
                <a:cxn ang="0">
                  <a:pos x="168" y="65"/>
                </a:cxn>
                <a:cxn ang="0">
                  <a:pos x="223" y="84"/>
                </a:cxn>
                <a:cxn ang="0">
                  <a:pos x="283" y="107"/>
                </a:cxn>
                <a:cxn ang="0">
                  <a:pos x="344" y="126"/>
                </a:cxn>
                <a:cxn ang="0">
                  <a:pos x="411" y="147"/>
                </a:cxn>
                <a:cxn ang="0">
                  <a:pos x="479" y="168"/>
                </a:cxn>
                <a:cxn ang="0">
                  <a:pos x="552" y="187"/>
                </a:cxn>
                <a:cxn ang="0">
                  <a:pos x="622" y="204"/>
                </a:cxn>
                <a:cxn ang="0">
                  <a:pos x="694" y="217"/>
                </a:cxn>
                <a:cxn ang="0">
                  <a:pos x="763" y="228"/>
                </a:cxn>
                <a:cxn ang="0">
                  <a:pos x="831" y="238"/>
                </a:cxn>
                <a:cxn ang="0">
                  <a:pos x="856" y="284"/>
                </a:cxn>
                <a:cxn ang="0">
                  <a:pos x="856" y="284"/>
                </a:cxn>
              </a:cxnLst>
              <a:rect l="0" t="0" r="r" b="b"/>
              <a:pathLst>
                <a:path w="856" h="284">
                  <a:moveTo>
                    <a:pt x="856" y="284"/>
                  </a:moveTo>
                  <a:lnTo>
                    <a:pt x="829" y="282"/>
                  </a:lnTo>
                  <a:lnTo>
                    <a:pt x="797" y="278"/>
                  </a:lnTo>
                  <a:lnTo>
                    <a:pt x="753" y="272"/>
                  </a:lnTo>
                  <a:lnTo>
                    <a:pt x="704" y="267"/>
                  </a:lnTo>
                  <a:lnTo>
                    <a:pt x="648" y="255"/>
                  </a:lnTo>
                  <a:lnTo>
                    <a:pt x="591" y="246"/>
                  </a:lnTo>
                  <a:lnTo>
                    <a:pt x="527" y="232"/>
                  </a:lnTo>
                  <a:lnTo>
                    <a:pt x="464" y="219"/>
                  </a:lnTo>
                  <a:lnTo>
                    <a:pt x="398" y="204"/>
                  </a:lnTo>
                  <a:lnTo>
                    <a:pt x="331" y="187"/>
                  </a:lnTo>
                  <a:lnTo>
                    <a:pt x="266" y="168"/>
                  </a:lnTo>
                  <a:lnTo>
                    <a:pt x="207" y="149"/>
                  </a:lnTo>
                  <a:lnTo>
                    <a:pt x="149" y="126"/>
                  </a:lnTo>
                  <a:lnTo>
                    <a:pt x="97" y="107"/>
                  </a:lnTo>
                  <a:lnTo>
                    <a:pt x="50" y="84"/>
                  </a:lnTo>
                  <a:lnTo>
                    <a:pt x="12" y="61"/>
                  </a:lnTo>
                  <a:lnTo>
                    <a:pt x="0" y="0"/>
                  </a:lnTo>
                  <a:lnTo>
                    <a:pt x="6" y="2"/>
                  </a:lnTo>
                  <a:lnTo>
                    <a:pt x="21" y="10"/>
                  </a:lnTo>
                  <a:lnTo>
                    <a:pt x="46" y="19"/>
                  </a:lnTo>
                  <a:lnTo>
                    <a:pt x="80" y="33"/>
                  </a:lnTo>
                  <a:lnTo>
                    <a:pt x="120" y="48"/>
                  </a:lnTo>
                  <a:lnTo>
                    <a:pt x="168" y="65"/>
                  </a:lnTo>
                  <a:lnTo>
                    <a:pt x="223" y="84"/>
                  </a:lnTo>
                  <a:lnTo>
                    <a:pt x="283" y="107"/>
                  </a:lnTo>
                  <a:lnTo>
                    <a:pt x="344" y="126"/>
                  </a:lnTo>
                  <a:lnTo>
                    <a:pt x="411" y="147"/>
                  </a:lnTo>
                  <a:lnTo>
                    <a:pt x="479" y="168"/>
                  </a:lnTo>
                  <a:lnTo>
                    <a:pt x="552" y="187"/>
                  </a:lnTo>
                  <a:lnTo>
                    <a:pt x="622" y="204"/>
                  </a:lnTo>
                  <a:lnTo>
                    <a:pt x="694" y="217"/>
                  </a:lnTo>
                  <a:lnTo>
                    <a:pt x="763" y="228"/>
                  </a:lnTo>
                  <a:lnTo>
                    <a:pt x="831" y="238"/>
                  </a:lnTo>
                  <a:lnTo>
                    <a:pt x="856" y="284"/>
                  </a:lnTo>
                  <a:lnTo>
                    <a:pt x="856" y="28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389"/>
            <p:cNvSpPr>
              <a:spLocks/>
            </p:cNvSpPr>
            <p:nvPr/>
          </p:nvSpPr>
          <p:spPr bwMode="auto">
            <a:xfrm>
              <a:off x="7500958" y="446366"/>
              <a:ext cx="1124428" cy="820550"/>
            </a:xfrm>
            <a:custGeom>
              <a:avLst/>
              <a:gdLst/>
              <a:ahLst/>
              <a:cxnLst>
                <a:cxn ang="0">
                  <a:pos x="1190" y="41"/>
                </a:cxn>
                <a:cxn ang="0">
                  <a:pos x="1127" y="36"/>
                </a:cxn>
                <a:cxn ang="0">
                  <a:pos x="1013" y="28"/>
                </a:cxn>
                <a:cxn ang="0">
                  <a:pos x="863" y="20"/>
                </a:cxn>
                <a:cxn ang="0">
                  <a:pos x="682" y="11"/>
                </a:cxn>
                <a:cxn ang="0">
                  <a:pos x="484" y="3"/>
                </a:cxn>
                <a:cxn ang="0">
                  <a:pos x="285" y="0"/>
                </a:cxn>
                <a:cxn ang="0">
                  <a:pos x="89" y="1"/>
                </a:cxn>
                <a:cxn ang="0">
                  <a:pos x="0" y="30"/>
                </a:cxn>
                <a:cxn ang="0">
                  <a:pos x="2" y="224"/>
                </a:cxn>
                <a:cxn ang="0">
                  <a:pos x="7" y="564"/>
                </a:cxn>
                <a:cxn ang="0">
                  <a:pos x="15" y="998"/>
                </a:cxn>
                <a:cxn ang="0">
                  <a:pos x="19" y="1477"/>
                </a:cxn>
                <a:cxn ang="0">
                  <a:pos x="23" y="1950"/>
                </a:cxn>
                <a:cxn ang="0">
                  <a:pos x="23" y="2365"/>
                </a:cxn>
                <a:cxn ang="0">
                  <a:pos x="15" y="2672"/>
                </a:cxn>
                <a:cxn ang="0">
                  <a:pos x="1905" y="2771"/>
                </a:cxn>
                <a:cxn ang="0">
                  <a:pos x="1962" y="2771"/>
                </a:cxn>
                <a:cxn ang="0">
                  <a:pos x="2119" y="2769"/>
                </a:cxn>
                <a:cxn ang="0">
                  <a:pos x="2344" y="2766"/>
                </a:cxn>
                <a:cxn ang="0">
                  <a:pos x="2610" y="2766"/>
                </a:cxn>
                <a:cxn ang="0">
                  <a:pos x="2886" y="2764"/>
                </a:cxn>
                <a:cxn ang="0">
                  <a:pos x="3146" y="2766"/>
                </a:cxn>
                <a:cxn ang="0">
                  <a:pos x="3359" y="2766"/>
                </a:cxn>
                <a:cxn ang="0">
                  <a:pos x="3498" y="2771"/>
                </a:cxn>
                <a:cxn ang="0">
                  <a:pos x="3496" y="2701"/>
                </a:cxn>
                <a:cxn ang="0">
                  <a:pos x="3492" y="2511"/>
                </a:cxn>
                <a:cxn ang="0">
                  <a:pos x="3490" y="2222"/>
                </a:cxn>
                <a:cxn ang="0">
                  <a:pos x="3490" y="1865"/>
                </a:cxn>
                <a:cxn ang="0">
                  <a:pos x="3488" y="1460"/>
                </a:cxn>
                <a:cxn ang="0">
                  <a:pos x="3490" y="1038"/>
                </a:cxn>
                <a:cxn ang="0">
                  <a:pos x="3496" y="623"/>
                </a:cxn>
                <a:cxn ang="0">
                  <a:pos x="3509" y="241"/>
                </a:cxn>
                <a:cxn ang="0">
                  <a:pos x="3467" y="233"/>
                </a:cxn>
                <a:cxn ang="0">
                  <a:pos x="3357" y="211"/>
                </a:cxn>
                <a:cxn ang="0">
                  <a:pos x="3197" y="180"/>
                </a:cxn>
                <a:cxn ang="0">
                  <a:pos x="3005" y="146"/>
                </a:cxn>
                <a:cxn ang="0">
                  <a:pos x="2794" y="108"/>
                </a:cxn>
                <a:cxn ang="0">
                  <a:pos x="2589" y="78"/>
                </a:cxn>
                <a:cxn ang="0">
                  <a:pos x="2403" y="53"/>
                </a:cxn>
                <a:cxn ang="0">
                  <a:pos x="2254" y="43"/>
                </a:cxn>
                <a:cxn ang="0">
                  <a:pos x="2251" y="98"/>
                </a:cxn>
                <a:cxn ang="0">
                  <a:pos x="2313" y="102"/>
                </a:cxn>
                <a:cxn ang="0">
                  <a:pos x="2429" y="110"/>
                </a:cxn>
                <a:cxn ang="0">
                  <a:pos x="2585" y="125"/>
                </a:cxn>
                <a:cxn ang="0">
                  <a:pos x="2768" y="144"/>
                </a:cxn>
                <a:cxn ang="0">
                  <a:pos x="2965" y="173"/>
                </a:cxn>
                <a:cxn ang="0">
                  <a:pos x="3169" y="207"/>
                </a:cxn>
                <a:cxn ang="0">
                  <a:pos x="3361" y="252"/>
                </a:cxn>
                <a:cxn ang="0">
                  <a:pos x="3433" y="2697"/>
                </a:cxn>
                <a:cxn ang="0">
                  <a:pos x="83" y="2716"/>
                </a:cxn>
                <a:cxn ang="0">
                  <a:pos x="55" y="70"/>
                </a:cxn>
                <a:cxn ang="0">
                  <a:pos x="81" y="68"/>
                </a:cxn>
                <a:cxn ang="0">
                  <a:pos x="156" y="64"/>
                </a:cxn>
                <a:cxn ang="0">
                  <a:pos x="270" y="60"/>
                </a:cxn>
                <a:cxn ang="0">
                  <a:pos x="420" y="60"/>
                </a:cxn>
                <a:cxn ang="0">
                  <a:pos x="593" y="60"/>
                </a:cxn>
                <a:cxn ang="0">
                  <a:pos x="783" y="66"/>
                </a:cxn>
                <a:cxn ang="0">
                  <a:pos x="984" y="79"/>
                </a:cxn>
                <a:cxn ang="0">
                  <a:pos x="1188" y="98"/>
                </a:cxn>
                <a:cxn ang="0">
                  <a:pos x="1199" y="43"/>
                </a:cxn>
              </a:cxnLst>
              <a:rect l="0" t="0" r="r" b="b"/>
              <a:pathLst>
                <a:path w="3509" h="2771">
                  <a:moveTo>
                    <a:pt x="1199" y="43"/>
                  </a:moveTo>
                  <a:lnTo>
                    <a:pt x="1190" y="41"/>
                  </a:lnTo>
                  <a:lnTo>
                    <a:pt x="1167" y="39"/>
                  </a:lnTo>
                  <a:lnTo>
                    <a:pt x="1127" y="36"/>
                  </a:lnTo>
                  <a:lnTo>
                    <a:pt x="1078" y="34"/>
                  </a:lnTo>
                  <a:lnTo>
                    <a:pt x="1013" y="28"/>
                  </a:lnTo>
                  <a:lnTo>
                    <a:pt x="943" y="24"/>
                  </a:lnTo>
                  <a:lnTo>
                    <a:pt x="863" y="20"/>
                  </a:lnTo>
                  <a:lnTo>
                    <a:pt x="775" y="17"/>
                  </a:lnTo>
                  <a:lnTo>
                    <a:pt x="682" y="11"/>
                  </a:lnTo>
                  <a:lnTo>
                    <a:pt x="585" y="7"/>
                  </a:lnTo>
                  <a:lnTo>
                    <a:pt x="484" y="3"/>
                  </a:lnTo>
                  <a:lnTo>
                    <a:pt x="386" y="1"/>
                  </a:lnTo>
                  <a:lnTo>
                    <a:pt x="285" y="0"/>
                  </a:lnTo>
                  <a:lnTo>
                    <a:pt x="186" y="0"/>
                  </a:lnTo>
                  <a:lnTo>
                    <a:pt x="89" y="1"/>
                  </a:lnTo>
                  <a:lnTo>
                    <a:pt x="0" y="5"/>
                  </a:lnTo>
                  <a:lnTo>
                    <a:pt x="0" y="30"/>
                  </a:lnTo>
                  <a:lnTo>
                    <a:pt x="0" y="108"/>
                  </a:lnTo>
                  <a:lnTo>
                    <a:pt x="2" y="224"/>
                  </a:lnTo>
                  <a:lnTo>
                    <a:pt x="5" y="380"/>
                  </a:lnTo>
                  <a:lnTo>
                    <a:pt x="7" y="564"/>
                  </a:lnTo>
                  <a:lnTo>
                    <a:pt x="11" y="771"/>
                  </a:lnTo>
                  <a:lnTo>
                    <a:pt x="15" y="998"/>
                  </a:lnTo>
                  <a:lnTo>
                    <a:pt x="19" y="1235"/>
                  </a:lnTo>
                  <a:lnTo>
                    <a:pt x="19" y="1477"/>
                  </a:lnTo>
                  <a:lnTo>
                    <a:pt x="23" y="1718"/>
                  </a:lnTo>
                  <a:lnTo>
                    <a:pt x="23" y="1950"/>
                  </a:lnTo>
                  <a:lnTo>
                    <a:pt x="23" y="2169"/>
                  </a:lnTo>
                  <a:lnTo>
                    <a:pt x="23" y="2365"/>
                  </a:lnTo>
                  <a:lnTo>
                    <a:pt x="19" y="2538"/>
                  </a:lnTo>
                  <a:lnTo>
                    <a:pt x="15" y="2672"/>
                  </a:lnTo>
                  <a:lnTo>
                    <a:pt x="9" y="2771"/>
                  </a:lnTo>
                  <a:lnTo>
                    <a:pt x="1905" y="2771"/>
                  </a:lnTo>
                  <a:lnTo>
                    <a:pt x="1920" y="2771"/>
                  </a:lnTo>
                  <a:lnTo>
                    <a:pt x="1962" y="2771"/>
                  </a:lnTo>
                  <a:lnTo>
                    <a:pt x="2030" y="2769"/>
                  </a:lnTo>
                  <a:lnTo>
                    <a:pt x="2119" y="2769"/>
                  </a:lnTo>
                  <a:lnTo>
                    <a:pt x="2224" y="2768"/>
                  </a:lnTo>
                  <a:lnTo>
                    <a:pt x="2344" y="2766"/>
                  </a:lnTo>
                  <a:lnTo>
                    <a:pt x="2473" y="2766"/>
                  </a:lnTo>
                  <a:lnTo>
                    <a:pt x="2610" y="2766"/>
                  </a:lnTo>
                  <a:lnTo>
                    <a:pt x="2749" y="2766"/>
                  </a:lnTo>
                  <a:lnTo>
                    <a:pt x="2886" y="2764"/>
                  </a:lnTo>
                  <a:lnTo>
                    <a:pt x="3020" y="2764"/>
                  </a:lnTo>
                  <a:lnTo>
                    <a:pt x="3146" y="2766"/>
                  </a:lnTo>
                  <a:lnTo>
                    <a:pt x="3260" y="2766"/>
                  </a:lnTo>
                  <a:lnTo>
                    <a:pt x="3359" y="2766"/>
                  </a:lnTo>
                  <a:lnTo>
                    <a:pt x="3439" y="2769"/>
                  </a:lnTo>
                  <a:lnTo>
                    <a:pt x="3498" y="2771"/>
                  </a:lnTo>
                  <a:lnTo>
                    <a:pt x="3496" y="2752"/>
                  </a:lnTo>
                  <a:lnTo>
                    <a:pt x="3496" y="2701"/>
                  </a:lnTo>
                  <a:lnTo>
                    <a:pt x="3494" y="2619"/>
                  </a:lnTo>
                  <a:lnTo>
                    <a:pt x="3492" y="2511"/>
                  </a:lnTo>
                  <a:lnTo>
                    <a:pt x="3490" y="2376"/>
                  </a:lnTo>
                  <a:lnTo>
                    <a:pt x="3490" y="2222"/>
                  </a:lnTo>
                  <a:lnTo>
                    <a:pt x="3490" y="2049"/>
                  </a:lnTo>
                  <a:lnTo>
                    <a:pt x="3490" y="1865"/>
                  </a:lnTo>
                  <a:lnTo>
                    <a:pt x="3488" y="1665"/>
                  </a:lnTo>
                  <a:lnTo>
                    <a:pt x="3488" y="1460"/>
                  </a:lnTo>
                  <a:lnTo>
                    <a:pt x="3488" y="1249"/>
                  </a:lnTo>
                  <a:lnTo>
                    <a:pt x="3490" y="1038"/>
                  </a:lnTo>
                  <a:lnTo>
                    <a:pt x="3492" y="827"/>
                  </a:lnTo>
                  <a:lnTo>
                    <a:pt x="3496" y="623"/>
                  </a:lnTo>
                  <a:lnTo>
                    <a:pt x="3501" y="425"/>
                  </a:lnTo>
                  <a:lnTo>
                    <a:pt x="3509" y="241"/>
                  </a:lnTo>
                  <a:lnTo>
                    <a:pt x="3496" y="239"/>
                  </a:lnTo>
                  <a:lnTo>
                    <a:pt x="3467" y="233"/>
                  </a:lnTo>
                  <a:lnTo>
                    <a:pt x="3418" y="222"/>
                  </a:lnTo>
                  <a:lnTo>
                    <a:pt x="3357" y="211"/>
                  </a:lnTo>
                  <a:lnTo>
                    <a:pt x="3283" y="195"/>
                  </a:lnTo>
                  <a:lnTo>
                    <a:pt x="3197" y="180"/>
                  </a:lnTo>
                  <a:lnTo>
                    <a:pt x="3104" y="163"/>
                  </a:lnTo>
                  <a:lnTo>
                    <a:pt x="3005" y="146"/>
                  </a:lnTo>
                  <a:lnTo>
                    <a:pt x="2899" y="127"/>
                  </a:lnTo>
                  <a:lnTo>
                    <a:pt x="2794" y="108"/>
                  </a:lnTo>
                  <a:lnTo>
                    <a:pt x="2690" y="93"/>
                  </a:lnTo>
                  <a:lnTo>
                    <a:pt x="2589" y="78"/>
                  </a:lnTo>
                  <a:lnTo>
                    <a:pt x="2490" y="62"/>
                  </a:lnTo>
                  <a:lnTo>
                    <a:pt x="2403" y="53"/>
                  </a:lnTo>
                  <a:lnTo>
                    <a:pt x="2321" y="47"/>
                  </a:lnTo>
                  <a:lnTo>
                    <a:pt x="2254" y="43"/>
                  </a:lnTo>
                  <a:lnTo>
                    <a:pt x="2243" y="98"/>
                  </a:lnTo>
                  <a:lnTo>
                    <a:pt x="2251" y="98"/>
                  </a:lnTo>
                  <a:lnTo>
                    <a:pt x="2275" y="100"/>
                  </a:lnTo>
                  <a:lnTo>
                    <a:pt x="2313" y="102"/>
                  </a:lnTo>
                  <a:lnTo>
                    <a:pt x="2367" y="106"/>
                  </a:lnTo>
                  <a:lnTo>
                    <a:pt x="2429" y="110"/>
                  </a:lnTo>
                  <a:lnTo>
                    <a:pt x="2503" y="117"/>
                  </a:lnTo>
                  <a:lnTo>
                    <a:pt x="2585" y="125"/>
                  </a:lnTo>
                  <a:lnTo>
                    <a:pt x="2674" y="135"/>
                  </a:lnTo>
                  <a:lnTo>
                    <a:pt x="2768" y="144"/>
                  </a:lnTo>
                  <a:lnTo>
                    <a:pt x="2866" y="157"/>
                  </a:lnTo>
                  <a:lnTo>
                    <a:pt x="2965" y="173"/>
                  </a:lnTo>
                  <a:lnTo>
                    <a:pt x="3068" y="190"/>
                  </a:lnTo>
                  <a:lnTo>
                    <a:pt x="3169" y="207"/>
                  </a:lnTo>
                  <a:lnTo>
                    <a:pt x="3268" y="230"/>
                  </a:lnTo>
                  <a:lnTo>
                    <a:pt x="3361" y="252"/>
                  </a:lnTo>
                  <a:lnTo>
                    <a:pt x="3452" y="279"/>
                  </a:lnTo>
                  <a:lnTo>
                    <a:pt x="3433" y="2697"/>
                  </a:lnTo>
                  <a:lnTo>
                    <a:pt x="1454" y="2726"/>
                  </a:lnTo>
                  <a:lnTo>
                    <a:pt x="83" y="2716"/>
                  </a:lnTo>
                  <a:lnTo>
                    <a:pt x="66" y="1222"/>
                  </a:lnTo>
                  <a:lnTo>
                    <a:pt x="55" y="70"/>
                  </a:lnTo>
                  <a:lnTo>
                    <a:pt x="61" y="70"/>
                  </a:lnTo>
                  <a:lnTo>
                    <a:pt x="81" y="68"/>
                  </a:lnTo>
                  <a:lnTo>
                    <a:pt x="112" y="66"/>
                  </a:lnTo>
                  <a:lnTo>
                    <a:pt x="156" y="64"/>
                  </a:lnTo>
                  <a:lnTo>
                    <a:pt x="209" y="62"/>
                  </a:lnTo>
                  <a:lnTo>
                    <a:pt x="270" y="60"/>
                  </a:lnTo>
                  <a:lnTo>
                    <a:pt x="340" y="60"/>
                  </a:lnTo>
                  <a:lnTo>
                    <a:pt x="420" y="60"/>
                  </a:lnTo>
                  <a:lnTo>
                    <a:pt x="502" y="60"/>
                  </a:lnTo>
                  <a:lnTo>
                    <a:pt x="593" y="60"/>
                  </a:lnTo>
                  <a:lnTo>
                    <a:pt x="686" y="62"/>
                  </a:lnTo>
                  <a:lnTo>
                    <a:pt x="783" y="66"/>
                  </a:lnTo>
                  <a:lnTo>
                    <a:pt x="882" y="70"/>
                  </a:lnTo>
                  <a:lnTo>
                    <a:pt x="984" y="79"/>
                  </a:lnTo>
                  <a:lnTo>
                    <a:pt x="1085" y="87"/>
                  </a:lnTo>
                  <a:lnTo>
                    <a:pt x="1188" y="98"/>
                  </a:lnTo>
                  <a:lnTo>
                    <a:pt x="1199" y="43"/>
                  </a:lnTo>
                  <a:lnTo>
                    <a:pt x="1199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410"/>
            <p:cNvSpPr>
              <a:spLocks/>
            </p:cNvSpPr>
            <p:nvPr/>
          </p:nvSpPr>
          <p:spPr bwMode="auto">
            <a:xfrm>
              <a:off x="7517616" y="1131933"/>
              <a:ext cx="85854" cy="42034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245" y="0"/>
                </a:cxn>
                <a:cxn ang="0">
                  <a:pos x="268" y="55"/>
                </a:cxn>
                <a:cxn ang="0">
                  <a:pos x="0" y="143"/>
                </a:cxn>
                <a:cxn ang="0">
                  <a:pos x="0" y="91"/>
                </a:cxn>
                <a:cxn ang="0">
                  <a:pos x="0" y="91"/>
                </a:cxn>
              </a:cxnLst>
              <a:rect l="0" t="0" r="r" b="b"/>
              <a:pathLst>
                <a:path w="268" h="143">
                  <a:moveTo>
                    <a:pt x="0" y="91"/>
                  </a:moveTo>
                  <a:lnTo>
                    <a:pt x="245" y="0"/>
                  </a:lnTo>
                  <a:lnTo>
                    <a:pt x="268" y="55"/>
                  </a:lnTo>
                  <a:lnTo>
                    <a:pt x="0" y="143"/>
                  </a:lnTo>
                  <a:lnTo>
                    <a:pt x="0" y="9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411"/>
            <p:cNvSpPr>
              <a:spLocks/>
            </p:cNvSpPr>
            <p:nvPr/>
          </p:nvSpPr>
          <p:spPr bwMode="auto">
            <a:xfrm>
              <a:off x="7656648" y="1087531"/>
              <a:ext cx="82010" cy="36113"/>
            </a:xfrm>
            <a:custGeom>
              <a:avLst/>
              <a:gdLst/>
              <a:ahLst/>
              <a:cxnLst>
                <a:cxn ang="0">
                  <a:pos x="0" y="83"/>
                </a:cxn>
                <a:cxn ang="0">
                  <a:pos x="17" y="121"/>
                </a:cxn>
                <a:cxn ang="0">
                  <a:pos x="255" y="45"/>
                </a:cxn>
                <a:cxn ang="0">
                  <a:pos x="249" y="0"/>
                </a:cxn>
                <a:cxn ang="0">
                  <a:pos x="0" y="83"/>
                </a:cxn>
                <a:cxn ang="0">
                  <a:pos x="0" y="83"/>
                </a:cxn>
              </a:cxnLst>
              <a:rect l="0" t="0" r="r" b="b"/>
              <a:pathLst>
                <a:path w="255" h="121">
                  <a:moveTo>
                    <a:pt x="0" y="83"/>
                  </a:moveTo>
                  <a:lnTo>
                    <a:pt x="17" y="121"/>
                  </a:lnTo>
                  <a:lnTo>
                    <a:pt x="255" y="45"/>
                  </a:lnTo>
                  <a:lnTo>
                    <a:pt x="249" y="0"/>
                  </a:lnTo>
                  <a:lnTo>
                    <a:pt x="0" y="83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412"/>
            <p:cNvSpPr>
              <a:spLocks/>
            </p:cNvSpPr>
            <p:nvPr/>
          </p:nvSpPr>
          <p:spPr bwMode="auto">
            <a:xfrm>
              <a:off x="7799524" y="1047865"/>
              <a:ext cx="79447" cy="34338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10" y="116"/>
                </a:cxn>
                <a:cxn ang="0">
                  <a:pos x="249" y="32"/>
                </a:cxn>
                <a:cxn ang="0">
                  <a:pos x="240" y="0"/>
                </a:cxn>
                <a:cxn ang="0">
                  <a:pos x="0" y="85"/>
                </a:cxn>
                <a:cxn ang="0">
                  <a:pos x="0" y="85"/>
                </a:cxn>
              </a:cxnLst>
              <a:rect l="0" t="0" r="r" b="b"/>
              <a:pathLst>
                <a:path w="249" h="116">
                  <a:moveTo>
                    <a:pt x="0" y="85"/>
                  </a:moveTo>
                  <a:lnTo>
                    <a:pt x="10" y="116"/>
                  </a:lnTo>
                  <a:lnTo>
                    <a:pt x="249" y="32"/>
                  </a:lnTo>
                  <a:lnTo>
                    <a:pt x="240" y="0"/>
                  </a:lnTo>
                  <a:lnTo>
                    <a:pt x="0" y="85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413"/>
            <p:cNvSpPr>
              <a:spLocks/>
            </p:cNvSpPr>
            <p:nvPr/>
          </p:nvSpPr>
          <p:spPr bwMode="auto">
            <a:xfrm>
              <a:off x="7925101" y="1018856"/>
              <a:ext cx="48053" cy="23681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15" y="80"/>
                </a:cxn>
                <a:cxn ang="0">
                  <a:pos x="150" y="30"/>
                </a:cxn>
                <a:cxn ang="0">
                  <a:pos x="139" y="0"/>
                </a:cxn>
                <a:cxn ang="0">
                  <a:pos x="0" y="45"/>
                </a:cxn>
                <a:cxn ang="0">
                  <a:pos x="0" y="45"/>
                </a:cxn>
              </a:cxnLst>
              <a:rect l="0" t="0" r="r" b="b"/>
              <a:pathLst>
                <a:path w="150" h="80">
                  <a:moveTo>
                    <a:pt x="0" y="45"/>
                  </a:moveTo>
                  <a:lnTo>
                    <a:pt x="15" y="80"/>
                  </a:lnTo>
                  <a:lnTo>
                    <a:pt x="150" y="30"/>
                  </a:lnTo>
                  <a:lnTo>
                    <a:pt x="139" y="0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14"/>
            <p:cNvSpPr>
              <a:spLocks/>
            </p:cNvSpPr>
            <p:nvPr/>
          </p:nvSpPr>
          <p:spPr bwMode="auto">
            <a:xfrm>
              <a:off x="8005829" y="983926"/>
              <a:ext cx="46771" cy="27233"/>
            </a:xfrm>
            <a:custGeom>
              <a:avLst/>
              <a:gdLst/>
              <a:ahLst/>
              <a:cxnLst>
                <a:cxn ang="0">
                  <a:pos x="0" y="65"/>
                </a:cxn>
                <a:cxn ang="0">
                  <a:pos x="15" y="93"/>
                </a:cxn>
                <a:cxn ang="0">
                  <a:pos x="146" y="32"/>
                </a:cxn>
                <a:cxn ang="0">
                  <a:pos x="135" y="0"/>
                </a:cxn>
                <a:cxn ang="0">
                  <a:pos x="0" y="65"/>
                </a:cxn>
                <a:cxn ang="0">
                  <a:pos x="0" y="65"/>
                </a:cxn>
              </a:cxnLst>
              <a:rect l="0" t="0" r="r" b="b"/>
              <a:pathLst>
                <a:path w="146" h="93">
                  <a:moveTo>
                    <a:pt x="0" y="65"/>
                  </a:moveTo>
                  <a:lnTo>
                    <a:pt x="15" y="93"/>
                  </a:lnTo>
                  <a:lnTo>
                    <a:pt x="146" y="32"/>
                  </a:lnTo>
                  <a:lnTo>
                    <a:pt x="135" y="0"/>
                  </a:lnTo>
                  <a:lnTo>
                    <a:pt x="0" y="65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415"/>
            <p:cNvSpPr>
              <a:spLocks/>
            </p:cNvSpPr>
            <p:nvPr/>
          </p:nvSpPr>
          <p:spPr bwMode="auto">
            <a:xfrm>
              <a:off x="8080150" y="948405"/>
              <a:ext cx="40364" cy="28417"/>
            </a:xfrm>
            <a:custGeom>
              <a:avLst/>
              <a:gdLst/>
              <a:ahLst/>
              <a:cxnLst>
                <a:cxn ang="0">
                  <a:pos x="0" y="76"/>
                </a:cxn>
                <a:cxn ang="0">
                  <a:pos x="15" y="97"/>
                </a:cxn>
                <a:cxn ang="0">
                  <a:pos x="127" y="25"/>
                </a:cxn>
                <a:cxn ang="0">
                  <a:pos x="117" y="0"/>
                </a:cxn>
                <a:cxn ang="0">
                  <a:pos x="0" y="76"/>
                </a:cxn>
                <a:cxn ang="0">
                  <a:pos x="0" y="76"/>
                </a:cxn>
              </a:cxnLst>
              <a:rect l="0" t="0" r="r" b="b"/>
              <a:pathLst>
                <a:path w="127" h="97">
                  <a:moveTo>
                    <a:pt x="0" y="76"/>
                  </a:moveTo>
                  <a:lnTo>
                    <a:pt x="15" y="97"/>
                  </a:lnTo>
                  <a:lnTo>
                    <a:pt x="127" y="25"/>
                  </a:lnTo>
                  <a:lnTo>
                    <a:pt x="117" y="0"/>
                  </a:lnTo>
                  <a:lnTo>
                    <a:pt x="0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16"/>
            <p:cNvSpPr>
              <a:spLocks/>
            </p:cNvSpPr>
            <p:nvPr/>
          </p:nvSpPr>
          <p:spPr bwMode="auto">
            <a:xfrm>
              <a:off x="8146143" y="909331"/>
              <a:ext cx="33316" cy="27233"/>
            </a:xfrm>
            <a:custGeom>
              <a:avLst/>
              <a:gdLst/>
              <a:ahLst/>
              <a:cxnLst>
                <a:cxn ang="0">
                  <a:pos x="0" y="74"/>
                </a:cxn>
                <a:cxn ang="0">
                  <a:pos x="17" y="91"/>
                </a:cxn>
                <a:cxn ang="0">
                  <a:pos x="102" y="23"/>
                </a:cxn>
                <a:cxn ang="0">
                  <a:pos x="91" y="0"/>
                </a:cxn>
                <a:cxn ang="0">
                  <a:pos x="0" y="74"/>
                </a:cxn>
                <a:cxn ang="0">
                  <a:pos x="0" y="74"/>
                </a:cxn>
              </a:cxnLst>
              <a:rect l="0" t="0" r="r" b="b"/>
              <a:pathLst>
                <a:path w="102" h="91">
                  <a:moveTo>
                    <a:pt x="0" y="74"/>
                  </a:moveTo>
                  <a:lnTo>
                    <a:pt x="17" y="91"/>
                  </a:lnTo>
                  <a:lnTo>
                    <a:pt x="102" y="23"/>
                  </a:lnTo>
                  <a:lnTo>
                    <a:pt x="91" y="0"/>
                  </a:lnTo>
                  <a:lnTo>
                    <a:pt x="0" y="74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417"/>
            <p:cNvSpPr>
              <a:spLocks/>
            </p:cNvSpPr>
            <p:nvPr/>
          </p:nvSpPr>
          <p:spPr bwMode="auto">
            <a:xfrm>
              <a:off x="8196117" y="874993"/>
              <a:ext cx="24347" cy="2486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19" y="84"/>
                </a:cxn>
                <a:cxn ang="0">
                  <a:pos x="76" y="15"/>
                </a:cxn>
                <a:cxn ang="0">
                  <a:pos x="61" y="0"/>
                </a:cxn>
                <a:cxn ang="0">
                  <a:pos x="0" y="57"/>
                </a:cxn>
                <a:cxn ang="0">
                  <a:pos x="0" y="57"/>
                </a:cxn>
              </a:cxnLst>
              <a:rect l="0" t="0" r="r" b="b"/>
              <a:pathLst>
                <a:path w="76" h="84">
                  <a:moveTo>
                    <a:pt x="0" y="57"/>
                  </a:moveTo>
                  <a:lnTo>
                    <a:pt x="19" y="84"/>
                  </a:lnTo>
                  <a:lnTo>
                    <a:pt x="76" y="15"/>
                  </a:lnTo>
                  <a:lnTo>
                    <a:pt x="61" y="0"/>
                  </a:lnTo>
                  <a:lnTo>
                    <a:pt x="0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418"/>
            <p:cNvSpPr>
              <a:spLocks/>
            </p:cNvSpPr>
            <p:nvPr/>
          </p:nvSpPr>
          <p:spPr bwMode="auto">
            <a:xfrm>
              <a:off x="8230074" y="835919"/>
              <a:ext cx="17940" cy="23089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23" y="78"/>
                </a:cxn>
                <a:cxn ang="0">
                  <a:pos x="57" y="12"/>
                </a:cxn>
                <a:cxn ang="0">
                  <a:pos x="44" y="0"/>
                </a:cxn>
                <a:cxn ang="0">
                  <a:pos x="0" y="69"/>
                </a:cxn>
                <a:cxn ang="0">
                  <a:pos x="0" y="69"/>
                </a:cxn>
              </a:cxnLst>
              <a:rect l="0" t="0" r="r" b="b"/>
              <a:pathLst>
                <a:path w="57" h="78">
                  <a:moveTo>
                    <a:pt x="0" y="69"/>
                  </a:moveTo>
                  <a:lnTo>
                    <a:pt x="23" y="78"/>
                  </a:lnTo>
                  <a:lnTo>
                    <a:pt x="57" y="12"/>
                  </a:lnTo>
                  <a:lnTo>
                    <a:pt x="44" y="0"/>
                  </a:lnTo>
                  <a:lnTo>
                    <a:pt x="0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19"/>
            <p:cNvSpPr>
              <a:spLocks/>
            </p:cNvSpPr>
            <p:nvPr/>
          </p:nvSpPr>
          <p:spPr bwMode="auto">
            <a:xfrm>
              <a:off x="8249295" y="796254"/>
              <a:ext cx="10892" cy="21905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21" y="74"/>
                </a:cxn>
                <a:cxn ang="0">
                  <a:pos x="34" y="8"/>
                </a:cxn>
                <a:cxn ang="0">
                  <a:pos x="17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34" h="74">
                  <a:moveTo>
                    <a:pt x="0" y="72"/>
                  </a:moveTo>
                  <a:lnTo>
                    <a:pt x="21" y="74"/>
                  </a:lnTo>
                  <a:lnTo>
                    <a:pt x="34" y="8"/>
                  </a:lnTo>
                  <a:lnTo>
                    <a:pt x="17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420"/>
            <p:cNvSpPr>
              <a:spLocks/>
            </p:cNvSpPr>
            <p:nvPr/>
          </p:nvSpPr>
          <p:spPr bwMode="auto">
            <a:xfrm>
              <a:off x="8248655" y="749483"/>
              <a:ext cx="8970" cy="23681"/>
            </a:xfrm>
            <a:custGeom>
              <a:avLst/>
              <a:gdLst/>
              <a:ahLst/>
              <a:cxnLst>
                <a:cxn ang="0">
                  <a:pos x="10" y="80"/>
                </a:cxn>
                <a:cxn ang="0">
                  <a:pos x="29" y="76"/>
                </a:cxn>
                <a:cxn ang="0">
                  <a:pos x="21" y="0"/>
                </a:cxn>
                <a:cxn ang="0">
                  <a:pos x="0" y="2"/>
                </a:cxn>
                <a:cxn ang="0">
                  <a:pos x="10" y="80"/>
                </a:cxn>
                <a:cxn ang="0">
                  <a:pos x="10" y="80"/>
                </a:cxn>
              </a:cxnLst>
              <a:rect l="0" t="0" r="r" b="b"/>
              <a:pathLst>
                <a:path w="29" h="80">
                  <a:moveTo>
                    <a:pt x="10" y="80"/>
                  </a:moveTo>
                  <a:lnTo>
                    <a:pt x="29" y="76"/>
                  </a:lnTo>
                  <a:lnTo>
                    <a:pt x="21" y="0"/>
                  </a:lnTo>
                  <a:lnTo>
                    <a:pt x="0" y="2"/>
                  </a:lnTo>
                  <a:lnTo>
                    <a:pt x="10" y="80"/>
                  </a:lnTo>
                  <a:lnTo>
                    <a:pt x="1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421"/>
            <p:cNvSpPr>
              <a:spLocks/>
            </p:cNvSpPr>
            <p:nvPr/>
          </p:nvSpPr>
          <p:spPr bwMode="auto">
            <a:xfrm>
              <a:off x="8221745" y="706266"/>
              <a:ext cx="21784" cy="26641"/>
            </a:xfrm>
            <a:custGeom>
              <a:avLst/>
              <a:gdLst/>
              <a:ahLst/>
              <a:cxnLst>
                <a:cxn ang="0">
                  <a:pos x="43" y="89"/>
                </a:cxn>
                <a:cxn ang="0">
                  <a:pos x="68" y="78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43" y="89"/>
                </a:cxn>
                <a:cxn ang="0">
                  <a:pos x="43" y="89"/>
                </a:cxn>
              </a:cxnLst>
              <a:rect l="0" t="0" r="r" b="b"/>
              <a:pathLst>
                <a:path w="68" h="89">
                  <a:moveTo>
                    <a:pt x="43" y="89"/>
                  </a:moveTo>
                  <a:lnTo>
                    <a:pt x="68" y="78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43" y="89"/>
                  </a:lnTo>
                  <a:lnTo>
                    <a:pt x="43" y="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422"/>
            <p:cNvSpPr>
              <a:spLocks/>
            </p:cNvSpPr>
            <p:nvPr/>
          </p:nvSpPr>
          <p:spPr bwMode="auto">
            <a:xfrm>
              <a:off x="8172411" y="673112"/>
              <a:ext cx="30113" cy="20129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93" y="47"/>
                </a:cxn>
                <a:cxn ang="0">
                  <a:pos x="78" y="68"/>
                </a:cxn>
                <a:cxn ang="0">
                  <a:pos x="0" y="19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93" h="68">
                  <a:moveTo>
                    <a:pt x="15" y="0"/>
                  </a:moveTo>
                  <a:lnTo>
                    <a:pt x="93" y="47"/>
                  </a:lnTo>
                  <a:lnTo>
                    <a:pt x="78" y="68"/>
                  </a:lnTo>
                  <a:lnTo>
                    <a:pt x="0" y="19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423"/>
            <p:cNvSpPr>
              <a:spLocks/>
            </p:cNvSpPr>
            <p:nvPr/>
          </p:nvSpPr>
          <p:spPr bwMode="auto">
            <a:xfrm>
              <a:off x="8128203" y="658311"/>
              <a:ext cx="28191" cy="12432"/>
            </a:xfrm>
            <a:custGeom>
              <a:avLst/>
              <a:gdLst/>
              <a:ahLst/>
              <a:cxnLst>
                <a:cxn ang="0">
                  <a:pos x="32" y="8"/>
                </a:cxn>
                <a:cxn ang="0">
                  <a:pos x="87" y="19"/>
                </a:cxn>
                <a:cxn ang="0">
                  <a:pos x="80" y="42"/>
                </a:cxn>
                <a:cxn ang="0">
                  <a:pos x="0" y="25"/>
                </a:cxn>
                <a:cxn ang="0">
                  <a:pos x="4" y="0"/>
                </a:cxn>
                <a:cxn ang="0">
                  <a:pos x="32" y="8"/>
                </a:cxn>
                <a:cxn ang="0">
                  <a:pos x="32" y="8"/>
                </a:cxn>
              </a:cxnLst>
              <a:rect l="0" t="0" r="r" b="b"/>
              <a:pathLst>
                <a:path w="87" h="42">
                  <a:moveTo>
                    <a:pt x="32" y="8"/>
                  </a:moveTo>
                  <a:lnTo>
                    <a:pt x="87" y="19"/>
                  </a:lnTo>
                  <a:lnTo>
                    <a:pt x="80" y="42"/>
                  </a:lnTo>
                  <a:lnTo>
                    <a:pt x="0" y="25"/>
                  </a:lnTo>
                  <a:lnTo>
                    <a:pt x="4" y="0"/>
                  </a:lnTo>
                  <a:lnTo>
                    <a:pt x="32" y="8"/>
                  </a:lnTo>
                  <a:lnTo>
                    <a:pt x="32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424"/>
            <p:cNvSpPr>
              <a:spLocks/>
            </p:cNvSpPr>
            <p:nvPr/>
          </p:nvSpPr>
          <p:spPr bwMode="auto">
            <a:xfrm>
              <a:off x="7976998" y="657127"/>
              <a:ext cx="28832" cy="9472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0" y="4"/>
                </a:cxn>
                <a:cxn ang="0">
                  <a:pos x="0" y="33"/>
                </a:cxn>
                <a:cxn ang="0">
                  <a:pos x="90" y="27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90" h="33">
                  <a:moveTo>
                    <a:pt x="76" y="0"/>
                  </a:moveTo>
                  <a:lnTo>
                    <a:pt x="0" y="4"/>
                  </a:lnTo>
                  <a:lnTo>
                    <a:pt x="0" y="33"/>
                  </a:lnTo>
                  <a:lnTo>
                    <a:pt x="90" y="27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425"/>
            <p:cNvSpPr>
              <a:spLocks/>
            </p:cNvSpPr>
            <p:nvPr/>
          </p:nvSpPr>
          <p:spPr bwMode="auto">
            <a:xfrm>
              <a:off x="7923820" y="661272"/>
              <a:ext cx="34598" cy="11248"/>
            </a:xfrm>
            <a:custGeom>
              <a:avLst/>
              <a:gdLst/>
              <a:ahLst/>
              <a:cxnLst>
                <a:cxn ang="0">
                  <a:pos x="34" y="9"/>
                </a:cxn>
                <a:cxn ang="0">
                  <a:pos x="108" y="0"/>
                </a:cxn>
                <a:cxn ang="0">
                  <a:pos x="108" y="19"/>
                </a:cxn>
                <a:cxn ang="0">
                  <a:pos x="0" y="38"/>
                </a:cxn>
                <a:cxn ang="0">
                  <a:pos x="34" y="9"/>
                </a:cxn>
                <a:cxn ang="0">
                  <a:pos x="34" y="9"/>
                </a:cxn>
              </a:cxnLst>
              <a:rect l="0" t="0" r="r" b="b"/>
              <a:pathLst>
                <a:path w="108" h="38">
                  <a:moveTo>
                    <a:pt x="34" y="9"/>
                  </a:moveTo>
                  <a:lnTo>
                    <a:pt x="108" y="0"/>
                  </a:lnTo>
                  <a:lnTo>
                    <a:pt x="108" y="19"/>
                  </a:lnTo>
                  <a:lnTo>
                    <a:pt x="0" y="38"/>
                  </a:lnTo>
                  <a:lnTo>
                    <a:pt x="34" y="9"/>
                  </a:lnTo>
                  <a:lnTo>
                    <a:pt x="34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426"/>
            <p:cNvSpPr>
              <a:spLocks/>
            </p:cNvSpPr>
            <p:nvPr/>
          </p:nvSpPr>
          <p:spPr bwMode="auto">
            <a:xfrm>
              <a:off x="7515694" y="722842"/>
              <a:ext cx="49975" cy="22497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151" y="0"/>
                </a:cxn>
                <a:cxn ang="0">
                  <a:pos x="156" y="27"/>
                </a:cxn>
                <a:cxn ang="0">
                  <a:pos x="0" y="76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156" h="76">
                  <a:moveTo>
                    <a:pt x="0" y="38"/>
                  </a:moveTo>
                  <a:lnTo>
                    <a:pt x="151" y="0"/>
                  </a:lnTo>
                  <a:lnTo>
                    <a:pt x="156" y="27"/>
                  </a:lnTo>
                  <a:lnTo>
                    <a:pt x="0" y="76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427"/>
            <p:cNvSpPr>
              <a:spLocks/>
            </p:cNvSpPr>
            <p:nvPr/>
          </p:nvSpPr>
          <p:spPr bwMode="auto">
            <a:xfrm>
              <a:off x="7590015" y="704489"/>
              <a:ext cx="58304" cy="19537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" y="67"/>
                </a:cxn>
                <a:cxn ang="0">
                  <a:pos x="183" y="25"/>
                </a:cxn>
                <a:cxn ang="0">
                  <a:pos x="183" y="0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183" h="67">
                  <a:moveTo>
                    <a:pt x="0" y="44"/>
                  </a:moveTo>
                  <a:lnTo>
                    <a:pt x="4" y="67"/>
                  </a:lnTo>
                  <a:lnTo>
                    <a:pt x="183" y="25"/>
                  </a:lnTo>
                  <a:lnTo>
                    <a:pt x="183" y="0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428"/>
            <p:cNvSpPr>
              <a:spLocks/>
            </p:cNvSpPr>
            <p:nvPr/>
          </p:nvSpPr>
          <p:spPr bwMode="auto">
            <a:xfrm>
              <a:off x="7677791" y="693833"/>
              <a:ext cx="37161" cy="14800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9" y="49"/>
                </a:cxn>
                <a:cxn ang="0">
                  <a:pos x="116" y="34"/>
                </a:cxn>
                <a:cxn ang="0">
                  <a:pos x="116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116" h="49">
                  <a:moveTo>
                    <a:pt x="0" y="23"/>
                  </a:moveTo>
                  <a:lnTo>
                    <a:pt x="9" y="49"/>
                  </a:lnTo>
                  <a:lnTo>
                    <a:pt x="116" y="34"/>
                  </a:lnTo>
                  <a:lnTo>
                    <a:pt x="116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429"/>
            <p:cNvSpPr>
              <a:spLocks/>
            </p:cNvSpPr>
            <p:nvPr/>
          </p:nvSpPr>
          <p:spPr bwMode="auto">
            <a:xfrm>
              <a:off x="7627176" y="471823"/>
              <a:ext cx="30754" cy="207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4" y="70"/>
                </a:cxn>
                <a:cxn ang="0">
                  <a:pos x="97" y="51"/>
                </a:cxn>
                <a:cxn ang="0">
                  <a:pos x="53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7" h="70">
                  <a:moveTo>
                    <a:pt x="0" y="0"/>
                  </a:moveTo>
                  <a:lnTo>
                    <a:pt x="74" y="70"/>
                  </a:lnTo>
                  <a:lnTo>
                    <a:pt x="97" y="51"/>
                  </a:lnTo>
                  <a:lnTo>
                    <a:pt x="53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430"/>
            <p:cNvSpPr>
              <a:spLocks/>
            </p:cNvSpPr>
            <p:nvPr/>
          </p:nvSpPr>
          <p:spPr bwMode="auto">
            <a:xfrm>
              <a:off x="7669462" y="501424"/>
              <a:ext cx="28191" cy="28417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1" y="97"/>
                </a:cxn>
                <a:cxn ang="0">
                  <a:pos x="88" y="84"/>
                </a:cxn>
                <a:cxn ang="0">
                  <a:pos x="19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88" h="97">
                  <a:moveTo>
                    <a:pt x="0" y="15"/>
                  </a:moveTo>
                  <a:lnTo>
                    <a:pt x="61" y="97"/>
                  </a:lnTo>
                  <a:lnTo>
                    <a:pt x="88" y="84"/>
                  </a:lnTo>
                  <a:lnTo>
                    <a:pt x="19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31"/>
            <p:cNvSpPr>
              <a:spLocks/>
            </p:cNvSpPr>
            <p:nvPr/>
          </p:nvSpPr>
          <p:spPr bwMode="auto">
            <a:xfrm>
              <a:off x="7714311" y="548786"/>
              <a:ext cx="28191" cy="30785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57" y="104"/>
                </a:cxn>
                <a:cxn ang="0">
                  <a:pos x="89" y="91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89" h="104">
                  <a:moveTo>
                    <a:pt x="0" y="19"/>
                  </a:moveTo>
                  <a:lnTo>
                    <a:pt x="57" y="104"/>
                  </a:lnTo>
                  <a:lnTo>
                    <a:pt x="89" y="91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32"/>
            <p:cNvSpPr>
              <a:spLocks/>
            </p:cNvSpPr>
            <p:nvPr/>
          </p:nvSpPr>
          <p:spPr bwMode="auto">
            <a:xfrm>
              <a:off x="7751472" y="594965"/>
              <a:ext cx="23065" cy="26049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53" y="90"/>
                </a:cxn>
                <a:cxn ang="0">
                  <a:pos x="72" y="76"/>
                </a:cxn>
                <a:cxn ang="0">
                  <a:pos x="13" y="0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72" h="90">
                  <a:moveTo>
                    <a:pt x="0" y="16"/>
                  </a:moveTo>
                  <a:lnTo>
                    <a:pt x="53" y="90"/>
                  </a:lnTo>
                  <a:lnTo>
                    <a:pt x="72" y="76"/>
                  </a:lnTo>
                  <a:lnTo>
                    <a:pt x="13" y="0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433"/>
            <p:cNvSpPr>
              <a:spLocks/>
            </p:cNvSpPr>
            <p:nvPr/>
          </p:nvSpPr>
          <p:spPr bwMode="auto">
            <a:xfrm>
              <a:off x="7781584" y="631670"/>
              <a:ext cx="21143" cy="26049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8" y="89"/>
                </a:cxn>
                <a:cxn ang="0">
                  <a:pos x="67" y="72"/>
                </a:cxn>
                <a:cxn ang="0">
                  <a:pos x="15" y="0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67" h="89">
                  <a:moveTo>
                    <a:pt x="0" y="13"/>
                  </a:moveTo>
                  <a:lnTo>
                    <a:pt x="48" y="89"/>
                  </a:lnTo>
                  <a:lnTo>
                    <a:pt x="67" y="72"/>
                  </a:lnTo>
                  <a:lnTo>
                    <a:pt x="15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434"/>
            <p:cNvSpPr>
              <a:spLocks/>
            </p:cNvSpPr>
            <p:nvPr/>
          </p:nvSpPr>
          <p:spPr bwMode="auto">
            <a:xfrm>
              <a:off x="8246092" y="634038"/>
              <a:ext cx="35239" cy="18945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106" y="0"/>
                </a:cxn>
                <a:cxn ang="0">
                  <a:pos x="110" y="26"/>
                </a:cxn>
                <a:cxn ang="0">
                  <a:pos x="19" y="62"/>
                </a:cxn>
                <a:cxn ang="0">
                  <a:pos x="0" y="43"/>
                </a:cxn>
                <a:cxn ang="0">
                  <a:pos x="0" y="43"/>
                </a:cxn>
              </a:cxnLst>
              <a:rect l="0" t="0" r="r" b="b"/>
              <a:pathLst>
                <a:path w="110" h="62">
                  <a:moveTo>
                    <a:pt x="0" y="43"/>
                  </a:moveTo>
                  <a:lnTo>
                    <a:pt x="106" y="0"/>
                  </a:lnTo>
                  <a:lnTo>
                    <a:pt x="110" y="26"/>
                  </a:lnTo>
                  <a:lnTo>
                    <a:pt x="19" y="62"/>
                  </a:lnTo>
                  <a:lnTo>
                    <a:pt x="0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435"/>
            <p:cNvSpPr>
              <a:spLocks/>
            </p:cNvSpPr>
            <p:nvPr/>
          </p:nvSpPr>
          <p:spPr bwMode="auto">
            <a:xfrm>
              <a:off x="8305036" y="623974"/>
              <a:ext cx="33316" cy="1184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2" y="40"/>
                </a:cxn>
                <a:cxn ang="0">
                  <a:pos x="105" y="19"/>
                </a:cxn>
                <a:cxn ang="0">
                  <a:pos x="101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105" h="40">
                  <a:moveTo>
                    <a:pt x="0" y="17"/>
                  </a:moveTo>
                  <a:lnTo>
                    <a:pt x="2" y="40"/>
                  </a:lnTo>
                  <a:lnTo>
                    <a:pt x="105" y="19"/>
                  </a:lnTo>
                  <a:lnTo>
                    <a:pt x="101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436"/>
            <p:cNvSpPr>
              <a:spLocks/>
            </p:cNvSpPr>
            <p:nvPr/>
          </p:nvSpPr>
          <p:spPr bwMode="auto">
            <a:xfrm>
              <a:off x="8361418" y="617462"/>
              <a:ext cx="39083" cy="10064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4" y="35"/>
                </a:cxn>
                <a:cxn ang="0">
                  <a:pos x="122" y="31"/>
                </a:cxn>
                <a:cxn ang="0">
                  <a:pos x="122" y="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122" h="35">
                  <a:moveTo>
                    <a:pt x="0" y="12"/>
                  </a:moveTo>
                  <a:lnTo>
                    <a:pt x="4" y="35"/>
                  </a:lnTo>
                  <a:lnTo>
                    <a:pt x="122" y="31"/>
                  </a:lnTo>
                  <a:lnTo>
                    <a:pt x="122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437"/>
            <p:cNvSpPr>
              <a:spLocks/>
            </p:cNvSpPr>
            <p:nvPr/>
          </p:nvSpPr>
          <p:spPr bwMode="auto">
            <a:xfrm>
              <a:off x="8431254" y="617462"/>
              <a:ext cx="40364" cy="1184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1"/>
                </a:cxn>
                <a:cxn ang="0">
                  <a:pos x="119" y="40"/>
                </a:cxn>
                <a:cxn ang="0">
                  <a:pos x="125" y="12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5" h="40">
                  <a:moveTo>
                    <a:pt x="3" y="0"/>
                  </a:moveTo>
                  <a:lnTo>
                    <a:pt x="0" y="31"/>
                  </a:lnTo>
                  <a:lnTo>
                    <a:pt x="119" y="40"/>
                  </a:lnTo>
                  <a:lnTo>
                    <a:pt x="125" y="12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438"/>
            <p:cNvSpPr>
              <a:spLocks/>
            </p:cNvSpPr>
            <p:nvPr/>
          </p:nvSpPr>
          <p:spPr bwMode="auto">
            <a:xfrm>
              <a:off x="8498527" y="626342"/>
              <a:ext cx="39083" cy="1243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5"/>
                </a:cxn>
                <a:cxn ang="0">
                  <a:pos x="116" y="42"/>
                </a:cxn>
                <a:cxn ang="0">
                  <a:pos x="121" y="1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1" h="42">
                  <a:moveTo>
                    <a:pt x="3" y="0"/>
                  </a:moveTo>
                  <a:lnTo>
                    <a:pt x="0" y="25"/>
                  </a:lnTo>
                  <a:lnTo>
                    <a:pt x="116" y="42"/>
                  </a:lnTo>
                  <a:lnTo>
                    <a:pt x="121" y="1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439"/>
            <p:cNvSpPr>
              <a:spLocks/>
            </p:cNvSpPr>
            <p:nvPr/>
          </p:nvSpPr>
          <p:spPr bwMode="auto">
            <a:xfrm>
              <a:off x="8561316" y="637591"/>
              <a:ext cx="32676" cy="1420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8"/>
                </a:cxn>
                <a:cxn ang="0">
                  <a:pos x="99" y="47"/>
                </a:cxn>
                <a:cxn ang="0">
                  <a:pos x="103" y="23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03" h="47">
                  <a:moveTo>
                    <a:pt x="4" y="0"/>
                  </a:moveTo>
                  <a:lnTo>
                    <a:pt x="0" y="28"/>
                  </a:lnTo>
                  <a:lnTo>
                    <a:pt x="99" y="47"/>
                  </a:lnTo>
                  <a:lnTo>
                    <a:pt x="103" y="2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440"/>
            <p:cNvSpPr>
              <a:spLocks/>
            </p:cNvSpPr>
            <p:nvPr/>
          </p:nvSpPr>
          <p:spPr bwMode="auto">
            <a:xfrm>
              <a:off x="8478666" y="512081"/>
              <a:ext cx="8329" cy="27825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91"/>
                </a:cxn>
                <a:cxn ang="0">
                  <a:pos x="25" y="93"/>
                </a:cxn>
                <a:cxn ang="0">
                  <a:pos x="25" y="0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25" h="93">
                  <a:moveTo>
                    <a:pt x="2" y="4"/>
                  </a:moveTo>
                  <a:lnTo>
                    <a:pt x="0" y="91"/>
                  </a:lnTo>
                  <a:lnTo>
                    <a:pt x="25" y="93"/>
                  </a:lnTo>
                  <a:lnTo>
                    <a:pt x="25" y="0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441"/>
            <p:cNvSpPr>
              <a:spLocks/>
            </p:cNvSpPr>
            <p:nvPr/>
          </p:nvSpPr>
          <p:spPr bwMode="auto">
            <a:xfrm>
              <a:off x="8477384" y="551746"/>
              <a:ext cx="9611" cy="18353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0" y="59"/>
                </a:cxn>
                <a:cxn ang="0">
                  <a:pos x="31" y="61"/>
                </a:cxn>
                <a:cxn ang="0">
                  <a:pos x="29" y="0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31" h="61">
                  <a:moveTo>
                    <a:pt x="6" y="2"/>
                  </a:moveTo>
                  <a:lnTo>
                    <a:pt x="0" y="59"/>
                  </a:lnTo>
                  <a:lnTo>
                    <a:pt x="31" y="61"/>
                  </a:lnTo>
                  <a:lnTo>
                    <a:pt x="29" y="0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442"/>
            <p:cNvSpPr>
              <a:spLocks/>
            </p:cNvSpPr>
            <p:nvPr/>
          </p:nvSpPr>
          <p:spPr bwMode="auto">
            <a:xfrm>
              <a:off x="8237122" y="475375"/>
              <a:ext cx="53178" cy="16577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0" y="33"/>
                </a:cxn>
                <a:cxn ang="0">
                  <a:pos x="13" y="56"/>
                </a:cxn>
                <a:cxn ang="0">
                  <a:pos x="165" y="14"/>
                </a:cxn>
                <a:cxn ang="0">
                  <a:pos x="116" y="0"/>
                </a:cxn>
                <a:cxn ang="0">
                  <a:pos x="116" y="0"/>
                </a:cxn>
              </a:cxnLst>
              <a:rect l="0" t="0" r="r" b="b"/>
              <a:pathLst>
                <a:path w="165" h="56">
                  <a:moveTo>
                    <a:pt x="116" y="0"/>
                  </a:moveTo>
                  <a:lnTo>
                    <a:pt x="0" y="33"/>
                  </a:lnTo>
                  <a:lnTo>
                    <a:pt x="13" y="56"/>
                  </a:lnTo>
                  <a:lnTo>
                    <a:pt x="165" y="14"/>
                  </a:lnTo>
                  <a:lnTo>
                    <a:pt x="116" y="0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443"/>
            <p:cNvSpPr>
              <a:spLocks/>
            </p:cNvSpPr>
            <p:nvPr/>
          </p:nvSpPr>
          <p:spPr bwMode="auto">
            <a:xfrm>
              <a:off x="8484432" y="822303"/>
              <a:ext cx="38442" cy="1184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20" y="12"/>
                </a:cxn>
                <a:cxn ang="0">
                  <a:pos x="114" y="40"/>
                </a:cxn>
                <a:cxn ang="0">
                  <a:pos x="0" y="29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0" h="40">
                  <a:moveTo>
                    <a:pt x="6" y="0"/>
                  </a:moveTo>
                  <a:lnTo>
                    <a:pt x="120" y="12"/>
                  </a:lnTo>
                  <a:lnTo>
                    <a:pt x="114" y="40"/>
                  </a:lnTo>
                  <a:lnTo>
                    <a:pt x="0" y="29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444"/>
            <p:cNvSpPr>
              <a:spLocks/>
            </p:cNvSpPr>
            <p:nvPr/>
          </p:nvSpPr>
          <p:spPr bwMode="auto">
            <a:xfrm>
              <a:off x="8549142" y="831183"/>
              <a:ext cx="35239" cy="1124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3"/>
                </a:cxn>
                <a:cxn ang="0">
                  <a:pos x="103" y="38"/>
                </a:cxn>
                <a:cxn ang="0">
                  <a:pos x="111" y="15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11" h="38">
                  <a:moveTo>
                    <a:pt x="2" y="0"/>
                  </a:moveTo>
                  <a:lnTo>
                    <a:pt x="0" y="23"/>
                  </a:lnTo>
                  <a:lnTo>
                    <a:pt x="103" y="38"/>
                  </a:lnTo>
                  <a:lnTo>
                    <a:pt x="111" y="15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445"/>
            <p:cNvSpPr>
              <a:spLocks/>
            </p:cNvSpPr>
            <p:nvPr/>
          </p:nvSpPr>
          <p:spPr bwMode="auto">
            <a:xfrm>
              <a:off x="8251217" y="934196"/>
              <a:ext cx="37801" cy="26641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97" y="89"/>
                </a:cxn>
                <a:cxn ang="0">
                  <a:pos x="118" y="63"/>
                </a:cxn>
                <a:cxn ang="0">
                  <a:pos x="17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118" h="89">
                  <a:moveTo>
                    <a:pt x="0" y="23"/>
                  </a:moveTo>
                  <a:lnTo>
                    <a:pt x="97" y="89"/>
                  </a:lnTo>
                  <a:lnTo>
                    <a:pt x="118" y="63"/>
                  </a:lnTo>
                  <a:lnTo>
                    <a:pt x="17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446"/>
            <p:cNvSpPr>
              <a:spLocks/>
            </p:cNvSpPr>
            <p:nvPr/>
          </p:nvSpPr>
          <p:spPr bwMode="auto">
            <a:xfrm>
              <a:off x="8309521" y="965574"/>
              <a:ext cx="39723" cy="24865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29"/>
                </a:cxn>
                <a:cxn ang="0">
                  <a:pos x="107" y="84"/>
                </a:cxn>
                <a:cxn ang="0">
                  <a:pos x="124" y="55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124" h="84">
                  <a:moveTo>
                    <a:pt x="16" y="0"/>
                  </a:moveTo>
                  <a:lnTo>
                    <a:pt x="0" y="29"/>
                  </a:lnTo>
                  <a:lnTo>
                    <a:pt x="107" y="84"/>
                  </a:lnTo>
                  <a:lnTo>
                    <a:pt x="124" y="55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447"/>
            <p:cNvSpPr>
              <a:spLocks/>
            </p:cNvSpPr>
            <p:nvPr/>
          </p:nvSpPr>
          <p:spPr bwMode="auto">
            <a:xfrm>
              <a:off x="8376794" y="993399"/>
              <a:ext cx="39083" cy="23089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33"/>
                </a:cxn>
                <a:cxn ang="0">
                  <a:pos x="116" y="78"/>
                </a:cxn>
                <a:cxn ang="0">
                  <a:pos x="124" y="40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24" h="78">
                  <a:moveTo>
                    <a:pt x="14" y="0"/>
                  </a:moveTo>
                  <a:lnTo>
                    <a:pt x="0" y="33"/>
                  </a:lnTo>
                  <a:lnTo>
                    <a:pt x="116" y="78"/>
                  </a:lnTo>
                  <a:lnTo>
                    <a:pt x="124" y="40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448"/>
            <p:cNvSpPr>
              <a:spLocks/>
            </p:cNvSpPr>
            <p:nvPr/>
          </p:nvSpPr>
          <p:spPr bwMode="auto">
            <a:xfrm>
              <a:off x="8447271" y="1015304"/>
              <a:ext cx="39723" cy="1776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32"/>
                </a:cxn>
                <a:cxn ang="0">
                  <a:pos x="114" y="60"/>
                </a:cxn>
                <a:cxn ang="0">
                  <a:pos x="124" y="3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4" h="60">
                  <a:moveTo>
                    <a:pt x="6" y="0"/>
                  </a:moveTo>
                  <a:lnTo>
                    <a:pt x="0" y="32"/>
                  </a:lnTo>
                  <a:lnTo>
                    <a:pt x="114" y="60"/>
                  </a:lnTo>
                  <a:lnTo>
                    <a:pt x="124" y="3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449"/>
            <p:cNvSpPr>
              <a:spLocks/>
            </p:cNvSpPr>
            <p:nvPr/>
          </p:nvSpPr>
          <p:spPr bwMode="auto">
            <a:xfrm>
              <a:off x="8514545" y="1032472"/>
              <a:ext cx="40364" cy="1598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31"/>
                </a:cxn>
                <a:cxn ang="0">
                  <a:pos x="116" y="54"/>
                </a:cxn>
                <a:cxn ang="0">
                  <a:pos x="125" y="21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5" h="54">
                  <a:moveTo>
                    <a:pt x="6" y="0"/>
                  </a:moveTo>
                  <a:lnTo>
                    <a:pt x="0" y="31"/>
                  </a:lnTo>
                  <a:lnTo>
                    <a:pt x="116" y="54"/>
                  </a:lnTo>
                  <a:lnTo>
                    <a:pt x="125" y="21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450"/>
            <p:cNvSpPr>
              <a:spLocks/>
            </p:cNvSpPr>
            <p:nvPr/>
          </p:nvSpPr>
          <p:spPr bwMode="auto">
            <a:xfrm>
              <a:off x="8577333" y="1042537"/>
              <a:ext cx="32035" cy="1361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8"/>
                </a:cxn>
                <a:cxn ang="0">
                  <a:pos x="97" y="45"/>
                </a:cxn>
                <a:cxn ang="0">
                  <a:pos x="99" y="19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99" h="45">
                  <a:moveTo>
                    <a:pt x="4" y="0"/>
                  </a:moveTo>
                  <a:lnTo>
                    <a:pt x="0" y="28"/>
                  </a:lnTo>
                  <a:lnTo>
                    <a:pt x="97" y="45"/>
                  </a:lnTo>
                  <a:lnTo>
                    <a:pt x="99" y="19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451"/>
            <p:cNvSpPr>
              <a:spLocks/>
            </p:cNvSpPr>
            <p:nvPr/>
          </p:nvSpPr>
          <p:spPr bwMode="auto">
            <a:xfrm>
              <a:off x="7957777" y="1101740"/>
              <a:ext cx="30754" cy="27825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3" y="93"/>
                </a:cxn>
                <a:cxn ang="0">
                  <a:pos x="97" y="76"/>
                </a:cxn>
                <a:cxn ang="0">
                  <a:pos x="29" y="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97" h="93">
                  <a:moveTo>
                    <a:pt x="0" y="12"/>
                  </a:moveTo>
                  <a:lnTo>
                    <a:pt x="63" y="93"/>
                  </a:lnTo>
                  <a:lnTo>
                    <a:pt x="97" y="76"/>
                  </a:lnTo>
                  <a:lnTo>
                    <a:pt x="29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452"/>
            <p:cNvSpPr>
              <a:spLocks/>
            </p:cNvSpPr>
            <p:nvPr/>
          </p:nvSpPr>
          <p:spPr bwMode="auto">
            <a:xfrm>
              <a:off x="7994938" y="1139629"/>
              <a:ext cx="28191" cy="2782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71" y="95"/>
                </a:cxn>
                <a:cxn ang="0">
                  <a:pos x="90" y="81"/>
                </a:cxn>
                <a:cxn ang="0">
                  <a:pos x="21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90" h="95">
                  <a:moveTo>
                    <a:pt x="0" y="15"/>
                  </a:moveTo>
                  <a:lnTo>
                    <a:pt x="71" y="95"/>
                  </a:lnTo>
                  <a:lnTo>
                    <a:pt x="90" y="81"/>
                  </a:lnTo>
                  <a:lnTo>
                    <a:pt x="21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453"/>
            <p:cNvSpPr>
              <a:spLocks/>
            </p:cNvSpPr>
            <p:nvPr/>
          </p:nvSpPr>
          <p:spPr bwMode="auto">
            <a:xfrm>
              <a:off x="8032739" y="1181663"/>
              <a:ext cx="31394" cy="30193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67" y="101"/>
                </a:cxn>
                <a:cxn ang="0">
                  <a:pos x="99" y="84"/>
                </a:cxn>
                <a:cxn ang="0">
                  <a:pos x="19" y="0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99" h="101">
                  <a:moveTo>
                    <a:pt x="0" y="14"/>
                  </a:moveTo>
                  <a:lnTo>
                    <a:pt x="67" y="101"/>
                  </a:lnTo>
                  <a:lnTo>
                    <a:pt x="99" y="84"/>
                  </a:lnTo>
                  <a:lnTo>
                    <a:pt x="19" y="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454"/>
            <p:cNvSpPr>
              <a:spLocks/>
            </p:cNvSpPr>
            <p:nvPr/>
          </p:nvSpPr>
          <p:spPr bwMode="auto">
            <a:xfrm>
              <a:off x="8066696" y="1218961"/>
              <a:ext cx="27550" cy="2782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1" y="95"/>
                </a:cxn>
                <a:cxn ang="0">
                  <a:pos x="85" y="81"/>
                </a:cxn>
                <a:cxn ang="0">
                  <a:pos x="15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85" h="95">
                  <a:moveTo>
                    <a:pt x="0" y="15"/>
                  </a:moveTo>
                  <a:lnTo>
                    <a:pt x="61" y="95"/>
                  </a:lnTo>
                  <a:lnTo>
                    <a:pt x="85" y="81"/>
                  </a:lnTo>
                  <a:lnTo>
                    <a:pt x="15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455"/>
            <p:cNvSpPr>
              <a:spLocks/>
            </p:cNvSpPr>
            <p:nvPr/>
          </p:nvSpPr>
          <p:spPr bwMode="auto">
            <a:xfrm>
              <a:off x="8156394" y="993991"/>
              <a:ext cx="39723" cy="8880"/>
            </a:xfrm>
            <a:custGeom>
              <a:avLst/>
              <a:gdLst/>
              <a:ahLst/>
              <a:cxnLst>
                <a:cxn ang="0">
                  <a:pos x="21" y="14"/>
                </a:cxn>
                <a:cxn ang="0">
                  <a:pos x="114" y="0"/>
                </a:cxn>
                <a:cxn ang="0">
                  <a:pos x="126" y="21"/>
                </a:cxn>
                <a:cxn ang="0">
                  <a:pos x="0" y="31"/>
                </a:cxn>
                <a:cxn ang="0">
                  <a:pos x="21" y="14"/>
                </a:cxn>
                <a:cxn ang="0">
                  <a:pos x="21" y="14"/>
                </a:cxn>
              </a:cxnLst>
              <a:rect l="0" t="0" r="r" b="b"/>
              <a:pathLst>
                <a:path w="126" h="31">
                  <a:moveTo>
                    <a:pt x="21" y="14"/>
                  </a:moveTo>
                  <a:lnTo>
                    <a:pt x="114" y="0"/>
                  </a:lnTo>
                  <a:lnTo>
                    <a:pt x="126" y="21"/>
                  </a:lnTo>
                  <a:lnTo>
                    <a:pt x="0" y="31"/>
                  </a:lnTo>
                  <a:lnTo>
                    <a:pt x="21" y="14"/>
                  </a:lnTo>
                  <a:lnTo>
                    <a:pt x="21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456"/>
            <p:cNvSpPr>
              <a:spLocks/>
            </p:cNvSpPr>
            <p:nvPr/>
          </p:nvSpPr>
          <p:spPr bwMode="auto">
            <a:xfrm>
              <a:off x="8256343" y="1022408"/>
              <a:ext cx="24347" cy="43218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9" y="147"/>
                </a:cxn>
                <a:cxn ang="0">
                  <a:pos x="76" y="143"/>
                </a:cxn>
                <a:cxn ang="0">
                  <a:pos x="42" y="33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76" h="147">
                  <a:moveTo>
                    <a:pt x="0" y="17"/>
                  </a:moveTo>
                  <a:lnTo>
                    <a:pt x="49" y="147"/>
                  </a:lnTo>
                  <a:lnTo>
                    <a:pt x="76" y="143"/>
                  </a:lnTo>
                  <a:lnTo>
                    <a:pt x="42" y="33"/>
                  </a:lnTo>
                  <a:lnTo>
                    <a:pt x="0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457"/>
            <p:cNvSpPr>
              <a:spLocks/>
            </p:cNvSpPr>
            <p:nvPr/>
          </p:nvSpPr>
          <p:spPr bwMode="auto">
            <a:xfrm>
              <a:off x="8285174" y="1085163"/>
              <a:ext cx="16658" cy="35522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5" y="122"/>
                </a:cxn>
                <a:cxn ang="0">
                  <a:pos x="52" y="120"/>
                </a:cxn>
                <a:cxn ang="0">
                  <a:pos x="27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52" h="122">
                  <a:moveTo>
                    <a:pt x="0" y="4"/>
                  </a:moveTo>
                  <a:lnTo>
                    <a:pt x="25" y="122"/>
                  </a:lnTo>
                  <a:lnTo>
                    <a:pt x="52" y="120"/>
                  </a:lnTo>
                  <a:lnTo>
                    <a:pt x="27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458"/>
            <p:cNvSpPr>
              <a:spLocks/>
            </p:cNvSpPr>
            <p:nvPr/>
          </p:nvSpPr>
          <p:spPr bwMode="auto">
            <a:xfrm>
              <a:off x="8301192" y="1143773"/>
              <a:ext cx="16658" cy="34338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9" y="118"/>
                </a:cxn>
                <a:cxn ang="0">
                  <a:pos x="53" y="116"/>
                </a:cxn>
                <a:cxn ang="0">
                  <a:pos x="26" y="0"/>
                </a:cxn>
                <a:cxn ang="0">
                  <a:pos x="0" y="10"/>
                </a:cxn>
                <a:cxn ang="0">
                  <a:pos x="0" y="10"/>
                </a:cxn>
              </a:cxnLst>
              <a:rect l="0" t="0" r="r" b="b"/>
              <a:pathLst>
                <a:path w="53" h="118">
                  <a:moveTo>
                    <a:pt x="0" y="10"/>
                  </a:moveTo>
                  <a:lnTo>
                    <a:pt x="19" y="118"/>
                  </a:lnTo>
                  <a:lnTo>
                    <a:pt x="53" y="116"/>
                  </a:lnTo>
                  <a:lnTo>
                    <a:pt x="26" y="0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459"/>
            <p:cNvSpPr>
              <a:spLocks/>
            </p:cNvSpPr>
            <p:nvPr/>
          </p:nvSpPr>
          <p:spPr bwMode="auto">
            <a:xfrm>
              <a:off x="8314646" y="1200608"/>
              <a:ext cx="15377" cy="3374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5" y="114"/>
                </a:cxn>
                <a:cxn ang="0">
                  <a:pos x="47" y="112"/>
                </a:cxn>
                <a:cxn ang="0">
                  <a:pos x="32" y="0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47" h="114">
                  <a:moveTo>
                    <a:pt x="0" y="6"/>
                  </a:moveTo>
                  <a:lnTo>
                    <a:pt x="15" y="114"/>
                  </a:lnTo>
                  <a:lnTo>
                    <a:pt x="47" y="112"/>
                  </a:lnTo>
                  <a:lnTo>
                    <a:pt x="32" y="0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460"/>
            <p:cNvSpPr>
              <a:spLocks/>
            </p:cNvSpPr>
            <p:nvPr/>
          </p:nvSpPr>
          <p:spPr bwMode="auto">
            <a:xfrm>
              <a:off x="7920616" y="925316"/>
              <a:ext cx="35239" cy="153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0" y="27"/>
                </a:cxn>
                <a:cxn ang="0">
                  <a:pos x="106" y="54"/>
                </a:cxn>
                <a:cxn ang="0">
                  <a:pos x="5" y="29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0" h="54">
                  <a:moveTo>
                    <a:pt x="0" y="0"/>
                  </a:moveTo>
                  <a:lnTo>
                    <a:pt x="110" y="27"/>
                  </a:lnTo>
                  <a:lnTo>
                    <a:pt x="106" y="54"/>
                  </a:lnTo>
                  <a:lnTo>
                    <a:pt x="5" y="2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461"/>
            <p:cNvSpPr>
              <a:spLocks/>
            </p:cNvSpPr>
            <p:nvPr/>
          </p:nvSpPr>
          <p:spPr bwMode="auto">
            <a:xfrm>
              <a:off x="7515694" y="834144"/>
              <a:ext cx="42286" cy="2841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33" y="61"/>
                </a:cxn>
                <a:cxn ang="0">
                  <a:pos x="122" y="97"/>
                </a:cxn>
                <a:cxn ang="0">
                  <a:pos x="0" y="46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33" h="97">
                  <a:moveTo>
                    <a:pt x="2" y="0"/>
                  </a:moveTo>
                  <a:lnTo>
                    <a:pt x="133" y="61"/>
                  </a:lnTo>
                  <a:lnTo>
                    <a:pt x="122" y="97"/>
                  </a:lnTo>
                  <a:lnTo>
                    <a:pt x="0" y="46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462"/>
            <p:cNvSpPr>
              <a:spLocks/>
            </p:cNvSpPr>
            <p:nvPr/>
          </p:nvSpPr>
          <p:spPr bwMode="auto">
            <a:xfrm>
              <a:off x="7586171" y="864337"/>
              <a:ext cx="44849" cy="2249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32"/>
                </a:cxn>
                <a:cxn ang="0">
                  <a:pos x="125" y="76"/>
                </a:cxn>
                <a:cxn ang="0">
                  <a:pos x="141" y="48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41" h="76">
                  <a:moveTo>
                    <a:pt x="11" y="0"/>
                  </a:moveTo>
                  <a:lnTo>
                    <a:pt x="0" y="32"/>
                  </a:lnTo>
                  <a:lnTo>
                    <a:pt x="125" y="76"/>
                  </a:lnTo>
                  <a:lnTo>
                    <a:pt x="141" y="48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463"/>
            <p:cNvSpPr>
              <a:spLocks/>
            </p:cNvSpPr>
            <p:nvPr/>
          </p:nvSpPr>
          <p:spPr bwMode="auto">
            <a:xfrm>
              <a:off x="7657289" y="887426"/>
              <a:ext cx="42927" cy="2072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29"/>
                </a:cxn>
                <a:cxn ang="0">
                  <a:pos x="124" y="70"/>
                </a:cxn>
                <a:cxn ang="0">
                  <a:pos x="133" y="4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33" h="70">
                  <a:moveTo>
                    <a:pt x="8" y="0"/>
                  </a:moveTo>
                  <a:lnTo>
                    <a:pt x="0" y="29"/>
                  </a:lnTo>
                  <a:lnTo>
                    <a:pt x="124" y="70"/>
                  </a:lnTo>
                  <a:lnTo>
                    <a:pt x="133" y="4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465"/>
            <p:cNvSpPr>
              <a:spLocks/>
            </p:cNvSpPr>
            <p:nvPr/>
          </p:nvSpPr>
          <p:spPr bwMode="auto">
            <a:xfrm>
              <a:off x="7722640" y="907555"/>
              <a:ext cx="24987" cy="1539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5"/>
                </a:cxn>
                <a:cxn ang="0">
                  <a:pos x="74" y="52"/>
                </a:cxn>
                <a:cxn ang="0">
                  <a:pos x="78" y="2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78" h="52">
                  <a:moveTo>
                    <a:pt x="3" y="0"/>
                  </a:moveTo>
                  <a:lnTo>
                    <a:pt x="0" y="25"/>
                  </a:lnTo>
                  <a:lnTo>
                    <a:pt x="74" y="52"/>
                  </a:lnTo>
                  <a:lnTo>
                    <a:pt x="78" y="2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466"/>
            <p:cNvSpPr>
              <a:spLocks/>
            </p:cNvSpPr>
            <p:nvPr/>
          </p:nvSpPr>
          <p:spPr bwMode="auto">
            <a:xfrm>
              <a:off x="7919335" y="592596"/>
              <a:ext cx="33316" cy="19537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0" y="45"/>
                </a:cxn>
                <a:cxn ang="0">
                  <a:pos x="17" y="66"/>
                </a:cxn>
                <a:cxn ang="0">
                  <a:pos x="104" y="4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104" h="66">
                  <a:moveTo>
                    <a:pt x="76" y="0"/>
                  </a:moveTo>
                  <a:lnTo>
                    <a:pt x="0" y="45"/>
                  </a:lnTo>
                  <a:lnTo>
                    <a:pt x="17" y="66"/>
                  </a:lnTo>
                  <a:lnTo>
                    <a:pt x="104" y="4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467"/>
            <p:cNvSpPr>
              <a:spLocks/>
            </p:cNvSpPr>
            <p:nvPr/>
          </p:nvSpPr>
          <p:spPr bwMode="auto">
            <a:xfrm>
              <a:off x="7873845" y="617462"/>
              <a:ext cx="33316" cy="26641"/>
            </a:xfrm>
            <a:custGeom>
              <a:avLst/>
              <a:gdLst/>
              <a:ahLst/>
              <a:cxnLst>
                <a:cxn ang="0">
                  <a:pos x="91" y="0"/>
                </a:cxn>
                <a:cxn ang="0">
                  <a:pos x="105" y="20"/>
                </a:cxn>
                <a:cxn ang="0">
                  <a:pos x="27" y="92"/>
                </a:cxn>
                <a:cxn ang="0">
                  <a:pos x="0" y="77"/>
                </a:cxn>
                <a:cxn ang="0">
                  <a:pos x="91" y="0"/>
                </a:cxn>
                <a:cxn ang="0">
                  <a:pos x="91" y="0"/>
                </a:cxn>
              </a:cxnLst>
              <a:rect l="0" t="0" r="r" b="b"/>
              <a:pathLst>
                <a:path w="105" h="92">
                  <a:moveTo>
                    <a:pt x="91" y="0"/>
                  </a:moveTo>
                  <a:lnTo>
                    <a:pt x="105" y="20"/>
                  </a:lnTo>
                  <a:lnTo>
                    <a:pt x="27" y="92"/>
                  </a:lnTo>
                  <a:lnTo>
                    <a:pt x="0" y="77"/>
                  </a:lnTo>
                  <a:lnTo>
                    <a:pt x="91" y="0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468"/>
            <p:cNvSpPr>
              <a:spLocks/>
            </p:cNvSpPr>
            <p:nvPr/>
          </p:nvSpPr>
          <p:spPr bwMode="auto">
            <a:xfrm>
              <a:off x="7832840" y="658311"/>
              <a:ext cx="35239" cy="34929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110" y="19"/>
                </a:cxn>
                <a:cxn ang="0">
                  <a:pos x="34" y="118"/>
                </a:cxn>
                <a:cxn ang="0">
                  <a:pos x="0" y="103"/>
                </a:cxn>
                <a:cxn ang="0">
                  <a:pos x="85" y="0"/>
                </a:cxn>
                <a:cxn ang="0">
                  <a:pos x="85" y="0"/>
                </a:cxn>
              </a:cxnLst>
              <a:rect l="0" t="0" r="r" b="b"/>
              <a:pathLst>
                <a:path w="110" h="118">
                  <a:moveTo>
                    <a:pt x="85" y="0"/>
                  </a:moveTo>
                  <a:lnTo>
                    <a:pt x="110" y="19"/>
                  </a:lnTo>
                  <a:lnTo>
                    <a:pt x="34" y="118"/>
                  </a:lnTo>
                  <a:lnTo>
                    <a:pt x="0" y="103"/>
                  </a:lnTo>
                  <a:lnTo>
                    <a:pt x="85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469"/>
            <p:cNvSpPr>
              <a:spLocks/>
            </p:cNvSpPr>
            <p:nvPr/>
          </p:nvSpPr>
          <p:spPr bwMode="auto">
            <a:xfrm>
              <a:off x="7805931" y="716922"/>
              <a:ext cx="23065" cy="3966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72" y="17"/>
                </a:cxn>
                <a:cxn ang="0">
                  <a:pos x="25" y="133"/>
                </a:cxn>
                <a:cxn ang="0">
                  <a:pos x="0" y="124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72" h="133">
                  <a:moveTo>
                    <a:pt x="38" y="0"/>
                  </a:moveTo>
                  <a:lnTo>
                    <a:pt x="72" y="17"/>
                  </a:lnTo>
                  <a:lnTo>
                    <a:pt x="25" y="133"/>
                  </a:lnTo>
                  <a:lnTo>
                    <a:pt x="0" y="124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470"/>
            <p:cNvSpPr>
              <a:spLocks/>
            </p:cNvSpPr>
            <p:nvPr/>
          </p:nvSpPr>
          <p:spPr bwMode="auto">
            <a:xfrm>
              <a:off x="7796961" y="781453"/>
              <a:ext cx="11533" cy="3196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36" y="3"/>
                </a:cxn>
                <a:cxn ang="0">
                  <a:pos x="28" y="106"/>
                </a:cxn>
                <a:cxn ang="0">
                  <a:pos x="0" y="106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36" h="106">
                  <a:moveTo>
                    <a:pt x="9" y="0"/>
                  </a:moveTo>
                  <a:lnTo>
                    <a:pt x="36" y="3"/>
                  </a:lnTo>
                  <a:lnTo>
                    <a:pt x="28" y="106"/>
                  </a:lnTo>
                  <a:lnTo>
                    <a:pt x="0" y="106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471"/>
            <p:cNvSpPr>
              <a:spLocks/>
            </p:cNvSpPr>
            <p:nvPr/>
          </p:nvSpPr>
          <p:spPr bwMode="auto">
            <a:xfrm>
              <a:off x="7798243" y="839472"/>
              <a:ext cx="15377" cy="3374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9" y="0"/>
                </a:cxn>
                <a:cxn ang="0">
                  <a:pos x="50" y="107"/>
                </a:cxn>
                <a:cxn ang="0">
                  <a:pos x="23" y="11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50" h="114">
                  <a:moveTo>
                    <a:pt x="0" y="4"/>
                  </a:moveTo>
                  <a:lnTo>
                    <a:pt x="29" y="0"/>
                  </a:lnTo>
                  <a:lnTo>
                    <a:pt x="50" y="107"/>
                  </a:lnTo>
                  <a:lnTo>
                    <a:pt x="23" y="11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472"/>
            <p:cNvSpPr>
              <a:spLocks/>
            </p:cNvSpPr>
            <p:nvPr/>
          </p:nvSpPr>
          <p:spPr bwMode="auto">
            <a:xfrm>
              <a:off x="7813619" y="891570"/>
              <a:ext cx="21784" cy="34929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25" y="0"/>
                </a:cxn>
                <a:cxn ang="0">
                  <a:pos x="66" y="112"/>
                </a:cxn>
                <a:cxn ang="0">
                  <a:pos x="42" y="118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6" h="118">
                  <a:moveTo>
                    <a:pt x="0" y="12"/>
                  </a:moveTo>
                  <a:lnTo>
                    <a:pt x="25" y="0"/>
                  </a:lnTo>
                  <a:lnTo>
                    <a:pt x="66" y="112"/>
                  </a:lnTo>
                  <a:lnTo>
                    <a:pt x="42" y="118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473"/>
            <p:cNvSpPr>
              <a:spLocks/>
            </p:cNvSpPr>
            <p:nvPr/>
          </p:nvSpPr>
          <p:spPr bwMode="auto">
            <a:xfrm>
              <a:off x="7835403" y="942484"/>
              <a:ext cx="23706" cy="3256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29" y="0"/>
                </a:cxn>
                <a:cxn ang="0">
                  <a:pos x="75" y="101"/>
                </a:cxn>
                <a:cxn ang="0">
                  <a:pos x="48" y="111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75" h="111">
                  <a:moveTo>
                    <a:pt x="0" y="17"/>
                  </a:moveTo>
                  <a:lnTo>
                    <a:pt x="29" y="0"/>
                  </a:lnTo>
                  <a:lnTo>
                    <a:pt x="75" y="101"/>
                  </a:lnTo>
                  <a:lnTo>
                    <a:pt x="48" y="111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474"/>
            <p:cNvSpPr>
              <a:spLocks/>
            </p:cNvSpPr>
            <p:nvPr/>
          </p:nvSpPr>
          <p:spPr bwMode="auto">
            <a:xfrm>
              <a:off x="8469696" y="689689"/>
              <a:ext cx="14095" cy="30193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0" y="91"/>
                </a:cxn>
                <a:cxn ang="0">
                  <a:pos x="25" y="100"/>
                </a:cxn>
                <a:cxn ang="0">
                  <a:pos x="44" y="5"/>
                </a:cxn>
                <a:cxn ang="0">
                  <a:pos x="23" y="0"/>
                </a:cxn>
                <a:cxn ang="0">
                  <a:pos x="23" y="0"/>
                </a:cxn>
              </a:cxnLst>
              <a:rect l="0" t="0" r="r" b="b"/>
              <a:pathLst>
                <a:path w="44" h="100">
                  <a:moveTo>
                    <a:pt x="23" y="0"/>
                  </a:moveTo>
                  <a:lnTo>
                    <a:pt x="0" y="91"/>
                  </a:lnTo>
                  <a:lnTo>
                    <a:pt x="25" y="100"/>
                  </a:lnTo>
                  <a:lnTo>
                    <a:pt x="44" y="5"/>
                  </a:lnTo>
                  <a:lnTo>
                    <a:pt x="2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475"/>
            <p:cNvSpPr>
              <a:spLocks/>
            </p:cNvSpPr>
            <p:nvPr/>
          </p:nvSpPr>
          <p:spPr bwMode="auto">
            <a:xfrm>
              <a:off x="8453678" y="734091"/>
              <a:ext cx="17940" cy="31377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55" y="11"/>
                </a:cxn>
                <a:cxn ang="0">
                  <a:pos x="19" y="104"/>
                </a:cxn>
                <a:cxn ang="0">
                  <a:pos x="0" y="101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55" h="104">
                  <a:moveTo>
                    <a:pt x="30" y="0"/>
                  </a:moveTo>
                  <a:lnTo>
                    <a:pt x="55" y="11"/>
                  </a:lnTo>
                  <a:lnTo>
                    <a:pt x="19" y="104"/>
                  </a:lnTo>
                  <a:lnTo>
                    <a:pt x="0" y="101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476"/>
            <p:cNvSpPr>
              <a:spLocks/>
            </p:cNvSpPr>
            <p:nvPr/>
          </p:nvSpPr>
          <p:spPr bwMode="auto">
            <a:xfrm>
              <a:off x="8434457" y="777901"/>
              <a:ext cx="19221" cy="30193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61" y="14"/>
                </a:cxn>
                <a:cxn ang="0">
                  <a:pos x="23" y="103"/>
                </a:cxn>
                <a:cxn ang="0">
                  <a:pos x="0" y="90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61" h="103">
                  <a:moveTo>
                    <a:pt x="40" y="0"/>
                  </a:moveTo>
                  <a:lnTo>
                    <a:pt x="61" y="14"/>
                  </a:lnTo>
                  <a:lnTo>
                    <a:pt x="23" y="103"/>
                  </a:lnTo>
                  <a:lnTo>
                    <a:pt x="0" y="90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477"/>
            <p:cNvSpPr>
              <a:spLocks/>
            </p:cNvSpPr>
            <p:nvPr/>
          </p:nvSpPr>
          <p:spPr bwMode="auto">
            <a:xfrm>
              <a:off x="8404344" y="822303"/>
              <a:ext cx="24987" cy="28417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78" y="16"/>
                </a:cxn>
                <a:cxn ang="0">
                  <a:pos x="17" y="97"/>
                </a:cxn>
                <a:cxn ang="0">
                  <a:pos x="0" y="82"/>
                </a:cxn>
                <a:cxn ang="0">
                  <a:pos x="57" y="0"/>
                </a:cxn>
                <a:cxn ang="0">
                  <a:pos x="57" y="0"/>
                </a:cxn>
              </a:cxnLst>
              <a:rect l="0" t="0" r="r" b="b"/>
              <a:pathLst>
                <a:path w="78" h="97">
                  <a:moveTo>
                    <a:pt x="57" y="0"/>
                  </a:moveTo>
                  <a:lnTo>
                    <a:pt x="78" y="16"/>
                  </a:lnTo>
                  <a:lnTo>
                    <a:pt x="17" y="97"/>
                  </a:lnTo>
                  <a:lnTo>
                    <a:pt x="0" y="82"/>
                  </a:lnTo>
                  <a:lnTo>
                    <a:pt x="57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478"/>
            <p:cNvSpPr>
              <a:spLocks/>
            </p:cNvSpPr>
            <p:nvPr/>
          </p:nvSpPr>
          <p:spPr bwMode="auto">
            <a:xfrm>
              <a:off x="8362699" y="864337"/>
              <a:ext cx="30113" cy="30785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95" y="23"/>
                </a:cxn>
                <a:cxn ang="0">
                  <a:pos x="23" y="105"/>
                </a:cxn>
                <a:cxn ang="0">
                  <a:pos x="0" y="84"/>
                </a:cxn>
                <a:cxn ang="0">
                  <a:pos x="68" y="0"/>
                </a:cxn>
                <a:cxn ang="0">
                  <a:pos x="68" y="0"/>
                </a:cxn>
              </a:cxnLst>
              <a:rect l="0" t="0" r="r" b="b"/>
              <a:pathLst>
                <a:path w="95" h="105">
                  <a:moveTo>
                    <a:pt x="68" y="0"/>
                  </a:moveTo>
                  <a:lnTo>
                    <a:pt x="95" y="23"/>
                  </a:lnTo>
                  <a:lnTo>
                    <a:pt x="23" y="105"/>
                  </a:lnTo>
                  <a:lnTo>
                    <a:pt x="0" y="84"/>
                  </a:lnTo>
                  <a:lnTo>
                    <a:pt x="68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479"/>
            <p:cNvSpPr>
              <a:spLocks/>
            </p:cNvSpPr>
            <p:nvPr/>
          </p:nvSpPr>
          <p:spPr bwMode="auto">
            <a:xfrm>
              <a:off x="8340274" y="902226"/>
              <a:ext cx="17940" cy="1361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57" y="16"/>
                </a:cxn>
                <a:cxn ang="0">
                  <a:pos x="23" y="48"/>
                </a:cxn>
                <a:cxn ang="0">
                  <a:pos x="0" y="38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57" h="48">
                  <a:moveTo>
                    <a:pt x="38" y="0"/>
                  </a:moveTo>
                  <a:lnTo>
                    <a:pt x="57" y="16"/>
                  </a:lnTo>
                  <a:lnTo>
                    <a:pt x="23" y="48"/>
                  </a:lnTo>
                  <a:lnTo>
                    <a:pt x="0" y="38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480"/>
            <p:cNvSpPr>
              <a:spLocks/>
            </p:cNvSpPr>
            <p:nvPr/>
          </p:nvSpPr>
          <p:spPr bwMode="auto">
            <a:xfrm>
              <a:off x="7535556" y="671928"/>
              <a:ext cx="711177" cy="569530"/>
            </a:xfrm>
            <a:custGeom>
              <a:avLst/>
              <a:gdLst/>
              <a:ahLst/>
              <a:cxnLst>
                <a:cxn ang="0">
                  <a:pos x="0" y="1386"/>
                </a:cxn>
                <a:cxn ang="0">
                  <a:pos x="2" y="1582"/>
                </a:cxn>
                <a:cxn ang="0">
                  <a:pos x="203" y="1517"/>
                </a:cxn>
                <a:cxn ang="0">
                  <a:pos x="255" y="1620"/>
                </a:cxn>
                <a:cxn ang="0">
                  <a:pos x="4" y="1722"/>
                </a:cxn>
                <a:cxn ang="0">
                  <a:pos x="8" y="1916"/>
                </a:cxn>
                <a:cxn ang="0">
                  <a:pos x="107" y="1924"/>
                </a:cxn>
                <a:cxn ang="0">
                  <a:pos x="673" y="1684"/>
                </a:cxn>
                <a:cxn ang="0">
                  <a:pos x="586" y="1500"/>
                </a:cxn>
                <a:cxn ang="0">
                  <a:pos x="367" y="1566"/>
                </a:cxn>
                <a:cxn ang="0">
                  <a:pos x="325" y="1471"/>
                </a:cxn>
                <a:cxn ang="0">
                  <a:pos x="517" y="1405"/>
                </a:cxn>
                <a:cxn ang="0">
                  <a:pos x="945" y="1270"/>
                </a:cxn>
                <a:cxn ang="0">
                  <a:pos x="1160" y="1201"/>
                </a:cxn>
                <a:cxn ang="0">
                  <a:pos x="1413" y="1110"/>
                </a:cxn>
                <a:cxn ang="0">
                  <a:pos x="1625" y="1009"/>
                </a:cxn>
                <a:cxn ang="0">
                  <a:pos x="1797" y="909"/>
                </a:cxn>
                <a:cxn ang="0">
                  <a:pos x="1914" y="833"/>
                </a:cxn>
                <a:cxn ang="0">
                  <a:pos x="2028" y="743"/>
                </a:cxn>
                <a:cxn ang="0">
                  <a:pos x="2105" y="660"/>
                </a:cxn>
                <a:cxn ang="0">
                  <a:pos x="2169" y="566"/>
                </a:cxn>
                <a:cxn ang="0">
                  <a:pos x="2209" y="477"/>
                </a:cxn>
                <a:cxn ang="0">
                  <a:pos x="2220" y="386"/>
                </a:cxn>
                <a:cxn ang="0">
                  <a:pos x="2205" y="291"/>
                </a:cxn>
                <a:cxn ang="0">
                  <a:pos x="2160" y="209"/>
                </a:cxn>
                <a:cxn ang="0">
                  <a:pos x="2097" y="129"/>
                </a:cxn>
                <a:cxn ang="0">
                  <a:pos x="2004" y="59"/>
                </a:cxn>
                <a:cxn ang="0">
                  <a:pos x="1886" y="13"/>
                </a:cxn>
                <a:cxn ang="0">
                  <a:pos x="1804" y="0"/>
                </a:cxn>
                <a:cxn ang="0">
                  <a:pos x="1802" y="42"/>
                </a:cxn>
                <a:cxn ang="0">
                  <a:pos x="1878" y="57"/>
                </a:cxn>
                <a:cxn ang="0">
                  <a:pos x="1981" y="97"/>
                </a:cxn>
                <a:cxn ang="0">
                  <a:pos x="2055" y="158"/>
                </a:cxn>
                <a:cxn ang="0">
                  <a:pos x="2110" y="238"/>
                </a:cxn>
                <a:cxn ang="0">
                  <a:pos x="2144" y="321"/>
                </a:cxn>
                <a:cxn ang="0">
                  <a:pos x="2162" y="390"/>
                </a:cxn>
                <a:cxn ang="0">
                  <a:pos x="2156" y="456"/>
                </a:cxn>
                <a:cxn ang="0">
                  <a:pos x="2133" y="523"/>
                </a:cxn>
                <a:cxn ang="0">
                  <a:pos x="2082" y="597"/>
                </a:cxn>
                <a:cxn ang="0">
                  <a:pos x="1989" y="686"/>
                </a:cxn>
                <a:cxn ang="0">
                  <a:pos x="1888" y="768"/>
                </a:cxn>
                <a:cxn ang="0">
                  <a:pos x="1797" y="825"/>
                </a:cxn>
                <a:cxn ang="0">
                  <a:pos x="1625" y="909"/>
                </a:cxn>
                <a:cxn ang="0">
                  <a:pos x="1441" y="987"/>
                </a:cxn>
                <a:cxn ang="0">
                  <a:pos x="1236" y="1049"/>
                </a:cxn>
                <a:cxn ang="0">
                  <a:pos x="928" y="1123"/>
                </a:cxn>
                <a:cxn ang="0">
                  <a:pos x="508" y="1239"/>
                </a:cxn>
                <a:cxn ang="0">
                  <a:pos x="222" y="1323"/>
                </a:cxn>
                <a:cxn ang="0">
                  <a:pos x="0" y="1386"/>
                </a:cxn>
                <a:cxn ang="0">
                  <a:pos x="0" y="1386"/>
                </a:cxn>
              </a:cxnLst>
              <a:rect l="0" t="0" r="r" b="b"/>
              <a:pathLst>
                <a:path w="2220" h="1924">
                  <a:moveTo>
                    <a:pt x="0" y="1386"/>
                  </a:moveTo>
                  <a:lnTo>
                    <a:pt x="2" y="1582"/>
                  </a:lnTo>
                  <a:lnTo>
                    <a:pt x="203" y="1517"/>
                  </a:lnTo>
                  <a:lnTo>
                    <a:pt x="255" y="1620"/>
                  </a:lnTo>
                  <a:lnTo>
                    <a:pt x="4" y="1722"/>
                  </a:lnTo>
                  <a:lnTo>
                    <a:pt x="8" y="1916"/>
                  </a:lnTo>
                  <a:lnTo>
                    <a:pt x="107" y="1924"/>
                  </a:lnTo>
                  <a:lnTo>
                    <a:pt x="673" y="1684"/>
                  </a:lnTo>
                  <a:lnTo>
                    <a:pt x="586" y="1500"/>
                  </a:lnTo>
                  <a:lnTo>
                    <a:pt x="367" y="1566"/>
                  </a:lnTo>
                  <a:lnTo>
                    <a:pt x="325" y="1471"/>
                  </a:lnTo>
                  <a:lnTo>
                    <a:pt x="517" y="1405"/>
                  </a:lnTo>
                  <a:lnTo>
                    <a:pt x="945" y="1270"/>
                  </a:lnTo>
                  <a:lnTo>
                    <a:pt x="1160" y="1201"/>
                  </a:lnTo>
                  <a:lnTo>
                    <a:pt x="1413" y="1110"/>
                  </a:lnTo>
                  <a:lnTo>
                    <a:pt x="1625" y="1009"/>
                  </a:lnTo>
                  <a:lnTo>
                    <a:pt x="1797" y="909"/>
                  </a:lnTo>
                  <a:lnTo>
                    <a:pt x="1914" y="833"/>
                  </a:lnTo>
                  <a:lnTo>
                    <a:pt x="2028" y="743"/>
                  </a:lnTo>
                  <a:lnTo>
                    <a:pt x="2105" y="660"/>
                  </a:lnTo>
                  <a:lnTo>
                    <a:pt x="2169" y="566"/>
                  </a:lnTo>
                  <a:lnTo>
                    <a:pt x="2209" y="477"/>
                  </a:lnTo>
                  <a:lnTo>
                    <a:pt x="2220" y="386"/>
                  </a:lnTo>
                  <a:lnTo>
                    <a:pt x="2205" y="291"/>
                  </a:lnTo>
                  <a:lnTo>
                    <a:pt x="2160" y="209"/>
                  </a:lnTo>
                  <a:lnTo>
                    <a:pt x="2097" y="129"/>
                  </a:lnTo>
                  <a:lnTo>
                    <a:pt x="2004" y="59"/>
                  </a:lnTo>
                  <a:lnTo>
                    <a:pt x="1886" y="13"/>
                  </a:lnTo>
                  <a:lnTo>
                    <a:pt x="1804" y="0"/>
                  </a:lnTo>
                  <a:lnTo>
                    <a:pt x="1802" y="42"/>
                  </a:lnTo>
                  <a:lnTo>
                    <a:pt x="1878" y="57"/>
                  </a:lnTo>
                  <a:lnTo>
                    <a:pt x="1981" y="97"/>
                  </a:lnTo>
                  <a:lnTo>
                    <a:pt x="2055" y="158"/>
                  </a:lnTo>
                  <a:lnTo>
                    <a:pt x="2110" y="238"/>
                  </a:lnTo>
                  <a:lnTo>
                    <a:pt x="2144" y="321"/>
                  </a:lnTo>
                  <a:lnTo>
                    <a:pt x="2162" y="390"/>
                  </a:lnTo>
                  <a:lnTo>
                    <a:pt x="2156" y="456"/>
                  </a:lnTo>
                  <a:lnTo>
                    <a:pt x="2133" y="523"/>
                  </a:lnTo>
                  <a:lnTo>
                    <a:pt x="2082" y="597"/>
                  </a:lnTo>
                  <a:lnTo>
                    <a:pt x="1989" y="686"/>
                  </a:lnTo>
                  <a:lnTo>
                    <a:pt x="1888" y="768"/>
                  </a:lnTo>
                  <a:lnTo>
                    <a:pt x="1797" y="825"/>
                  </a:lnTo>
                  <a:lnTo>
                    <a:pt x="1625" y="909"/>
                  </a:lnTo>
                  <a:lnTo>
                    <a:pt x="1441" y="987"/>
                  </a:lnTo>
                  <a:lnTo>
                    <a:pt x="1236" y="1049"/>
                  </a:lnTo>
                  <a:lnTo>
                    <a:pt x="928" y="1123"/>
                  </a:lnTo>
                  <a:lnTo>
                    <a:pt x="508" y="1239"/>
                  </a:lnTo>
                  <a:lnTo>
                    <a:pt x="222" y="1323"/>
                  </a:lnTo>
                  <a:lnTo>
                    <a:pt x="0" y="1386"/>
                  </a:lnTo>
                  <a:lnTo>
                    <a:pt x="0" y="138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481"/>
            <p:cNvSpPr>
              <a:spLocks/>
            </p:cNvSpPr>
            <p:nvPr/>
          </p:nvSpPr>
          <p:spPr bwMode="auto">
            <a:xfrm>
              <a:off x="7527226" y="802766"/>
              <a:ext cx="190288" cy="94132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54" y="0"/>
                </a:cxn>
                <a:cxn ang="0">
                  <a:pos x="179" y="57"/>
                </a:cxn>
                <a:cxn ang="0">
                  <a:pos x="350" y="127"/>
                </a:cxn>
                <a:cxn ang="0">
                  <a:pos x="487" y="161"/>
                </a:cxn>
                <a:cxn ang="0">
                  <a:pos x="573" y="188"/>
                </a:cxn>
                <a:cxn ang="0">
                  <a:pos x="582" y="253"/>
                </a:cxn>
                <a:cxn ang="0">
                  <a:pos x="595" y="317"/>
                </a:cxn>
                <a:cxn ang="0">
                  <a:pos x="386" y="249"/>
                </a:cxn>
                <a:cxn ang="0">
                  <a:pos x="160" y="158"/>
                </a:cxn>
                <a:cxn ang="0">
                  <a:pos x="0" y="89"/>
                </a:cxn>
                <a:cxn ang="0">
                  <a:pos x="0" y="26"/>
                </a:cxn>
                <a:cxn ang="0">
                  <a:pos x="0" y="26"/>
                </a:cxn>
              </a:cxnLst>
              <a:rect l="0" t="0" r="r" b="b"/>
              <a:pathLst>
                <a:path w="595" h="317">
                  <a:moveTo>
                    <a:pt x="0" y="26"/>
                  </a:moveTo>
                  <a:lnTo>
                    <a:pt x="54" y="0"/>
                  </a:lnTo>
                  <a:lnTo>
                    <a:pt x="179" y="57"/>
                  </a:lnTo>
                  <a:lnTo>
                    <a:pt x="350" y="127"/>
                  </a:lnTo>
                  <a:lnTo>
                    <a:pt x="487" y="161"/>
                  </a:lnTo>
                  <a:lnTo>
                    <a:pt x="573" y="188"/>
                  </a:lnTo>
                  <a:lnTo>
                    <a:pt x="582" y="253"/>
                  </a:lnTo>
                  <a:lnTo>
                    <a:pt x="595" y="317"/>
                  </a:lnTo>
                  <a:lnTo>
                    <a:pt x="386" y="249"/>
                  </a:lnTo>
                  <a:lnTo>
                    <a:pt x="160" y="158"/>
                  </a:lnTo>
                  <a:lnTo>
                    <a:pt x="0" y="89"/>
                  </a:lnTo>
                  <a:lnTo>
                    <a:pt x="0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482"/>
            <p:cNvSpPr>
              <a:spLocks/>
            </p:cNvSpPr>
            <p:nvPr/>
          </p:nvSpPr>
          <p:spPr bwMode="auto">
            <a:xfrm>
              <a:off x="7527226" y="665416"/>
              <a:ext cx="213994" cy="114261"/>
            </a:xfrm>
            <a:custGeom>
              <a:avLst/>
              <a:gdLst/>
              <a:ahLst/>
              <a:cxnLst>
                <a:cxn ang="0">
                  <a:pos x="0" y="287"/>
                </a:cxn>
                <a:cxn ang="0">
                  <a:pos x="4" y="386"/>
                </a:cxn>
                <a:cxn ang="0">
                  <a:pos x="101" y="352"/>
                </a:cxn>
                <a:cxn ang="0">
                  <a:pos x="255" y="302"/>
                </a:cxn>
                <a:cxn ang="0">
                  <a:pos x="424" y="255"/>
                </a:cxn>
                <a:cxn ang="0">
                  <a:pos x="588" y="205"/>
                </a:cxn>
                <a:cxn ang="0">
                  <a:pos x="653" y="192"/>
                </a:cxn>
                <a:cxn ang="0">
                  <a:pos x="670" y="169"/>
                </a:cxn>
                <a:cxn ang="0">
                  <a:pos x="639" y="67"/>
                </a:cxn>
                <a:cxn ang="0">
                  <a:pos x="605" y="0"/>
                </a:cxn>
                <a:cxn ang="0">
                  <a:pos x="508" y="0"/>
                </a:cxn>
                <a:cxn ang="0">
                  <a:pos x="518" y="82"/>
                </a:cxn>
                <a:cxn ang="0">
                  <a:pos x="603" y="69"/>
                </a:cxn>
                <a:cxn ang="0">
                  <a:pos x="613" y="146"/>
                </a:cxn>
                <a:cxn ang="0">
                  <a:pos x="453" y="167"/>
                </a:cxn>
                <a:cxn ang="0">
                  <a:pos x="297" y="204"/>
                </a:cxn>
                <a:cxn ang="0">
                  <a:pos x="97" y="257"/>
                </a:cxn>
                <a:cxn ang="0">
                  <a:pos x="0" y="287"/>
                </a:cxn>
                <a:cxn ang="0">
                  <a:pos x="0" y="287"/>
                </a:cxn>
              </a:cxnLst>
              <a:rect l="0" t="0" r="r" b="b"/>
              <a:pathLst>
                <a:path w="670" h="386">
                  <a:moveTo>
                    <a:pt x="0" y="287"/>
                  </a:moveTo>
                  <a:lnTo>
                    <a:pt x="4" y="386"/>
                  </a:lnTo>
                  <a:lnTo>
                    <a:pt x="101" y="352"/>
                  </a:lnTo>
                  <a:lnTo>
                    <a:pt x="255" y="302"/>
                  </a:lnTo>
                  <a:lnTo>
                    <a:pt x="424" y="255"/>
                  </a:lnTo>
                  <a:lnTo>
                    <a:pt x="588" y="205"/>
                  </a:lnTo>
                  <a:lnTo>
                    <a:pt x="653" y="192"/>
                  </a:lnTo>
                  <a:lnTo>
                    <a:pt x="670" y="169"/>
                  </a:lnTo>
                  <a:lnTo>
                    <a:pt x="639" y="67"/>
                  </a:lnTo>
                  <a:lnTo>
                    <a:pt x="605" y="0"/>
                  </a:lnTo>
                  <a:lnTo>
                    <a:pt x="508" y="0"/>
                  </a:lnTo>
                  <a:lnTo>
                    <a:pt x="518" y="82"/>
                  </a:lnTo>
                  <a:lnTo>
                    <a:pt x="603" y="69"/>
                  </a:lnTo>
                  <a:lnTo>
                    <a:pt x="613" y="146"/>
                  </a:lnTo>
                  <a:lnTo>
                    <a:pt x="453" y="167"/>
                  </a:lnTo>
                  <a:lnTo>
                    <a:pt x="297" y="204"/>
                  </a:lnTo>
                  <a:lnTo>
                    <a:pt x="97" y="257"/>
                  </a:lnTo>
                  <a:lnTo>
                    <a:pt x="0" y="287"/>
                  </a:lnTo>
                  <a:lnTo>
                    <a:pt x="0" y="28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483"/>
            <p:cNvSpPr>
              <a:spLocks/>
            </p:cNvSpPr>
            <p:nvPr/>
          </p:nvSpPr>
          <p:spPr bwMode="auto">
            <a:xfrm>
              <a:off x="7600907" y="471231"/>
              <a:ext cx="182600" cy="21490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" y="0"/>
                </a:cxn>
                <a:cxn ang="0">
                  <a:pos x="126" y="76"/>
                </a:cxn>
                <a:cxn ang="0">
                  <a:pos x="206" y="147"/>
                </a:cxn>
                <a:cxn ang="0">
                  <a:pos x="278" y="240"/>
                </a:cxn>
                <a:cxn ang="0">
                  <a:pos x="384" y="375"/>
                </a:cxn>
                <a:cxn ang="0">
                  <a:pos x="485" y="514"/>
                </a:cxn>
                <a:cxn ang="0">
                  <a:pos x="571" y="622"/>
                </a:cxn>
                <a:cxn ang="0">
                  <a:pos x="523" y="687"/>
                </a:cxn>
                <a:cxn ang="0">
                  <a:pos x="497" y="726"/>
                </a:cxn>
                <a:cxn ang="0">
                  <a:pos x="462" y="637"/>
                </a:cxn>
                <a:cxn ang="0">
                  <a:pos x="396" y="504"/>
                </a:cxn>
                <a:cxn ang="0">
                  <a:pos x="327" y="386"/>
                </a:cxn>
                <a:cxn ang="0">
                  <a:pos x="251" y="276"/>
                </a:cxn>
                <a:cxn ang="0">
                  <a:pos x="164" y="169"/>
                </a:cxn>
                <a:cxn ang="0">
                  <a:pos x="82" y="8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1" h="726">
                  <a:moveTo>
                    <a:pt x="0" y="0"/>
                  </a:moveTo>
                  <a:lnTo>
                    <a:pt x="46" y="0"/>
                  </a:lnTo>
                  <a:lnTo>
                    <a:pt x="126" y="76"/>
                  </a:lnTo>
                  <a:lnTo>
                    <a:pt x="206" y="147"/>
                  </a:lnTo>
                  <a:lnTo>
                    <a:pt x="278" y="240"/>
                  </a:lnTo>
                  <a:lnTo>
                    <a:pt x="384" y="375"/>
                  </a:lnTo>
                  <a:lnTo>
                    <a:pt x="485" y="514"/>
                  </a:lnTo>
                  <a:lnTo>
                    <a:pt x="571" y="622"/>
                  </a:lnTo>
                  <a:lnTo>
                    <a:pt x="523" y="687"/>
                  </a:lnTo>
                  <a:lnTo>
                    <a:pt x="497" y="726"/>
                  </a:lnTo>
                  <a:lnTo>
                    <a:pt x="462" y="637"/>
                  </a:lnTo>
                  <a:lnTo>
                    <a:pt x="396" y="504"/>
                  </a:lnTo>
                  <a:lnTo>
                    <a:pt x="327" y="386"/>
                  </a:lnTo>
                  <a:lnTo>
                    <a:pt x="251" y="276"/>
                  </a:lnTo>
                  <a:lnTo>
                    <a:pt x="164" y="169"/>
                  </a:lnTo>
                  <a:lnTo>
                    <a:pt x="82" y="8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484"/>
            <p:cNvSpPr>
              <a:spLocks/>
            </p:cNvSpPr>
            <p:nvPr/>
          </p:nvSpPr>
          <p:spPr bwMode="auto">
            <a:xfrm>
              <a:off x="7812978" y="605621"/>
              <a:ext cx="144798" cy="362912"/>
            </a:xfrm>
            <a:custGeom>
              <a:avLst/>
              <a:gdLst/>
              <a:ahLst/>
              <a:cxnLst>
                <a:cxn ang="0">
                  <a:pos x="420" y="0"/>
                </a:cxn>
                <a:cxn ang="0">
                  <a:pos x="450" y="28"/>
                </a:cxn>
                <a:cxn ang="0">
                  <a:pos x="399" y="79"/>
                </a:cxn>
                <a:cxn ang="0">
                  <a:pos x="329" y="154"/>
                </a:cxn>
                <a:cxn ang="0">
                  <a:pos x="257" y="247"/>
                </a:cxn>
                <a:cxn ang="0">
                  <a:pos x="198" y="370"/>
                </a:cxn>
                <a:cxn ang="0">
                  <a:pos x="158" y="501"/>
                </a:cxn>
                <a:cxn ang="0">
                  <a:pos x="139" y="617"/>
                </a:cxn>
                <a:cxn ang="0">
                  <a:pos x="135" y="718"/>
                </a:cxn>
                <a:cxn ang="0">
                  <a:pos x="148" y="806"/>
                </a:cxn>
                <a:cxn ang="0">
                  <a:pos x="181" y="910"/>
                </a:cxn>
                <a:cxn ang="0">
                  <a:pos x="232" y="1036"/>
                </a:cxn>
                <a:cxn ang="0">
                  <a:pos x="312" y="1182"/>
                </a:cxn>
                <a:cxn ang="0">
                  <a:pos x="171" y="1226"/>
                </a:cxn>
                <a:cxn ang="0">
                  <a:pos x="116" y="1123"/>
                </a:cxn>
                <a:cxn ang="0">
                  <a:pos x="68" y="1003"/>
                </a:cxn>
                <a:cxn ang="0">
                  <a:pos x="30" y="891"/>
                </a:cxn>
                <a:cxn ang="0">
                  <a:pos x="2" y="762"/>
                </a:cxn>
                <a:cxn ang="0">
                  <a:pos x="0" y="693"/>
                </a:cxn>
                <a:cxn ang="0">
                  <a:pos x="15" y="553"/>
                </a:cxn>
                <a:cxn ang="0">
                  <a:pos x="87" y="376"/>
                </a:cxn>
                <a:cxn ang="0">
                  <a:pos x="144" y="270"/>
                </a:cxn>
                <a:cxn ang="0">
                  <a:pos x="215" y="178"/>
                </a:cxn>
                <a:cxn ang="0">
                  <a:pos x="316" y="70"/>
                </a:cxn>
                <a:cxn ang="0">
                  <a:pos x="420" y="0"/>
                </a:cxn>
                <a:cxn ang="0">
                  <a:pos x="420" y="0"/>
                </a:cxn>
              </a:cxnLst>
              <a:rect l="0" t="0" r="r" b="b"/>
              <a:pathLst>
                <a:path w="450" h="1226">
                  <a:moveTo>
                    <a:pt x="420" y="0"/>
                  </a:moveTo>
                  <a:lnTo>
                    <a:pt x="450" y="28"/>
                  </a:lnTo>
                  <a:lnTo>
                    <a:pt x="399" y="79"/>
                  </a:lnTo>
                  <a:lnTo>
                    <a:pt x="329" y="154"/>
                  </a:lnTo>
                  <a:lnTo>
                    <a:pt x="257" y="247"/>
                  </a:lnTo>
                  <a:lnTo>
                    <a:pt x="198" y="370"/>
                  </a:lnTo>
                  <a:lnTo>
                    <a:pt x="158" y="501"/>
                  </a:lnTo>
                  <a:lnTo>
                    <a:pt x="139" y="617"/>
                  </a:lnTo>
                  <a:lnTo>
                    <a:pt x="135" y="718"/>
                  </a:lnTo>
                  <a:lnTo>
                    <a:pt x="148" y="806"/>
                  </a:lnTo>
                  <a:lnTo>
                    <a:pt x="181" y="910"/>
                  </a:lnTo>
                  <a:lnTo>
                    <a:pt x="232" y="1036"/>
                  </a:lnTo>
                  <a:lnTo>
                    <a:pt x="312" y="1182"/>
                  </a:lnTo>
                  <a:lnTo>
                    <a:pt x="171" y="1226"/>
                  </a:lnTo>
                  <a:lnTo>
                    <a:pt x="116" y="1123"/>
                  </a:lnTo>
                  <a:lnTo>
                    <a:pt x="68" y="1003"/>
                  </a:lnTo>
                  <a:lnTo>
                    <a:pt x="30" y="891"/>
                  </a:lnTo>
                  <a:lnTo>
                    <a:pt x="2" y="762"/>
                  </a:lnTo>
                  <a:lnTo>
                    <a:pt x="0" y="693"/>
                  </a:lnTo>
                  <a:lnTo>
                    <a:pt x="15" y="553"/>
                  </a:lnTo>
                  <a:lnTo>
                    <a:pt x="87" y="376"/>
                  </a:lnTo>
                  <a:lnTo>
                    <a:pt x="144" y="270"/>
                  </a:lnTo>
                  <a:lnTo>
                    <a:pt x="215" y="178"/>
                  </a:lnTo>
                  <a:lnTo>
                    <a:pt x="316" y="70"/>
                  </a:lnTo>
                  <a:lnTo>
                    <a:pt x="420" y="0"/>
                  </a:lnTo>
                  <a:lnTo>
                    <a:pt x="42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485"/>
            <p:cNvSpPr>
              <a:spLocks/>
            </p:cNvSpPr>
            <p:nvPr/>
          </p:nvSpPr>
          <p:spPr bwMode="auto">
            <a:xfrm>
              <a:off x="7920616" y="673112"/>
              <a:ext cx="74962" cy="26641"/>
            </a:xfrm>
            <a:custGeom>
              <a:avLst/>
              <a:gdLst/>
              <a:ahLst/>
              <a:cxnLst>
                <a:cxn ang="0">
                  <a:pos x="51" y="13"/>
                </a:cxn>
                <a:cxn ang="0">
                  <a:pos x="0" y="89"/>
                </a:cxn>
                <a:cxn ang="0">
                  <a:pos x="146" y="57"/>
                </a:cxn>
                <a:cxn ang="0">
                  <a:pos x="233" y="43"/>
                </a:cxn>
                <a:cxn ang="0">
                  <a:pos x="228" y="0"/>
                </a:cxn>
                <a:cxn ang="0">
                  <a:pos x="117" y="9"/>
                </a:cxn>
                <a:cxn ang="0">
                  <a:pos x="51" y="13"/>
                </a:cxn>
                <a:cxn ang="0">
                  <a:pos x="51" y="13"/>
                </a:cxn>
              </a:cxnLst>
              <a:rect l="0" t="0" r="r" b="b"/>
              <a:pathLst>
                <a:path w="233" h="89">
                  <a:moveTo>
                    <a:pt x="51" y="13"/>
                  </a:moveTo>
                  <a:lnTo>
                    <a:pt x="0" y="89"/>
                  </a:lnTo>
                  <a:lnTo>
                    <a:pt x="146" y="57"/>
                  </a:lnTo>
                  <a:lnTo>
                    <a:pt x="233" y="43"/>
                  </a:lnTo>
                  <a:lnTo>
                    <a:pt x="228" y="0"/>
                  </a:lnTo>
                  <a:lnTo>
                    <a:pt x="117" y="9"/>
                  </a:lnTo>
                  <a:lnTo>
                    <a:pt x="51" y="13"/>
                  </a:lnTo>
                  <a:lnTo>
                    <a:pt x="51" y="13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486"/>
            <p:cNvSpPr>
              <a:spLocks/>
            </p:cNvSpPr>
            <p:nvPr/>
          </p:nvSpPr>
          <p:spPr bwMode="auto">
            <a:xfrm>
              <a:off x="7921897" y="901042"/>
              <a:ext cx="114685" cy="414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59"/>
                </a:cxn>
                <a:cxn ang="0">
                  <a:pos x="135" y="93"/>
                </a:cxn>
                <a:cxn ang="0">
                  <a:pos x="122" y="140"/>
                </a:cxn>
                <a:cxn ang="0">
                  <a:pos x="213" y="108"/>
                </a:cxn>
                <a:cxn ang="0">
                  <a:pos x="360" y="53"/>
                </a:cxn>
                <a:cxn ang="0">
                  <a:pos x="253" y="53"/>
                </a:cxn>
                <a:cxn ang="0">
                  <a:pos x="112" y="3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0" h="140">
                  <a:moveTo>
                    <a:pt x="0" y="0"/>
                  </a:moveTo>
                  <a:lnTo>
                    <a:pt x="19" y="59"/>
                  </a:lnTo>
                  <a:lnTo>
                    <a:pt x="135" y="93"/>
                  </a:lnTo>
                  <a:lnTo>
                    <a:pt x="122" y="140"/>
                  </a:lnTo>
                  <a:lnTo>
                    <a:pt x="213" y="108"/>
                  </a:lnTo>
                  <a:lnTo>
                    <a:pt x="360" y="53"/>
                  </a:lnTo>
                  <a:lnTo>
                    <a:pt x="253" y="53"/>
                  </a:lnTo>
                  <a:lnTo>
                    <a:pt x="112" y="3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487"/>
            <p:cNvSpPr>
              <a:spLocks/>
            </p:cNvSpPr>
            <p:nvPr/>
          </p:nvSpPr>
          <p:spPr bwMode="auto">
            <a:xfrm>
              <a:off x="7943041" y="944261"/>
              <a:ext cx="11533" cy="53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17"/>
                </a:cxn>
                <a:cxn ang="0">
                  <a:pos x="36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" h="17">
                  <a:moveTo>
                    <a:pt x="0" y="0"/>
                  </a:moveTo>
                  <a:lnTo>
                    <a:pt x="17" y="17"/>
                  </a:lnTo>
                  <a:lnTo>
                    <a:pt x="36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488"/>
            <p:cNvSpPr>
              <a:spLocks/>
            </p:cNvSpPr>
            <p:nvPr/>
          </p:nvSpPr>
          <p:spPr bwMode="auto">
            <a:xfrm>
              <a:off x="8130125" y="983334"/>
              <a:ext cx="101871" cy="44994"/>
            </a:xfrm>
            <a:custGeom>
              <a:avLst/>
              <a:gdLst/>
              <a:ahLst/>
              <a:cxnLst>
                <a:cxn ang="0">
                  <a:pos x="183" y="25"/>
                </a:cxn>
                <a:cxn ang="0">
                  <a:pos x="212" y="25"/>
                </a:cxn>
                <a:cxn ang="0">
                  <a:pos x="229" y="72"/>
                </a:cxn>
                <a:cxn ang="0">
                  <a:pos x="109" y="86"/>
                </a:cxn>
                <a:cxn ang="0">
                  <a:pos x="0" y="152"/>
                </a:cxn>
                <a:cxn ang="0">
                  <a:pos x="92" y="150"/>
                </a:cxn>
                <a:cxn ang="0">
                  <a:pos x="208" y="133"/>
                </a:cxn>
                <a:cxn ang="0">
                  <a:pos x="320" y="116"/>
                </a:cxn>
                <a:cxn ang="0">
                  <a:pos x="240" y="38"/>
                </a:cxn>
                <a:cxn ang="0">
                  <a:pos x="210" y="0"/>
                </a:cxn>
                <a:cxn ang="0">
                  <a:pos x="183" y="25"/>
                </a:cxn>
                <a:cxn ang="0">
                  <a:pos x="183" y="25"/>
                </a:cxn>
              </a:cxnLst>
              <a:rect l="0" t="0" r="r" b="b"/>
              <a:pathLst>
                <a:path w="320" h="152">
                  <a:moveTo>
                    <a:pt x="183" y="25"/>
                  </a:moveTo>
                  <a:lnTo>
                    <a:pt x="212" y="25"/>
                  </a:lnTo>
                  <a:lnTo>
                    <a:pt x="229" y="72"/>
                  </a:lnTo>
                  <a:lnTo>
                    <a:pt x="109" y="86"/>
                  </a:lnTo>
                  <a:lnTo>
                    <a:pt x="0" y="152"/>
                  </a:lnTo>
                  <a:lnTo>
                    <a:pt x="92" y="150"/>
                  </a:lnTo>
                  <a:lnTo>
                    <a:pt x="208" y="133"/>
                  </a:lnTo>
                  <a:lnTo>
                    <a:pt x="320" y="116"/>
                  </a:lnTo>
                  <a:lnTo>
                    <a:pt x="240" y="38"/>
                  </a:lnTo>
                  <a:lnTo>
                    <a:pt x="210" y="0"/>
                  </a:lnTo>
                  <a:lnTo>
                    <a:pt x="183" y="25"/>
                  </a:lnTo>
                  <a:lnTo>
                    <a:pt x="183" y="25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489"/>
            <p:cNvSpPr>
              <a:spLocks/>
            </p:cNvSpPr>
            <p:nvPr/>
          </p:nvSpPr>
          <p:spPr bwMode="auto">
            <a:xfrm>
              <a:off x="8228152" y="1038985"/>
              <a:ext cx="85213" cy="202473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76" y="0"/>
                </a:cxn>
                <a:cxn ang="0">
                  <a:pos x="116" y="109"/>
                </a:cxn>
                <a:cxn ang="0">
                  <a:pos x="152" y="198"/>
                </a:cxn>
                <a:cxn ang="0">
                  <a:pos x="180" y="305"/>
                </a:cxn>
                <a:cxn ang="0">
                  <a:pos x="220" y="483"/>
                </a:cxn>
                <a:cxn ang="0">
                  <a:pos x="252" y="613"/>
                </a:cxn>
                <a:cxn ang="0">
                  <a:pos x="266" y="685"/>
                </a:cxn>
                <a:cxn ang="0">
                  <a:pos x="163" y="685"/>
                </a:cxn>
                <a:cxn ang="0">
                  <a:pos x="144" y="571"/>
                </a:cxn>
                <a:cxn ang="0">
                  <a:pos x="114" y="413"/>
                </a:cxn>
                <a:cxn ang="0">
                  <a:pos x="66" y="238"/>
                </a:cxn>
                <a:cxn ang="0">
                  <a:pos x="24" y="97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266" h="685">
                  <a:moveTo>
                    <a:pt x="0" y="16"/>
                  </a:moveTo>
                  <a:lnTo>
                    <a:pt x="76" y="0"/>
                  </a:lnTo>
                  <a:lnTo>
                    <a:pt x="116" y="109"/>
                  </a:lnTo>
                  <a:lnTo>
                    <a:pt x="152" y="198"/>
                  </a:lnTo>
                  <a:lnTo>
                    <a:pt x="180" y="305"/>
                  </a:lnTo>
                  <a:lnTo>
                    <a:pt x="220" y="483"/>
                  </a:lnTo>
                  <a:lnTo>
                    <a:pt x="252" y="613"/>
                  </a:lnTo>
                  <a:lnTo>
                    <a:pt x="266" y="685"/>
                  </a:lnTo>
                  <a:lnTo>
                    <a:pt x="163" y="685"/>
                  </a:lnTo>
                  <a:lnTo>
                    <a:pt x="144" y="571"/>
                  </a:lnTo>
                  <a:lnTo>
                    <a:pt x="114" y="413"/>
                  </a:lnTo>
                  <a:lnTo>
                    <a:pt x="66" y="238"/>
                  </a:lnTo>
                  <a:lnTo>
                    <a:pt x="24" y="97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490"/>
            <p:cNvSpPr>
              <a:spLocks/>
            </p:cNvSpPr>
            <p:nvPr/>
          </p:nvSpPr>
          <p:spPr bwMode="auto">
            <a:xfrm>
              <a:off x="8259546" y="1054969"/>
              <a:ext cx="124937" cy="185304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95" y="47"/>
                </a:cxn>
                <a:cxn ang="0">
                  <a:pos x="80" y="0"/>
                </a:cxn>
                <a:cxn ang="0">
                  <a:pos x="135" y="28"/>
                </a:cxn>
                <a:cxn ang="0">
                  <a:pos x="208" y="68"/>
                </a:cxn>
                <a:cxn ang="0">
                  <a:pos x="270" y="100"/>
                </a:cxn>
                <a:cxn ang="0">
                  <a:pos x="308" y="226"/>
                </a:cxn>
                <a:cxn ang="0">
                  <a:pos x="339" y="347"/>
                </a:cxn>
                <a:cxn ang="0">
                  <a:pos x="371" y="515"/>
                </a:cxn>
                <a:cxn ang="0">
                  <a:pos x="390" y="615"/>
                </a:cxn>
                <a:cxn ang="0">
                  <a:pos x="206" y="625"/>
                </a:cxn>
                <a:cxn ang="0">
                  <a:pos x="251" y="615"/>
                </a:cxn>
                <a:cxn ang="0">
                  <a:pos x="225" y="471"/>
                </a:cxn>
                <a:cxn ang="0">
                  <a:pos x="95" y="481"/>
                </a:cxn>
                <a:cxn ang="0">
                  <a:pos x="103" y="444"/>
                </a:cxn>
                <a:cxn ang="0">
                  <a:pos x="213" y="435"/>
                </a:cxn>
                <a:cxn ang="0">
                  <a:pos x="173" y="269"/>
                </a:cxn>
                <a:cxn ang="0">
                  <a:pos x="65" y="298"/>
                </a:cxn>
                <a:cxn ang="0">
                  <a:pos x="52" y="264"/>
                </a:cxn>
                <a:cxn ang="0">
                  <a:pos x="168" y="235"/>
                </a:cxn>
                <a:cxn ang="0">
                  <a:pos x="132" y="76"/>
                </a:cxn>
                <a:cxn ang="0">
                  <a:pos x="10" y="102"/>
                </a:cxn>
                <a:cxn ang="0">
                  <a:pos x="0" y="68"/>
                </a:cxn>
                <a:cxn ang="0">
                  <a:pos x="0" y="68"/>
                </a:cxn>
              </a:cxnLst>
              <a:rect l="0" t="0" r="r" b="b"/>
              <a:pathLst>
                <a:path w="390" h="625">
                  <a:moveTo>
                    <a:pt x="0" y="68"/>
                  </a:moveTo>
                  <a:lnTo>
                    <a:pt x="95" y="47"/>
                  </a:lnTo>
                  <a:lnTo>
                    <a:pt x="80" y="0"/>
                  </a:lnTo>
                  <a:lnTo>
                    <a:pt x="135" y="28"/>
                  </a:lnTo>
                  <a:lnTo>
                    <a:pt x="208" y="68"/>
                  </a:lnTo>
                  <a:lnTo>
                    <a:pt x="270" y="100"/>
                  </a:lnTo>
                  <a:lnTo>
                    <a:pt x="308" y="226"/>
                  </a:lnTo>
                  <a:lnTo>
                    <a:pt x="339" y="347"/>
                  </a:lnTo>
                  <a:lnTo>
                    <a:pt x="371" y="515"/>
                  </a:lnTo>
                  <a:lnTo>
                    <a:pt x="390" y="615"/>
                  </a:lnTo>
                  <a:lnTo>
                    <a:pt x="206" y="625"/>
                  </a:lnTo>
                  <a:lnTo>
                    <a:pt x="251" y="615"/>
                  </a:lnTo>
                  <a:lnTo>
                    <a:pt x="225" y="471"/>
                  </a:lnTo>
                  <a:lnTo>
                    <a:pt x="95" y="481"/>
                  </a:lnTo>
                  <a:lnTo>
                    <a:pt x="103" y="444"/>
                  </a:lnTo>
                  <a:lnTo>
                    <a:pt x="213" y="435"/>
                  </a:lnTo>
                  <a:lnTo>
                    <a:pt x="173" y="269"/>
                  </a:lnTo>
                  <a:lnTo>
                    <a:pt x="65" y="298"/>
                  </a:lnTo>
                  <a:lnTo>
                    <a:pt x="52" y="264"/>
                  </a:lnTo>
                  <a:lnTo>
                    <a:pt x="168" y="235"/>
                  </a:lnTo>
                  <a:lnTo>
                    <a:pt x="132" y="76"/>
                  </a:lnTo>
                  <a:lnTo>
                    <a:pt x="10" y="102"/>
                  </a:lnTo>
                  <a:lnTo>
                    <a:pt x="0" y="68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491"/>
            <p:cNvSpPr>
              <a:spLocks/>
            </p:cNvSpPr>
            <p:nvPr/>
          </p:nvSpPr>
          <p:spPr bwMode="auto">
            <a:xfrm>
              <a:off x="7697653" y="636406"/>
              <a:ext cx="581755" cy="545257"/>
            </a:xfrm>
            <a:custGeom>
              <a:avLst/>
              <a:gdLst/>
              <a:ahLst/>
              <a:cxnLst>
                <a:cxn ang="0">
                  <a:pos x="178" y="1586"/>
                </a:cxn>
                <a:cxn ang="0">
                  <a:pos x="243" y="1422"/>
                </a:cxn>
                <a:cxn ang="0">
                  <a:pos x="608" y="1437"/>
                </a:cxn>
                <a:cxn ang="0">
                  <a:pos x="646" y="1293"/>
                </a:cxn>
                <a:cxn ang="0">
                  <a:pos x="897" y="1335"/>
                </a:cxn>
                <a:cxn ang="0">
                  <a:pos x="899" y="1200"/>
                </a:cxn>
                <a:cxn ang="0">
                  <a:pos x="1148" y="1211"/>
                </a:cxn>
                <a:cxn ang="0">
                  <a:pos x="1131" y="1089"/>
                </a:cxn>
                <a:cxn ang="0">
                  <a:pos x="1355" y="1076"/>
                </a:cxn>
                <a:cxn ang="0">
                  <a:pos x="1344" y="960"/>
                </a:cxn>
                <a:cxn ang="0">
                  <a:pos x="1538" y="941"/>
                </a:cxn>
                <a:cxn ang="0">
                  <a:pos x="1502" y="844"/>
                </a:cxn>
                <a:cxn ang="0">
                  <a:pos x="1665" y="812"/>
                </a:cxn>
                <a:cxn ang="0">
                  <a:pos x="1597" y="730"/>
                </a:cxn>
                <a:cxn ang="0">
                  <a:pos x="1743" y="679"/>
                </a:cxn>
                <a:cxn ang="0">
                  <a:pos x="1676" y="610"/>
                </a:cxn>
                <a:cxn ang="0">
                  <a:pos x="1781" y="555"/>
                </a:cxn>
                <a:cxn ang="0">
                  <a:pos x="1690" y="519"/>
                </a:cxn>
                <a:cxn ang="0">
                  <a:pos x="1779" y="475"/>
                </a:cxn>
                <a:cxn ang="0">
                  <a:pos x="1749" y="352"/>
                </a:cxn>
                <a:cxn ang="0">
                  <a:pos x="1650" y="365"/>
                </a:cxn>
                <a:cxn ang="0">
                  <a:pos x="1650" y="198"/>
                </a:cxn>
                <a:cxn ang="0">
                  <a:pos x="1549" y="238"/>
                </a:cxn>
                <a:cxn ang="0">
                  <a:pos x="1494" y="97"/>
                </a:cxn>
                <a:cxn ang="0">
                  <a:pos x="1424" y="167"/>
                </a:cxn>
                <a:cxn ang="0">
                  <a:pos x="1330" y="46"/>
                </a:cxn>
                <a:cxn ang="0">
                  <a:pos x="1298" y="137"/>
                </a:cxn>
                <a:cxn ang="0">
                  <a:pos x="1311" y="40"/>
                </a:cxn>
                <a:cxn ang="0">
                  <a:pos x="1414" y="17"/>
                </a:cxn>
                <a:cxn ang="0">
                  <a:pos x="1619" y="110"/>
                </a:cxn>
                <a:cxn ang="0">
                  <a:pos x="1768" y="253"/>
                </a:cxn>
                <a:cxn ang="0">
                  <a:pos x="1813" y="426"/>
                </a:cxn>
                <a:cxn ang="0">
                  <a:pos x="1800" y="656"/>
                </a:cxn>
                <a:cxn ang="0">
                  <a:pos x="1713" y="867"/>
                </a:cxn>
                <a:cxn ang="0">
                  <a:pos x="1557" y="1055"/>
                </a:cxn>
                <a:cxn ang="0">
                  <a:pos x="1306" y="1251"/>
                </a:cxn>
                <a:cxn ang="0">
                  <a:pos x="882" y="1483"/>
                </a:cxn>
                <a:cxn ang="0">
                  <a:pos x="237" y="1772"/>
                </a:cxn>
                <a:cxn ang="0">
                  <a:pos x="0" y="1646"/>
                </a:cxn>
              </a:cxnLst>
              <a:rect l="0" t="0" r="r" b="b"/>
              <a:pathLst>
                <a:path w="1815" h="1842">
                  <a:moveTo>
                    <a:pt x="0" y="1646"/>
                  </a:moveTo>
                  <a:lnTo>
                    <a:pt x="178" y="1586"/>
                  </a:lnTo>
                  <a:lnTo>
                    <a:pt x="144" y="1454"/>
                  </a:lnTo>
                  <a:lnTo>
                    <a:pt x="243" y="1422"/>
                  </a:lnTo>
                  <a:lnTo>
                    <a:pt x="294" y="1548"/>
                  </a:lnTo>
                  <a:lnTo>
                    <a:pt x="608" y="1437"/>
                  </a:lnTo>
                  <a:lnTo>
                    <a:pt x="572" y="1325"/>
                  </a:lnTo>
                  <a:lnTo>
                    <a:pt x="646" y="1293"/>
                  </a:lnTo>
                  <a:lnTo>
                    <a:pt x="699" y="1405"/>
                  </a:lnTo>
                  <a:lnTo>
                    <a:pt x="897" y="1335"/>
                  </a:lnTo>
                  <a:lnTo>
                    <a:pt x="842" y="1221"/>
                  </a:lnTo>
                  <a:lnTo>
                    <a:pt x="899" y="1200"/>
                  </a:lnTo>
                  <a:lnTo>
                    <a:pt x="965" y="1308"/>
                  </a:lnTo>
                  <a:lnTo>
                    <a:pt x="1148" y="1211"/>
                  </a:lnTo>
                  <a:lnTo>
                    <a:pt x="1087" y="1118"/>
                  </a:lnTo>
                  <a:lnTo>
                    <a:pt x="1131" y="1089"/>
                  </a:lnTo>
                  <a:lnTo>
                    <a:pt x="1199" y="1183"/>
                  </a:lnTo>
                  <a:lnTo>
                    <a:pt x="1355" y="1076"/>
                  </a:lnTo>
                  <a:lnTo>
                    <a:pt x="1292" y="992"/>
                  </a:lnTo>
                  <a:lnTo>
                    <a:pt x="1344" y="960"/>
                  </a:lnTo>
                  <a:lnTo>
                    <a:pt x="1408" y="1048"/>
                  </a:lnTo>
                  <a:lnTo>
                    <a:pt x="1538" y="941"/>
                  </a:lnTo>
                  <a:lnTo>
                    <a:pt x="1481" y="871"/>
                  </a:lnTo>
                  <a:lnTo>
                    <a:pt x="1502" y="844"/>
                  </a:lnTo>
                  <a:lnTo>
                    <a:pt x="1576" y="922"/>
                  </a:lnTo>
                  <a:lnTo>
                    <a:pt x="1665" y="812"/>
                  </a:lnTo>
                  <a:lnTo>
                    <a:pt x="1581" y="751"/>
                  </a:lnTo>
                  <a:lnTo>
                    <a:pt x="1597" y="730"/>
                  </a:lnTo>
                  <a:lnTo>
                    <a:pt x="1692" y="781"/>
                  </a:lnTo>
                  <a:lnTo>
                    <a:pt x="1743" y="679"/>
                  </a:lnTo>
                  <a:lnTo>
                    <a:pt x="1663" y="635"/>
                  </a:lnTo>
                  <a:lnTo>
                    <a:pt x="1676" y="610"/>
                  </a:lnTo>
                  <a:lnTo>
                    <a:pt x="1762" y="641"/>
                  </a:lnTo>
                  <a:lnTo>
                    <a:pt x="1781" y="555"/>
                  </a:lnTo>
                  <a:lnTo>
                    <a:pt x="1781" y="525"/>
                  </a:lnTo>
                  <a:lnTo>
                    <a:pt x="1690" y="519"/>
                  </a:lnTo>
                  <a:lnTo>
                    <a:pt x="1680" y="496"/>
                  </a:lnTo>
                  <a:lnTo>
                    <a:pt x="1779" y="475"/>
                  </a:lnTo>
                  <a:lnTo>
                    <a:pt x="1764" y="384"/>
                  </a:lnTo>
                  <a:lnTo>
                    <a:pt x="1749" y="352"/>
                  </a:lnTo>
                  <a:lnTo>
                    <a:pt x="1659" y="397"/>
                  </a:lnTo>
                  <a:lnTo>
                    <a:pt x="1650" y="365"/>
                  </a:lnTo>
                  <a:lnTo>
                    <a:pt x="1728" y="310"/>
                  </a:lnTo>
                  <a:lnTo>
                    <a:pt x="1650" y="198"/>
                  </a:lnTo>
                  <a:lnTo>
                    <a:pt x="1578" y="259"/>
                  </a:lnTo>
                  <a:lnTo>
                    <a:pt x="1549" y="238"/>
                  </a:lnTo>
                  <a:lnTo>
                    <a:pt x="1604" y="171"/>
                  </a:lnTo>
                  <a:lnTo>
                    <a:pt x="1494" y="97"/>
                  </a:lnTo>
                  <a:lnTo>
                    <a:pt x="1445" y="173"/>
                  </a:lnTo>
                  <a:lnTo>
                    <a:pt x="1424" y="167"/>
                  </a:lnTo>
                  <a:lnTo>
                    <a:pt x="1458" y="74"/>
                  </a:lnTo>
                  <a:lnTo>
                    <a:pt x="1330" y="46"/>
                  </a:lnTo>
                  <a:lnTo>
                    <a:pt x="1317" y="143"/>
                  </a:lnTo>
                  <a:lnTo>
                    <a:pt x="1298" y="137"/>
                  </a:lnTo>
                  <a:lnTo>
                    <a:pt x="1300" y="88"/>
                  </a:lnTo>
                  <a:lnTo>
                    <a:pt x="1311" y="40"/>
                  </a:lnTo>
                  <a:lnTo>
                    <a:pt x="1327" y="0"/>
                  </a:lnTo>
                  <a:lnTo>
                    <a:pt x="1414" y="17"/>
                  </a:lnTo>
                  <a:lnTo>
                    <a:pt x="1521" y="51"/>
                  </a:lnTo>
                  <a:lnTo>
                    <a:pt x="1619" y="110"/>
                  </a:lnTo>
                  <a:lnTo>
                    <a:pt x="1707" y="173"/>
                  </a:lnTo>
                  <a:lnTo>
                    <a:pt x="1768" y="253"/>
                  </a:lnTo>
                  <a:lnTo>
                    <a:pt x="1800" y="342"/>
                  </a:lnTo>
                  <a:lnTo>
                    <a:pt x="1813" y="426"/>
                  </a:lnTo>
                  <a:lnTo>
                    <a:pt x="1815" y="540"/>
                  </a:lnTo>
                  <a:lnTo>
                    <a:pt x="1800" y="656"/>
                  </a:lnTo>
                  <a:lnTo>
                    <a:pt x="1764" y="766"/>
                  </a:lnTo>
                  <a:lnTo>
                    <a:pt x="1713" y="867"/>
                  </a:lnTo>
                  <a:lnTo>
                    <a:pt x="1650" y="953"/>
                  </a:lnTo>
                  <a:lnTo>
                    <a:pt x="1557" y="1055"/>
                  </a:lnTo>
                  <a:lnTo>
                    <a:pt x="1441" y="1156"/>
                  </a:lnTo>
                  <a:lnTo>
                    <a:pt x="1306" y="1251"/>
                  </a:lnTo>
                  <a:lnTo>
                    <a:pt x="1133" y="1359"/>
                  </a:lnTo>
                  <a:lnTo>
                    <a:pt x="882" y="1483"/>
                  </a:lnTo>
                  <a:lnTo>
                    <a:pt x="644" y="1595"/>
                  </a:lnTo>
                  <a:lnTo>
                    <a:pt x="237" y="1772"/>
                  </a:lnTo>
                  <a:lnTo>
                    <a:pt x="70" y="1842"/>
                  </a:lnTo>
                  <a:lnTo>
                    <a:pt x="0" y="1646"/>
                  </a:lnTo>
                  <a:lnTo>
                    <a:pt x="0" y="164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492"/>
            <p:cNvSpPr>
              <a:spLocks/>
            </p:cNvSpPr>
            <p:nvPr/>
          </p:nvSpPr>
          <p:spPr bwMode="auto">
            <a:xfrm>
              <a:off x="8216619" y="484848"/>
              <a:ext cx="96746" cy="26049"/>
            </a:xfrm>
            <a:custGeom>
              <a:avLst/>
              <a:gdLst/>
              <a:ahLst/>
              <a:cxnLst>
                <a:cxn ang="0">
                  <a:pos x="46" y="24"/>
                </a:cxn>
                <a:cxn ang="0">
                  <a:pos x="29" y="57"/>
                </a:cxn>
                <a:cxn ang="0">
                  <a:pos x="0" y="87"/>
                </a:cxn>
                <a:cxn ang="0">
                  <a:pos x="57" y="64"/>
                </a:cxn>
                <a:cxn ang="0">
                  <a:pos x="145" y="34"/>
                </a:cxn>
                <a:cxn ang="0">
                  <a:pos x="227" y="17"/>
                </a:cxn>
                <a:cxn ang="0">
                  <a:pos x="303" y="4"/>
                </a:cxn>
                <a:cxn ang="0">
                  <a:pos x="223" y="0"/>
                </a:cxn>
                <a:cxn ang="0">
                  <a:pos x="71" y="40"/>
                </a:cxn>
                <a:cxn ang="0">
                  <a:pos x="57" y="4"/>
                </a:cxn>
                <a:cxn ang="0">
                  <a:pos x="46" y="24"/>
                </a:cxn>
                <a:cxn ang="0">
                  <a:pos x="46" y="24"/>
                </a:cxn>
              </a:cxnLst>
              <a:rect l="0" t="0" r="r" b="b"/>
              <a:pathLst>
                <a:path w="303" h="87">
                  <a:moveTo>
                    <a:pt x="46" y="24"/>
                  </a:moveTo>
                  <a:lnTo>
                    <a:pt x="29" y="57"/>
                  </a:lnTo>
                  <a:lnTo>
                    <a:pt x="0" y="87"/>
                  </a:lnTo>
                  <a:lnTo>
                    <a:pt x="57" y="64"/>
                  </a:lnTo>
                  <a:lnTo>
                    <a:pt x="145" y="34"/>
                  </a:lnTo>
                  <a:lnTo>
                    <a:pt x="227" y="17"/>
                  </a:lnTo>
                  <a:lnTo>
                    <a:pt x="303" y="4"/>
                  </a:lnTo>
                  <a:lnTo>
                    <a:pt x="223" y="0"/>
                  </a:lnTo>
                  <a:lnTo>
                    <a:pt x="71" y="40"/>
                  </a:lnTo>
                  <a:lnTo>
                    <a:pt x="57" y="4"/>
                  </a:lnTo>
                  <a:lnTo>
                    <a:pt x="46" y="24"/>
                  </a:lnTo>
                  <a:lnTo>
                    <a:pt x="46" y="24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493"/>
            <p:cNvSpPr>
              <a:spLocks/>
            </p:cNvSpPr>
            <p:nvPr/>
          </p:nvSpPr>
          <p:spPr bwMode="auto">
            <a:xfrm>
              <a:off x="8213416" y="580164"/>
              <a:ext cx="388264" cy="73411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6" y="202"/>
                </a:cxn>
                <a:cxn ang="0">
                  <a:pos x="68" y="224"/>
                </a:cxn>
                <a:cxn ang="0">
                  <a:pos x="87" y="245"/>
                </a:cxn>
                <a:cxn ang="0">
                  <a:pos x="78" y="221"/>
                </a:cxn>
                <a:cxn ang="0">
                  <a:pos x="220" y="158"/>
                </a:cxn>
                <a:cxn ang="0">
                  <a:pos x="239" y="226"/>
                </a:cxn>
                <a:cxn ang="0">
                  <a:pos x="276" y="221"/>
                </a:cxn>
                <a:cxn ang="0">
                  <a:pos x="262" y="148"/>
                </a:cxn>
                <a:cxn ang="0">
                  <a:pos x="395" y="129"/>
                </a:cxn>
                <a:cxn ang="0">
                  <a:pos x="405" y="183"/>
                </a:cxn>
                <a:cxn ang="0">
                  <a:pos x="447" y="181"/>
                </a:cxn>
                <a:cxn ang="0">
                  <a:pos x="447" y="120"/>
                </a:cxn>
                <a:cxn ang="0">
                  <a:pos x="597" y="106"/>
                </a:cxn>
                <a:cxn ang="0">
                  <a:pos x="603" y="186"/>
                </a:cxn>
                <a:cxn ang="0">
                  <a:pos x="658" y="186"/>
                </a:cxn>
                <a:cxn ang="0">
                  <a:pos x="665" y="101"/>
                </a:cxn>
                <a:cxn ang="0">
                  <a:pos x="825" y="122"/>
                </a:cxn>
                <a:cxn ang="0">
                  <a:pos x="814" y="188"/>
                </a:cxn>
                <a:cxn ang="0">
                  <a:pos x="874" y="198"/>
                </a:cxn>
                <a:cxn ang="0">
                  <a:pos x="884" y="129"/>
                </a:cxn>
                <a:cxn ang="0">
                  <a:pos x="1034" y="156"/>
                </a:cxn>
                <a:cxn ang="0">
                  <a:pos x="1007" y="238"/>
                </a:cxn>
                <a:cxn ang="0">
                  <a:pos x="1057" y="247"/>
                </a:cxn>
                <a:cxn ang="0">
                  <a:pos x="1082" y="167"/>
                </a:cxn>
                <a:cxn ang="0">
                  <a:pos x="1209" y="207"/>
                </a:cxn>
                <a:cxn ang="0">
                  <a:pos x="1213" y="114"/>
                </a:cxn>
                <a:cxn ang="0">
                  <a:pos x="1133" y="80"/>
                </a:cxn>
                <a:cxn ang="0">
                  <a:pos x="1038" y="49"/>
                </a:cxn>
                <a:cxn ang="0">
                  <a:pos x="918" y="21"/>
                </a:cxn>
                <a:cxn ang="0">
                  <a:pos x="774" y="4"/>
                </a:cxn>
                <a:cxn ang="0">
                  <a:pos x="662" y="0"/>
                </a:cxn>
                <a:cxn ang="0">
                  <a:pos x="544" y="8"/>
                </a:cxn>
                <a:cxn ang="0">
                  <a:pos x="445" y="23"/>
                </a:cxn>
                <a:cxn ang="0">
                  <a:pos x="340" y="46"/>
                </a:cxn>
                <a:cxn ang="0">
                  <a:pos x="262" y="70"/>
                </a:cxn>
                <a:cxn ang="0">
                  <a:pos x="182" y="97"/>
                </a:cxn>
                <a:cxn ang="0">
                  <a:pos x="97" y="135"/>
                </a:cxn>
                <a:cxn ang="0">
                  <a:pos x="0" y="186"/>
                </a:cxn>
                <a:cxn ang="0">
                  <a:pos x="0" y="186"/>
                </a:cxn>
              </a:cxnLst>
              <a:rect l="0" t="0" r="r" b="b"/>
              <a:pathLst>
                <a:path w="1213" h="247">
                  <a:moveTo>
                    <a:pt x="0" y="186"/>
                  </a:moveTo>
                  <a:lnTo>
                    <a:pt x="36" y="202"/>
                  </a:lnTo>
                  <a:lnTo>
                    <a:pt x="68" y="224"/>
                  </a:lnTo>
                  <a:lnTo>
                    <a:pt x="87" y="245"/>
                  </a:lnTo>
                  <a:lnTo>
                    <a:pt x="78" y="221"/>
                  </a:lnTo>
                  <a:lnTo>
                    <a:pt x="220" y="158"/>
                  </a:lnTo>
                  <a:lnTo>
                    <a:pt x="239" y="226"/>
                  </a:lnTo>
                  <a:lnTo>
                    <a:pt x="276" y="221"/>
                  </a:lnTo>
                  <a:lnTo>
                    <a:pt x="262" y="148"/>
                  </a:lnTo>
                  <a:lnTo>
                    <a:pt x="395" y="129"/>
                  </a:lnTo>
                  <a:lnTo>
                    <a:pt x="405" y="183"/>
                  </a:lnTo>
                  <a:lnTo>
                    <a:pt x="447" y="181"/>
                  </a:lnTo>
                  <a:lnTo>
                    <a:pt x="447" y="120"/>
                  </a:lnTo>
                  <a:lnTo>
                    <a:pt x="597" y="106"/>
                  </a:lnTo>
                  <a:lnTo>
                    <a:pt x="603" y="186"/>
                  </a:lnTo>
                  <a:lnTo>
                    <a:pt x="658" y="186"/>
                  </a:lnTo>
                  <a:lnTo>
                    <a:pt x="665" y="101"/>
                  </a:lnTo>
                  <a:lnTo>
                    <a:pt x="825" y="122"/>
                  </a:lnTo>
                  <a:lnTo>
                    <a:pt x="814" y="188"/>
                  </a:lnTo>
                  <a:lnTo>
                    <a:pt x="874" y="198"/>
                  </a:lnTo>
                  <a:lnTo>
                    <a:pt x="884" y="129"/>
                  </a:lnTo>
                  <a:lnTo>
                    <a:pt x="1034" y="156"/>
                  </a:lnTo>
                  <a:lnTo>
                    <a:pt x="1007" y="238"/>
                  </a:lnTo>
                  <a:lnTo>
                    <a:pt x="1057" y="247"/>
                  </a:lnTo>
                  <a:lnTo>
                    <a:pt x="1082" y="167"/>
                  </a:lnTo>
                  <a:lnTo>
                    <a:pt x="1209" y="207"/>
                  </a:lnTo>
                  <a:lnTo>
                    <a:pt x="1213" y="114"/>
                  </a:lnTo>
                  <a:lnTo>
                    <a:pt x="1133" y="80"/>
                  </a:lnTo>
                  <a:lnTo>
                    <a:pt x="1038" y="49"/>
                  </a:lnTo>
                  <a:lnTo>
                    <a:pt x="918" y="21"/>
                  </a:lnTo>
                  <a:lnTo>
                    <a:pt x="774" y="4"/>
                  </a:lnTo>
                  <a:lnTo>
                    <a:pt x="662" y="0"/>
                  </a:lnTo>
                  <a:lnTo>
                    <a:pt x="544" y="8"/>
                  </a:lnTo>
                  <a:lnTo>
                    <a:pt x="445" y="23"/>
                  </a:lnTo>
                  <a:lnTo>
                    <a:pt x="340" y="46"/>
                  </a:lnTo>
                  <a:lnTo>
                    <a:pt x="262" y="70"/>
                  </a:lnTo>
                  <a:lnTo>
                    <a:pt x="182" y="97"/>
                  </a:lnTo>
                  <a:lnTo>
                    <a:pt x="97" y="135"/>
                  </a:lnTo>
                  <a:lnTo>
                    <a:pt x="0" y="186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494"/>
            <p:cNvSpPr>
              <a:spLocks/>
            </p:cNvSpPr>
            <p:nvPr/>
          </p:nvSpPr>
          <p:spPr bwMode="auto">
            <a:xfrm>
              <a:off x="7524664" y="665416"/>
              <a:ext cx="174911" cy="75779"/>
            </a:xfrm>
            <a:custGeom>
              <a:avLst/>
              <a:gdLst/>
              <a:ahLst/>
              <a:cxnLst>
                <a:cxn ang="0">
                  <a:pos x="0" y="97"/>
                </a:cxn>
                <a:cxn ang="0">
                  <a:pos x="6" y="207"/>
                </a:cxn>
                <a:cxn ang="0">
                  <a:pos x="135" y="175"/>
                </a:cxn>
                <a:cxn ang="0">
                  <a:pos x="160" y="257"/>
                </a:cxn>
                <a:cxn ang="0">
                  <a:pos x="203" y="242"/>
                </a:cxn>
                <a:cxn ang="0">
                  <a:pos x="188" y="162"/>
                </a:cxn>
                <a:cxn ang="0">
                  <a:pos x="401" y="114"/>
                </a:cxn>
                <a:cxn ang="0">
                  <a:pos x="407" y="200"/>
                </a:cxn>
                <a:cxn ang="0">
                  <a:pos x="481" y="181"/>
                </a:cxn>
                <a:cxn ang="0">
                  <a:pos x="454" y="107"/>
                </a:cxn>
                <a:cxn ang="0">
                  <a:pos x="545" y="76"/>
                </a:cxn>
                <a:cxn ang="0">
                  <a:pos x="532" y="0"/>
                </a:cxn>
                <a:cxn ang="0">
                  <a:pos x="504" y="0"/>
                </a:cxn>
                <a:cxn ang="0">
                  <a:pos x="397" y="15"/>
                </a:cxn>
                <a:cxn ang="0">
                  <a:pos x="268" y="36"/>
                </a:cxn>
                <a:cxn ang="0">
                  <a:pos x="127" y="67"/>
                </a:cxn>
                <a:cxn ang="0">
                  <a:pos x="0" y="97"/>
                </a:cxn>
                <a:cxn ang="0">
                  <a:pos x="0" y="97"/>
                </a:cxn>
              </a:cxnLst>
              <a:rect l="0" t="0" r="r" b="b"/>
              <a:pathLst>
                <a:path w="545" h="257">
                  <a:moveTo>
                    <a:pt x="0" y="97"/>
                  </a:moveTo>
                  <a:lnTo>
                    <a:pt x="6" y="207"/>
                  </a:lnTo>
                  <a:lnTo>
                    <a:pt x="135" y="175"/>
                  </a:lnTo>
                  <a:lnTo>
                    <a:pt x="160" y="257"/>
                  </a:lnTo>
                  <a:lnTo>
                    <a:pt x="203" y="242"/>
                  </a:lnTo>
                  <a:lnTo>
                    <a:pt x="188" y="162"/>
                  </a:lnTo>
                  <a:lnTo>
                    <a:pt x="401" y="114"/>
                  </a:lnTo>
                  <a:lnTo>
                    <a:pt x="407" y="200"/>
                  </a:lnTo>
                  <a:lnTo>
                    <a:pt x="481" y="181"/>
                  </a:lnTo>
                  <a:lnTo>
                    <a:pt x="454" y="107"/>
                  </a:lnTo>
                  <a:lnTo>
                    <a:pt x="545" y="76"/>
                  </a:lnTo>
                  <a:lnTo>
                    <a:pt x="532" y="0"/>
                  </a:lnTo>
                  <a:lnTo>
                    <a:pt x="504" y="0"/>
                  </a:lnTo>
                  <a:lnTo>
                    <a:pt x="397" y="15"/>
                  </a:lnTo>
                  <a:lnTo>
                    <a:pt x="268" y="36"/>
                  </a:lnTo>
                  <a:lnTo>
                    <a:pt x="127" y="67"/>
                  </a:lnTo>
                  <a:lnTo>
                    <a:pt x="0" y="97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495"/>
            <p:cNvSpPr>
              <a:spLocks/>
            </p:cNvSpPr>
            <p:nvPr/>
          </p:nvSpPr>
          <p:spPr bwMode="auto">
            <a:xfrm>
              <a:off x="7636145" y="468863"/>
              <a:ext cx="187725" cy="1740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5" y="0"/>
                </a:cxn>
                <a:cxn ang="0">
                  <a:pos x="184" y="79"/>
                </a:cxn>
                <a:cxn ang="0">
                  <a:pos x="268" y="165"/>
                </a:cxn>
                <a:cxn ang="0">
                  <a:pos x="416" y="317"/>
                </a:cxn>
                <a:cxn ang="0">
                  <a:pos x="496" y="406"/>
                </a:cxn>
                <a:cxn ang="0">
                  <a:pos x="562" y="486"/>
                </a:cxn>
                <a:cxn ang="0">
                  <a:pos x="585" y="519"/>
                </a:cxn>
                <a:cxn ang="0">
                  <a:pos x="549" y="551"/>
                </a:cxn>
                <a:cxn ang="0">
                  <a:pos x="511" y="587"/>
                </a:cxn>
                <a:cxn ang="0">
                  <a:pos x="467" y="532"/>
                </a:cxn>
                <a:cxn ang="0">
                  <a:pos x="408" y="585"/>
                </a:cxn>
                <a:cxn ang="0">
                  <a:pos x="384" y="557"/>
                </a:cxn>
                <a:cxn ang="0">
                  <a:pos x="456" y="498"/>
                </a:cxn>
                <a:cxn ang="0">
                  <a:pos x="374" y="393"/>
                </a:cxn>
                <a:cxn ang="0">
                  <a:pos x="306" y="458"/>
                </a:cxn>
                <a:cxn ang="0">
                  <a:pos x="281" y="418"/>
                </a:cxn>
                <a:cxn ang="0">
                  <a:pos x="363" y="367"/>
                </a:cxn>
                <a:cxn ang="0">
                  <a:pos x="264" y="239"/>
                </a:cxn>
                <a:cxn ang="0">
                  <a:pos x="188" y="302"/>
                </a:cxn>
                <a:cxn ang="0">
                  <a:pos x="152" y="247"/>
                </a:cxn>
                <a:cxn ang="0">
                  <a:pos x="222" y="190"/>
                </a:cxn>
                <a:cxn ang="0">
                  <a:pos x="123" y="85"/>
                </a:cxn>
                <a:cxn ang="0">
                  <a:pos x="59" y="152"/>
                </a:cxn>
                <a:cxn ang="0">
                  <a:pos x="30" y="116"/>
                </a:cxn>
                <a:cxn ang="0">
                  <a:pos x="91" y="60"/>
                </a:cxn>
                <a:cxn ang="0">
                  <a:pos x="38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85" h="587">
                  <a:moveTo>
                    <a:pt x="0" y="0"/>
                  </a:moveTo>
                  <a:lnTo>
                    <a:pt x="95" y="0"/>
                  </a:lnTo>
                  <a:lnTo>
                    <a:pt x="184" y="79"/>
                  </a:lnTo>
                  <a:lnTo>
                    <a:pt x="268" y="165"/>
                  </a:lnTo>
                  <a:lnTo>
                    <a:pt x="416" y="317"/>
                  </a:lnTo>
                  <a:lnTo>
                    <a:pt x="496" y="406"/>
                  </a:lnTo>
                  <a:lnTo>
                    <a:pt x="562" y="486"/>
                  </a:lnTo>
                  <a:lnTo>
                    <a:pt x="585" y="519"/>
                  </a:lnTo>
                  <a:lnTo>
                    <a:pt x="549" y="551"/>
                  </a:lnTo>
                  <a:lnTo>
                    <a:pt x="511" y="587"/>
                  </a:lnTo>
                  <a:lnTo>
                    <a:pt x="467" y="532"/>
                  </a:lnTo>
                  <a:lnTo>
                    <a:pt x="408" y="585"/>
                  </a:lnTo>
                  <a:lnTo>
                    <a:pt x="384" y="557"/>
                  </a:lnTo>
                  <a:lnTo>
                    <a:pt x="456" y="498"/>
                  </a:lnTo>
                  <a:lnTo>
                    <a:pt x="374" y="393"/>
                  </a:lnTo>
                  <a:lnTo>
                    <a:pt x="306" y="458"/>
                  </a:lnTo>
                  <a:lnTo>
                    <a:pt x="281" y="418"/>
                  </a:lnTo>
                  <a:lnTo>
                    <a:pt x="363" y="367"/>
                  </a:lnTo>
                  <a:lnTo>
                    <a:pt x="264" y="239"/>
                  </a:lnTo>
                  <a:lnTo>
                    <a:pt x="188" y="302"/>
                  </a:lnTo>
                  <a:lnTo>
                    <a:pt x="152" y="247"/>
                  </a:lnTo>
                  <a:lnTo>
                    <a:pt x="222" y="190"/>
                  </a:lnTo>
                  <a:lnTo>
                    <a:pt x="123" y="85"/>
                  </a:lnTo>
                  <a:lnTo>
                    <a:pt x="59" y="152"/>
                  </a:lnTo>
                  <a:lnTo>
                    <a:pt x="30" y="116"/>
                  </a:lnTo>
                  <a:lnTo>
                    <a:pt x="91" y="60"/>
                  </a:lnTo>
                  <a:lnTo>
                    <a:pt x="38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496"/>
            <p:cNvSpPr>
              <a:spLocks/>
            </p:cNvSpPr>
            <p:nvPr/>
          </p:nvSpPr>
          <p:spPr bwMode="auto">
            <a:xfrm>
              <a:off x="7739298" y="590820"/>
              <a:ext cx="187725" cy="394290"/>
            </a:xfrm>
            <a:custGeom>
              <a:avLst/>
              <a:gdLst/>
              <a:ahLst/>
              <a:cxnLst>
                <a:cxn ang="0">
                  <a:pos x="327" y="1300"/>
                </a:cxn>
                <a:cxn ang="0">
                  <a:pos x="213" y="1333"/>
                </a:cxn>
                <a:cxn ang="0">
                  <a:pos x="160" y="1272"/>
                </a:cxn>
                <a:cxn ang="0">
                  <a:pos x="110" y="1194"/>
                </a:cxn>
                <a:cxn ang="0">
                  <a:pos x="65" y="1108"/>
                </a:cxn>
                <a:cxn ang="0">
                  <a:pos x="29" y="1012"/>
                </a:cxn>
                <a:cxn ang="0">
                  <a:pos x="8" y="909"/>
                </a:cxn>
                <a:cxn ang="0">
                  <a:pos x="0" y="806"/>
                </a:cxn>
                <a:cxn ang="0">
                  <a:pos x="11" y="686"/>
                </a:cxn>
                <a:cxn ang="0">
                  <a:pos x="49" y="553"/>
                </a:cxn>
                <a:cxn ang="0">
                  <a:pos x="108" y="422"/>
                </a:cxn>
                <a:cxn ang="0">
                  <a:pos x="175" y="316"/>
                </a:cxn>
                <a:cxn ang="0">
                  <a:pos x="247" y="226"/>
                </a:cxn>
                <a:cxn ang="0">
                  <a:pos x="329" y="150"/>
                </a:cxn>
                <a:cxn ang="0">
                  <a:pos x="430" y="74"/>
                </a:cxn>
                <a:cxn ang="0">
                  <a:pos x="521" y="23"/>
                </a:cxn>
                <a:cxn ang="0">
                  <a:pos x="567" y="0"/>
                </a:cxn>
                <a:cxn ang="0">
                  <a:pos x="587" y="15"/>
                </a:cxn>
                <a:cxn ang="0">
                  <a:pos x="540" y="46"/>
                </a:cxn>
                <a:cxn ang="0">
                  <a:pos x="587" y="110"/>
                </a:cxn>
                <a:cxn ang="0">
                  <a:pos x="561" y="126"/>
                </a:cxn>
                <a:cxn ang="0">
                  <a:pos x="509" y="70"/>
                </a:cxn>
                <a:cxn ang="0">
                  <a:pos x="384" y="167"/>
                </a:cxn>
                <a:cxn ang="0">
                  <a:pos x="481" y="228"/>
                </a:cxn>
                <a:cxn ang="0">
                  <a:pos x="447" y="264"/>
                </a:cxn>
                <a:cxn ang="0">
                  <a:pos x="367" y="194"/>
                </a:cxn>
                <a:cxn ang="0">
                  <a:pos x="255" y="339"/>
                </a:cxn>
                <a:cxn ang="0">
                  <a:pos x="356" y="394"/>
                </a:cxn>
                <a:cxn ang="0">
                  <a:pos x="335" y="447"/>
                </a:cxn>
                <a:cxn ang="0">
                  <a:pos x="228" y="394"/>
                </a:cxn>
                <a:cxn ang="0">
                  <a:pos x="175" y="563"/>
                </a:cxn>
                <a:cxn ang="0">
                  <a:pos x="285" y="599"/>
                </a:cxn>
                <a:cxn ang="0">
                  <a:pos x="270" y="639"/>
                </a:cxn>
                <a:cxn ang="0">
                  <a:pos x="162" y="616"/>
                </a:cxn>
                <a:cxn ang="0">
                  <a:pos x="146" y="768"/>
                </a:cxn>
                <a:cxn ang="0">
                  <a:pos x="268" y="770"/>
                </a:cxn>
                <a:cxn ang="0">
                  <a:pos x="268" y="818"/>
                </a:cxn>
                <a:cxn ang="0">
                  <a:pos x="143" y="825"/>
                </a:cxn>
                <a:cxn ang="0">
                  <a:pos x="175" y="979"/>
                </a:cxn>
                <a:cxn ang="0">
                  <a:pos x="312" y="951"/>
                </a:cxn>
                <a:cxn ang="0">
                  <a:pos x="316" y="977"/>
                </a:cxn>
                <a:cxn ang="0">
                  <a:pos x="184" y="1021"/>
                </a:cxn>
                <a:cxn ang="0">
                  <a:pos x="251" y="1166"/>
                </a:cxn>
                <a:cxn ang="0">
                  <a:pos x="365" y="1124"/>
                </a:cxn>
                <a:cxn ang="0">
                  <a:pos x="376" y="1152"/>
                </a:cxn>
                <a:cxn ang="0">
                  <a:pos x="270" y="1198"/>
                </a:cxn>
                <a:cxn ang="0">
                  <a:pos x="327" y="1300"/>
                </a:cxn>
                <a:cxn ang="0">
                  <a:pos x="327" y="1300"/>
                </a:cxn>
              </a:cxnLst>
              <a:rect l="0" t="0" r="r" b="b"/>
              <a:pathLst>
                <a:path w="587" h="1333">
                  <a:moveTo>
                    <a:pt x="327" y="1300"/>
                  </a:moveTo>
                  <a:lnTo>
                    <a:pt x="213" y="1333"/>
                  </a:lnTo>
                  <a:lnTo>
                    <a:pt x="160" y="1272"/>
                  </a:lnTo>
                  <a:lnTo>
                    <a:pt x="110" y="1194"/>
                  </a:lnTo>
                  <a:lnTo>
                    <a:pt x="65" y="1108"/>
                  </a:lnTo>
                  <a:lnTo>
                    <a:pt x="29" y="1012"/>
                  </a:lnTo>
                  <a:lnTo>
                    <a:pt x="8" y="909"/>
                  </a:lnTo>
                  <a:lnTo>
                    <a:pt x="0" y="806"/>
                  </a:lnTo>
                  <a:lnTo>
                    <a:pt x="11" y="686"/>
                  </a:lnTo>
                  <a:lnTo>
                    <a:pt x="49" y="553"/>
                  </a:lnTo>
                  <a:lnTo>
                    <a:pt x="108" y="422"/>
                  </a:lnTo>
                  <a:lnTo>
                    <a:pt x="175" y="316"/>
                  </a:lnTo>
                  <a:lnTo>
                    <a:pt x="247" y="226"/>
                  </a:lnTo>
                  <a:lnTo>
                    <a:pt x="329" y="150"/>
                  </a:lnTo>
                  <a:lnTo>
                    <a:pt x="430" y="74"/>
                  </a:lnTo>
                  <a:lnTo>
                    <a:pt x="521" y="23"/>
                  </a:lnTo>
                  <a:lnTo>
                    <a:pt x="567" y="0"/>
                  </a:lnTo>
                  <a:lnTo>
                    <a:pt x="587" y="15"/>
                  </a:lnTo>
                  <a:lnTo>
                    <a:pt x="540" y="46"/>
                  </a:lnTo>
                  <a:lnTo>
                    <a:pt x="587" y="110"/>
                  </a:lnTo>
                  <a:lnTo>
                    <a:pt x="561" y="126"/>
                  </a:lnTo>
                  <a:lnTo>
                    <a:pt x="509" y="70"/>
                  </a:lnTo>
                  <a:lnTo>
                    <a:pt x="384" y="167"/>
                  </a:lnTo>
                  <a:lnTo>
                    <a:pt x="481" y="228"/>
                  </a:lnTo>
                  <a:lnTo>
                    <a:pt x="447" y="264"/>
                  </a:lnTo>
                  <a:lnTo>
                    <a:pt x="367" y="194"/>
                  </a:lnTo>
                  <a:lnTo>
                    <a:pt x="255" y="339"/>
                  </a:lnTo>
                  <a:lnTo>
                    <a:pt x="356" y="394"/>
                  </a:lnTo>
                  <a:lnTo>
                    <a:pt x="335" y="447"/>
                  </a:lnTo>
                  <a:lnTo>
                    <a:pt x="228" y="394"/>
                  </a:lnTo>
                  <a:lnTo>
                    <a:pt x="175" y="563"/>
                  </a:lnTo>
                  <a:lnTo>
                    <a:pt x="285" y="599"/>
                  </a:lnTo>
                  <a:lnTo>
                    <a:pt x="270" y="639"/>
                  </a:lnTo>
                  <a:lnTo>
                    <a:pt x="162" y="616"/>
                  </a:lnTo>
                  <a:lnTo>
                    <a:pt x="146" y="768"/>
                  </a:lnTo>
                  <a:lnTo>
                    <a:pt x="268" y="770"/>
                  </a:lnTo>
                  <a:lnTo>
                    <a:pt x="268" y="818"/>
                  </a:lnTo>
                  <a:lnTo>
                    <a:pt x="143" y="825"/>
                  </a:lnTo>
                  <a:lnTo>
                    <a:pt x="175" y="979"/>
                  </a:lnTo>
                  <a:lnTo>
                    <a:pt x="312" y="951"/>
                  </a:lnTo>
                  <a:lnTo>
                    <a:pt x="316" y="977"/>
                  </a:lnTo>
                  <a:lnTo>
                    <a:pt x="184" y="1021"/>
                  </a:lnTo>
                  <a:lnTo>
                    <a:pt x="251" y="1166"/>
                  </a:lnTo>
                  <a:lnTo>
                    <a:pt x="365" y="1124"/>
                  </a:lnTo>
                  <a:lnTo>
                    <a:pt x="376" y="1152"/>
                  </a:lnTo>
                  <a:lnTo>
                    <a:pt x="270" y="1198"/>
                  </a:lnTo>
                  <a:lnTo>
                    <a:pt x="327" y="1300"/>
                  </a:lnTo>
                  <a:lnTo>
                    <a:pt x="327" y="130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497"/>
            <p:cNvSpPr>
              <a:spLocks/>
            </p:cNvSpPr>
            <p:nvPr/>
          </p:nvSpPr>
          <p:spPr bwMode="auto">
            <a:xfrm>
              <a:off x="7927023" y="1114172"/>
              <a:ext cx="142876" cy="132022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92" y="0"/>
                </a:cxn>
                <a:cxn ang="0">
                  <a:pos x="149" y="72"/>
                </a:cxn>
                <a:cxn ang="0">
                  <a:pos x="206" y="135"/>
                </a:cxn>
                <a:cxn ang="0">
                  <a:pos x="297" y="253"/>
                </a:cxn>
                <a:cxn ang="0">
                  <a:pos x="362" y="335"/>
                </a:cxn>
                <a:cxn ang="0">
                  <a:pos x="428" y="416"/>
                </a:cxn>
                <a:cxn ang="0">
                  <a:pos x="445" y="439"/>
                </a:cxn>
                <a:cxn ang="0">
                  <a:pos x="297" y="447"/>
                </a:cxn>
                <a:cxn ang="0">
                  <a:pos x="240" y="367"/>
                </a:cxn>
                <a:cxn ang="0">
                  <a:pos x="162" y="259"/>
                </a:cxn>
                <a:cxn ang="0">
                  <a:pos x="90" y="158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445" h="447">
                  <a:moveTo>
                    <a:pt x="0" y="44"/>
                  </a:moveTo>
                  <a:lnTo>
                    <a:pt x="92" y="0"/>
                  </a:lnTo>
                  <a:lnTo>
                    <a:pt x="149" y="72"/>
                  </a:lnTo>
                  <a:lnTo>
                    <a:pt x="206" y="135"/>
                  </a:lnTo>
                  <a:lnTo>
                    <a:pt x="297" y="253"/>
                  </a:lnTo>
                  <a:lnTo>
                    <a:pt x="362" y="335"/>
                  </a:lnTo>
                  <a:lnTo>
                    <a:pt x="428" y="416"/>
                  </a:lnTo>
                  <a:lnTo>
                    <a:pt x="445" y="439"/>
                  </a:lnTo>
                  <a:lnTo>
                    <a:pt x="297" y="447"/>
                  </a:lnTo>
                  <a:lnTo>
                    <a:pt x="240" y="367"/>
                  </a:lnTo>
                  <a:lnTo>
                    <a:pt x="162" y="259"/>
                  </a:lnTo>
                  <a:lnTo>
                    <a:pt x="90" y="158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498"/>
            <p:cNvSpPr>
              <a:spLocks/>
            </p:cNvSpPr>
            <p:nvPr/>
          </p:nvSpPr>
          <p:spPr bwMode="auto">
            <a:xfrm>
              <a:off x="7972513" y="1089899"/>
              <a:ext cx="205024" cy="156295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78" y="116"/>
                </a:cxn>
                <a:cxn ang="0">
                  <a:pos x="17" y="54"/>
                </a:cxn>
                <a:cxn ang="0">
                  <a:pos x="131" y="0"/>
                </a:cxn>
                <a:cxn ang="0">
                  <a:pos x="224" y="103"/>
                </a:cxn>
                <a:cxn ang="0">
                  <a:pos x="356" y="230"/>
                </a:cxn>
                <a:cxn ang="0">
                  <a:pos x="500" y="383"/>
                </a:cxn>
                <a:cxn ang="0">
                  <a:pos x="641" y="516"/>
                </a:cxn>
                <a:cxn ang="0">
                  <a:pos x="407" y="529"/>
                </a:cxn>
                <a:cxn ang="0">
                  <a:pos x="416" y="517"/>
                </a:cxn>
                <a:cxn ang="0">
                  <a:pos x="325" y="413"/>
                </a:cxn>
                <a:cxn ang="0">
                  <a:pos x="232" y="478"/>
                </a:cxn>
                <a:cxn ang="0">
                  <a:pos x="226" y="460"/>
                </a:cxn>
                <a:cxn ang="0">
                  <a:pos x="312" y="392"/>
                </a:cxn>
                <a:cxn ang="0">
                  <a:pos x="209" y="280"/>
                </a:cxn>
                <a:cxn ang="0">
                  <a:pos x="133" y="341"/>
                </a:cxn>
                <a:cxn ang="0">
                  <a:pos x="116" y="312"/>
                </a:cxn>
                <a:cxn ang="0">
                  <a:pos x="192" y="248"/>
                </a:cxn>
                <a:cxn ang="0">
                  <a:pos x="89" y="145"/>
                </a:cxn>
                <a:cxn ang="0">
                  <a:pos x="15" y="204"/>
                </a:cxn>
                <a:cxn ang="0">
                  <a:pos x="0" y="170"/>
                </a:cxn>
                <a:cxn ang="0">
                  <a:pos x="0" y="170"/>
                </a:cxn>
              </a:cxnLst>
              <a:rect l="0" t="0" r="r" b="b"/>
              <a:pathLst>
                <a:path w="641" h="529">
                  <a:moveTo>
                    <a:pt x="0" y="170"/>
                  </a:moveTo>
                  <a:lnTo>
                    <a:pt x="78" y="116"/>
                  </a:lnTo>
                  <a:lnTo>
                    <a:pt x="17" y="54"/>
                  </a:lnTo>
                  <a:lnTo>
                    <a:pt x="131" y="0"/>
                  </a:lnTo>
                  <a:lnTo>
                    <a:pt x="224" y="103"/>
                  </a:lnTo>
                  <a:lnTo>
                    <a:pt x="356" y="230"/>
                  </a:lnTo>
                  <a:lnTo>
                    <a:pt x="500" y="383"/>
                  </a:lnTo>
                  <a:lnTo>
                    <a:pt x="641" y="516"/>
                  </a:lnTo>
                  <a:lnTo>
                    <a:pt x="407" y="529"/>
                  </a:lnTo>
                  <a:lnTo>
                    <a:pt x="416" y="517"/>
                  </a:lnTo>
                  <a:lnTo>
                    <a:pt x="325" y="413"/>
                  </a:lnTo>
                  <a:lnTo>
                    <a:pt x="232" y="478"/>
                  </a:lnTo>
                  <a:lnTo>
                    <a:pt x="226" y="460"/>
                  </a:lnTo>
                  <a:lnTo>
                    <a:pt x="312" y="392"/>
                  </a:lnTo>
                  <a:lnTo>
                    <a:pt x="209" y="280"/>
                  </a:lnTo>
                  <a:lnTo>
                    <a:pt x="133" y="341"/>
                  </a:lnTo>
                  <a:lnTo>
                    <a:pt x="116" y="312"/>
                  </a:lnTo>
                  <a:lnTo>
                    <a:pt x="192" y="248"/>
                  </a:lnTo>
                  <a:lnTo>
                    <a:pt x="89" y="145"/>
                  </a:lnTo>
                  <a:lnTo>
                    <a:pt x="15" y="204"/>
                  </a:lnTo>
                  <a:lnTo>
                    <a:pt x="0" y="170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499"/>
            <p:cNvSpPr>
              <a:spLocks/>
            </p:cNvSpPr>
            <p:nvPr/>
          </p:nvSpPr>
          <p:spPr bwMode="auto">
            <a:xfrm>
              <a:off x="8216619" y="944852"/>
              <a:ext cx="377372" cy="16932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73" y="0"/>
                </a:cxn>
                <a:cxn ang="0">
                  <a:pos x="206" y="85"/>
                </a:cxn>
                <a:cxn ang="0">
                  <a:pos x="358" y="177"/>
                </a:cxn>
                <a:cxn ang="0">
                  <a:pos x="540" y="251"/>
                </a:cxn>
                <a:cxn ang="0">
                  <a:pos x="797" y="325"/>
                </a:cxn>
                <a:cxn ang="0">
                  <a:pos x="995" y="374"/>
                </a:cxn>
                <a:cxn ang="0">
                  <a:pos x="1175" y="409"/>
                </a:cxn>
                <a:cxn ang="0">
                  <a:pos x="1179" y="572"/>
                </a:cxn>
                <a:cxn ang="0">
                  <a:pos x="1063" y="559"/>
                </a:cxn>
                <a:cxn ang="0">
                  <a:pos x="909" y="528"/>
                </a:cxn>
                <a:cxn ang="0">
                  <a:pos x="725" y="479"/>
                </a:cxn>
                <a:cxn ang="0">
                  <a:pos x="573" y="426"/>
                </a:cxn>
                <a:cxn ang="0">
                  <a:pos x="413" y="357"/>
                </a:cxn>
                <a:cxn ang="0">
                  <a:pos x="270" y="279"/>
                </a:cxn>
                <a:cxn ang="0">
                  <a:pos x="139" y="186"/>
                </a:cxn>
                <a:cxn ang="0">
                  <a:pos x="42" y="108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1179" h="572">
                  <a:moveTo>
                    <a:pt x="0" y="70"/>
                  </a:moveTo>
                  <a:lnTo>
                    <a:pt x="73" y="0"/>
                  </a:lnTo>
                  <a:lnTo>
                    <a:pt x="206" y="85"/>
                  </a:lnTo>
                  <a:lnTo>
                    <a:pt x="358" y="177"/>
                  </a:lnTo>
                  <a:lnTo>
                    <a:pt x="540" y="251"/>
                  </a:lnTo>
                  <a:lnTo>
                    <a:pt x="797" y="325"/>
                  </a:lnTo>
                  <a:lnTo>
                    <a:pt x="995" y="374"/>
                  </a:lnTo>
                  <a:lnTo>
                    <a:pt x="1175" y="409"/>
                  </a:lnTo>
                  <a:lnTo>
                    <a:pt x="1179" y="572"/>
                  </a:lnTo>
                  <a:lnTo>
                    <a:pt x="1063" y="559"/>
                  </a:lnTo>
                  <a:lnTo>
                    <a:pt x="909" y="528"/>
                  </a:lnTo>
                  <a:lnTo>
                    <a:pt x="725" y="479"/>
                  </a:lnTo>
                  <a:lnTo>
                    <a:pt x="573" y="426"/>
                  </a:lnTo>
                  <a:lnTo>
                    <a:pt x="413" y="357"/>
                  </a:lnTo>
                  <a:lnTo>
                    <a:pt x="270" y="279"/>
                  </a:lnTo>
                  <a:lnTo>
                    <a:pt x="139" y="186"/>
                  </a:lnTo>
                  <a:lnTo>
                    <a:pt x="42" y="108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500"/>
            <p:cNvSpPr>
              <a:spLocks/>
            </p:cNvSpPr>
            <p:nvPr/>
          </p:nvSpPr>
          <p:spPr bwMode="auto">
            <a:xfrm>
              <a:off x="8255702" y="901042"/>
              <a:ext cx="337008" cy="171688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38" y="34"/>
                </a:cxn>
                <a:cxn ang="0">
                  <a:pos x="59" y="0"/>
                </a:cxn>
                <a:cxn ang="0">
                  <a:pos x="135" y="45"/>
                </a:cxn>
                <a:cxn ang="0">
                  <a:pos x="228" y="89"/>
                </a:cxn>
                <a:cxn ang="0">
                  <a:pos x="352" y="140"/>
                </a:cxn>
                <a:cxn ang="0">
                  <a:pos x="466" y="175"/>
                </a:cxn>
                <a:cxn ang="0">
                  <a:pos x="654" y="213"/>
                </a:cxn>
                <a:cxn ang="0">
                  <a:pos x="810" y="243"/>
                </a:cxn>
                <a:cxn ang="0">
                  <a:pos x="983" y="266"/>
                </a:cxn>
                <a:cxn ang="0">
                  <a:pos x="1053" y="275"/>
                </a:cxn>
                <a:cxn ang="0">
                  <a:pos x="1053" y="456"/>
                </a:cxn>
                <a:cxn ang="0">
                  <a:pos x="992" y="441"/>
                </a:cxn>
                <a:cxn ang="0">
                  <a:pos x="968" y="579"/>
                </a:cxn>
                <a:cxn ang="0">
                  <a:pos x="935" y="576"/>
                </a:cxn>
                <a:cxn ang="0">
                  <a:pos x="958" y="441"/>
                </a:cxn>
                <a:cxn ang="0">
                  <a:pos x="800" y="410"/>
                </a:cxn>
                <a:cxn ang="0">
                  <a:pos x="764" y="538"/>
                </a:cxn>
                <a:cxn ang="0">
                  <a:pos x="715" y="522"/>
                </a:cxn>
                <a:cxn ang="0">
                  <a:pos x="743" y="399"/>
                </a:cxn>
                <a:cxn ang="0">
                  <a:pos x="588" y="357"/>
                </a:cxn>
                <a:cxn ang="0">
                  <a:pos x="550" y="473"/>
                </a:cxn>
                <a:cxn ang="0">
                  <a:pos x="498" y="454"/>
                </a:cxn>
                <a:cxn ang="0">
                  <a:pos x="532" y="334"/>
                </a:cxn>
                <a:cxn ang="0">
                  <a:pos x="380" y="277"/>
                </a:cxn>
                <a:cxn ang="0">
                  <a:pos x="325" y="391"/>
                </a:cxn>
                <a:cxn ang="0">
                  <a:pos x="285" y="367"/>
                </a:cxn>
                <a:cxn ang="0">
                  <a:pos x="325" y="260"/>
                </a:cxn>
                <a:cxn ang="0">
                  <a:pos x="181" y="184"/>
                </a:cxn>
                <a:cxn ang="0">
                  <a:pos x="124" y="283"/>
                </a:cxn>
                <a:cxn ang="0">
                  <a:pos x="78" y="251"/>
                </a:cxn>
                <a:cxn ang="0">
                  <a:pos x="131" y="161"/>
                </a:cxn>
                <a:cxn ang="0">
                  <a:pos x="0" y="81"/>
                </a:cxn>
                <a:cxn ang="0">
                  <a:pos x="0" y="81"/>
                </a:cxn>
              </a:cxnLst>
              <a:rect l="0" t="0" r="r" b="b"/>
              <a:pathLst>
                <a:path w="1053" h="579">
                  <a:moveTo>
                    <a:pt x="0" y="81"/>
                  </a:moveTo>
                  <a:lnTo>
                    <a:pt x="38" y="34"/>
                  </a:lnTo>
                  <a:lnTo>
                    <a:pt x="59" y="0"/>
                  </a:lnTo>
                  <a:lnTo>
                    <a:pt x="135" y="45"/>
                  </a:lnTo>
                  <a:lnTo>
                    <a:pt x="228" y="89"/>
                  </a:lnTo>
                  <a:lnTo>
                    <a:pt x="352" y="140"/>
                  </a:lnTo>
                  <a:lnTo>
                    <a:pt x="466" y="175"/>
                  </a:lnTo>
                  <a:lnTo>
                    <a:pt x="654" y="213"/>
                  </a:lnTo>
                  <a:lnTo>
                    <a:pt x="810" y="243"/>
                  </a:lnTo>
                  <a:lnTo>
                    <a:pt x="983" y="266"/>
                  </a:lnTo>
                  <a:lnTo>
                    <a:pt x="1053" y="275"/>
                  </a:lnTo>
                  <a:lnTo>
                    <a:pt x="1053" y="456"/>
                  </a:lnTo>
                  <a:lnTo>
                    <a:pt x="992" y="441"/>
                  </a:lnTo>
                  <a:lnTo>
                    <a:pt x="968" y="579"/>
                  </a:lnTo>
                  <a:lnTo>
                    <a:pt x="935" y="576"/>
                  </a:lnTo>
                  <a:lnTo>
                    <a:pt x="958" y="441"/>
                  </a:lnTo>
                  <a:lnTo>
                    <a:pt x="800" y="410"/>
                  </a:lnTo>
                  <a:lnTo>
                    <a:pt x="764" y="538"/>
                  </a:lnTo>
                  <a:lnTo>
                    <a:pt x="715" y="522"/>
                  </a:lnTo>
                  <a:lnTo>
                    <a:pt x="743" y="399"/>
                  </a:lnTo>
                  <a:lnTo>
                    <a:pt x="588" y="357"/>
                  </a:lnTo>
                  <a:lnTo>
                    <a:pt x="550" y="473"/>
                  </a:lnTo>
                  <a:lnTo>
                    <a:pt x="498" y="454"/>
                  </a:lnTo>
                  <a:lnTo>
                    <a:pt x="532" y="334"/>
                  </a:lnTo>
                  <a:lnTo>
                    <a:pt x="380" y="277"/>
                  </a:lnTo>
                  <a:lnTo>
                    <a:pt x="325" y="391"/>
                  </a:lnTo>
                  <a:lnTo>
                    <a:pt x="285" y="367"/>
                  </a:lnTo>
                  <a:lnTo>
                    <a:pt x="325" y="260"/>
                  </a:lnTo>
                  <a:lnTo>
                    <a:pt x="181" y="184"/>
                  </a:lnTo>
                  <a:lnTo>
                    <a:pt x="124" y="283"/>
                  </a:lnTo>
                  <a:lnTo>
                    <a:pt x="78" y="251"/>
                  </a:lnTo>
                  <a:lnTo>
                    <a:pt x="131" y="161"/>
                  </a:lnTo>
                  <a:lnTo>
                    <a:pt x="0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501"/>
            <p:cNvSpPr>
              <a:spLocks/>
            </p:cNvSpPr>
            <p:nvPr/>
          </p:nvSpPr>
          <p:spPr bwMode="auto">
            <a:xfrm>
              <a:off x="8501731" y="799214"/>
              <a:ext cx="95464" cy="34929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99" y="0"/>
                </a:cxn>
                <a:cxn ang="0">
                  <a:pos x="194" y="13"/>
                </a:cxn>
                <a:cxn ang="0">
                  <a:pos x="293" y="28"/>
                </a:cxn>
                <a:cxn ang="0">
                  <a:pos x="299" y="117"/>
                </a:cxn>
                <a:cxn ang="0">
                  <a:pos x="202" y="93"/>
                </a:cxn>
                <a:cxn ang="0">
                  <a:pos x="46" y="62"/>
                </a:cxn>
                <a:cxn ang="0">
                  <a:pos x="0" y="57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299" h="117">
                  <a:moveTo>
                    <a:pt x="19" y="0"/>
                  </a:moveTo>
                  <a:lnTo>
                    <a:pt x="99" y="0"/>
                  </a:lnTo>
                  <a:lnTo>
                    <a:pt x="194" y="13"/>
                  </a:lnTo>
                  <a:lnTo>
                    <a:pt x="293" y="28"/>
                  </a:lnTo>
                  <a:lnTo>
                    <a:pt x="299" y="117"/>
                  </a:lnTo>
                  <a:lnTo>
                    <a:pt x="202" y="93"/>
                  </a:lnTo>
                  <a:lnTo>
                    <a:pt x="46" y="62"/>
                  </a:lnTo>
                  <a:lnTo>
                    <a:pt x="0" y="57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502"/>
            <p:cNvSpPr>
              <a:spLocks/>
            </p:cNvSpPr>
            <p:nvPr/>
          </p:nvSpPr>
          <p:spPr bwMode="auto">
            <a:xfrm>
              <a:off x="8480587" y="815199"/>
              <a:ext cx="116607" cy="65123"/>
            </a:xfrm>
            <a:custGeom>
              <a:avLst/>
              <a:gdLst/>
              <a:ahLst/>
              <a:cxnLst>
                <a:cxn ang="0">
                  <a:pos x="25" y="72"/>
                </a:cxn>
                <a:cxn ang="0">
                  <a:pos x="135" y="87"/>
                </a:cxn>
                <a:cxn ang="0">
                  <a:pos x="158" y="0"/>
                </a:cxn>
                <a:cxn ang="0">
                  <a:pos x="198" y="7"/>
                </a:cxn>
                <a:cxn ang="0">
                  <a:pos x="183" y="97"/>
                </a:cxn>
                <a:cxn ang="0">
                  <a:pos x="322" y="125"/>
                </a:cxn>
                <a:cxn ang="0">
                  <a:pos x="345" y="36"/>
                </a:cxn>
                <a:cxn ang="0">
                  <a:pos x="360" y="36"/>
                </a:cxn>
                <a:cxn ang="0">
                  <a:pos x="364" y="119"/>
                </a:cxn>
                <a:cxn ang="0">
                  <a:pos x="364" y="218"/>
                </a:cxn>
                <a:cxn ang="0">
                  <a:pos x="270" y="197"/>
                </a:cxn>
                <a:cxn ang="0">
                  <a:pos x="154" y="173"/>
                </a:cxn>
                <a:cxn ang="0">
                  <a:pos x="52" y="150"/>
                </a:cxn>
                <a:cxn ang="0">
                  <a:pos x="0" y="140"/>
                </a:cxn>
                <a:cxn ang="0">
                  <a:pos x="20" y="91"/>
                </a:cxn>
                <a:cxn ang="0">
                  <a:pos x="25" y="72"/>
                </a:cxn>
                <a:cxn ang="0">
                  <a:pos x="25" y="72"/>
                </a:cxn>
              </a:cxnLst>
              <a:rect l="0" t="0" r="r" b="b"/>
              <a:pathLst>
                <a:path w="364" h="218">
                  <a:moveTo>
                    <a:pt x="25" y="72"/>
                  </a:moveTo>
                  <a:lnTo>
                    <a:pt x="135" y="87"/>
                  </a:lnTo>
                  <a:lnTo>
                    <a:pt x="158" y="0"/>
                  </a:lnTo>
                  <a:lnTo>
                    <a:pt x="198" y="7"/>
                  </a:lnTo>
                  <a:lnTo>
                    <a:pt x="183" y="97"/>
                  </a:lnTo>
                  <a:lnTo>
                    <a:pt x="322" y="125"/>
                  </a:lnTo>
                  <a:lnTo>
                    <a:pt x="345" y="36"/>
                  </a:lnTo>
                  <a:lnTo>
                    <a:pt x="360" y="36"/>
                  </a:lnTo>
                  <a:lnTo>
                    <a:pt x="364" y="119"/>
                  </a:lnTo>
                  <a:lnTo>
                    <a:pt x="364" y="218"/>
                  </a:lnTo>
                  <a:lnTo>
                    <a:pt x="270" y="197"/>
                  </a:lnTo>
                  <a:lnTo>
                    <a:pt x="154" y="173"/>
                  </a:lnTo>
                  <a:lnTo>
                    <a:pt x="52" y="150"/>
                  </a:lnTo>
                  <a:lnTo>
                    <a:pt x="0" y="140"/>
                  </a:lnTo>
                  <a:lnTo>
                    <a:pt x="20" y="91"/>
                  </a:lnTo>
                  <a:lnTo>
                    <a:pt x="25" y="72"/>
                  </a:lnTo>
                  <a:lnTo>
                    <a:pt x="25" y="72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503"/>
            <p:cNvSpPr>
              <a:spLocks/>
            </p:cNvSpPr>
            <p:nvPr/>
          </p:nvSpPr>
          <p:spPr bwMode="auto">
            <a:xfrm>
              <a:off x="8299910" y="684953"/>
              <a:ext cx="168504" cy="216682"/>
            </a:xfrm>
            <a:custGeom>
              <a:avLst/>
              <a:gdLst/>
              <a:ahLst/>
              <a:cxnLst>
                <a:cxn ang="0">
                  <a:pos x="0" y="673"/>
                </a:cxn>
                <a:cxn ang="0">
                  <a:pos x="131" y="732"/>
                </a:cxn>
                <a:cxn ang="0">
                  <a:pos x="182" y="673"/>
                </a:cxn>
                <a:cxn ang="0">
                  <a:pos x="247" y="587"/>
                </a:cxn>
                <a:cxn ang="0">
                  <a:pos x="325" y="502"/>
                </a:cxn>
                <a:cxn ang="0">
                  <a:pos x="382" y="420"/>
                </a:cxn>
                <a:cxn ang="0">
                  <a:pos x="443" y="310"/>
                </a:cxn>
                <a:cxn ang="0">
                  <a:pos x="479" y="205"/>
                </a:cxn>
                <a:cxn ang="0">
                  <a:pos x="509" y="91"/>
                </a:cxn>
                <a:cxn ang="0">
                  <a:pos x="526" y="7"/>
                </a:cxn>
                <a:cxn ang="0">
                  <a:pos x="471" y="0"/>
                </a:cxn>
                <a:cxn ang="0">
                  <a:pos x="466" y="53"/>
                </a:cxn>
                <a:cxn ang="0">
                  <a:pos x="441" y="144"/>
                </a:cxn>
                <a:cxn ang="0">
                  <a:pos x="405" y="241"/>
                </a:cxn>
                <a:cxn ang="0">
                  <a:pos x="355" y="340"/>
                </a:cxn>
                <a:cxn ang="0">
                  <a:pos x="283" y="441"/>
                </a:cxn>
                <a:cxn ang="0">
                  <a:pos x="198" y="538"/>
                </a:cxn>
                <a:cxn ang="0">
                  <a:pos x="99" y="617"/>
                </a:cxn>
                <a:cxn ang="0">
                  <a:pos x="0" y="673"/>
                </a:cxn>
                <a:cxn ang="0">
                  <a:pos x="0" y="673"/>
                </a:cxn>
              </a:cxnLst>
              <a:rect l="0" t="0" r="r" b="b"/>
              <a:pathLst>
                <a:path w="526" h="732">
                  <a:moveTo>
                    <a:pt x="0" y="673"/>
                  </a:moveTo>
                  <a:lnTo>
                    <a:pt x="131" y="732"/>
                  </a:lnTo>
                  <a:lnTo>
                    <a:pt x="182" y="673"/>
                  </a:lnTo>
                  <a:lnTo>
                    <a:pt x="247" y="587"/>
                  </a:lnTo>
                  <a:lnTo>
                    <a:pt x="325" y="502"/>
                  </a:lnTo>
                  <a:lnTo>
                    <a:pt x="382" y="420"/>
                  </a:lnTo>
                  <a:lnTo>
                    <a:pt x="443" y="310"/>
                  </a:lnTo>
                  <a:lnTo>
                    <a:pt x="479" y="205"/>
                  </a:lnTo>
                  <a:lnTo>
                    <a:pt x="509" y="91"/>
                  </a:lnTo>
                  <a:lnTo>
                    <a:pt x="526" y="7"/>
                  </a:lnTo>
                  <a:lnTo>
                    <a:pt x="471" y="0"/>
                  </a:lnTo>
                  <a:lnTo>
                    <a:pt x="466" y="53"/>
                  </a:lnTo>
                  <a:lnTo>
                    <a:pt x="441" y="144"/>
                  </a:lnTo>
                  <a:lnTo>
                    <a:pt x="405" y="241"/>
                  </a:lnTo>
                  <a:lnTo>
                    <a:pt x="355" y="340"/>
                  </a:lnTo>
                  <a:lnTo>
                    <a:pt x="283" y="441"/>
                  </a:lnTo>
                  <a:lnTo>
                    <a:pt x="198" y="538"/>
                  </a:lnTo>
                  <a:lnTo>
                    <a:pt x="99" y="617"/>
                  </a:lnTo>
                  <a:lnTo>
                    <a:pt x="0" y="673"/>
                  </a:lnTo>
                  <a:lnTo>
                    <a:pt x="0" y="673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504"/>
            <p:cNvSpPr>
              <a:spLocks/>
            </p:cNvSpPr>
            <p:nvPr/>
          </p:nvSpPr>
          <p:spPr bwMode="auto">
            <a:xfrm>
              <a:off x="8346041" y="686137"/>
              <a:ext cx="167863" cy="234443"/>
            </a:xfrm>
            <a:custGeom>
              <a:avLst/>
              <a:gdLst/>
              <a:ahLst/>
              <a:cxnLst>
                <a:cxn ang="0">
                  <a:pos x="453" y="18"/>
                </a:cxn>
                <a:cxn ang="0">
                  <a:pos x="428" y="134"/>
                </a:cxn>
                <a:cxn ang="0">
                  <a:pos x="344" y="111"/>
                </a:cxn>
                <a:cxn ang="0">
                  <a:pos x="329" y="143"/>
                </a:cxn>
                <a:cxn ang="0">
                  <a:pos x="417" y="172"/>
                </a:cxn>
                <a:cxn ang="0">
                  <a:pos x="367" y="287"/>
                </a:cxn>
                <a:cxn ang="0">
                  <a:pos x="299" y="259"/>
                </a:cxn>
                <a:cxn ang="0">
                  <a:pos x="286" y="284"/>
                </a:cxn>
                <a:cxn ang="0">
                  <a:pos x="360" y="318"/>
                </a:cxn>
                <a:cxn ang="0">
                  <a:pos x="305" y="434"/>
                </a:cxn>
                <a:cxn ang="0">
                  <a:pos x="238" y="396"/>
                </a:cxn>
                <a:cxn ang="0">
                  <a:pos x="223" y="417"/>
                </a:cxn>
                <a:cxn ang="0">
                  <a:pos x="278" y="474"/>
                </a:cxn>
                <a:cxn ang="0">
                  <a:pos x="204" y="580"/>
                </a:cxn>
                <a:cxn ang="0">
                  <a:pos x="133" y="529"/>
                </a:cxn>
                <a:cxn ang="0">
                  <a:pos x="107" y="556"/>
                </a:cxn>
                <a:cxn ang="0">
                  <a:pos x="175" y="630"/>
                </a:cxn>
                <a:cxn ang="0">
                  <a:pos x="78" y="729"/>
                </a:cxn>
                <a:cxn ang="0">
                  <a:pos x="16" y="672"/>
                </a:cxn>
                <a:cxn ang="0">
                  <a:pos x="0" y="691"/>
                </a:cxn>
                <a:cxn ang="0">
                  <a:pos x="65" y="746"/>
                </a:cxn>
                <a:cxn ang="0">
                  <a:pos x="52" y="755"/>
                </a:cxn>
                <a:cxn ang="0">
                  <a:pos x="97" y="772"/>
                </a:cxn>
                <a:cxn ang="0">
                  <a:pos x="177" y="793"/>
                </a:cxn>
                <a:cxn ang="0">
                  <a:pos x="213" y="759"/>
                </a:cxn>
                <a:cxn ang="0">
                  <a:pos x="255" y="704"/>
                </a:cxn>
                <a:cxn ang="0">
                  <a:pos x="305" y="633"/>
                </a:cxn>
                <a:cxn ang="0">
                  <a:pos x="341" y="569"/>
                </a:cxn>
                <a:cxn ang="0">
                  <a:pos x="379" y="495"/>
                </a:cxn>
                <a:cxn ang="0">
                  <a:pos x="411" y="411"/>
                </a:cxn>
                <a:cxn ang="0">
                  <a:pos x="445" y="324"/>
                </a:cxn>
                <a:cxn ang="0">
                  <a:pos x="470" y="249"/>
                </a:cxn>
                <a:cxn ang="0">
                  <a:pos x="491" y="170"/>
                </a:cxn>
                <a:cxn ang="0">
                  <a:pos x="510" y="94"/>
                </a:cxn>
                <a:cxn ang="0">
                  <a:pos x="523" y="27"/>
                </a:cxn>
                <a:cxn ang="0">
                  <a:pos x="415" y="0"/>
                </a:cxn>
                <a:cxn ang="0">
                  <a:pos x="453" y="18"/>
                </a:cxn>
                <a:cxn ang="0">
                  <a:pos x="453" y="18"/>
                </a:cxn>
              </a:cxnLst>
              <a:rect l="0" t="0" r="r" b="b"/>
              <a:pathLst>
                <a:path w="523" h="793">
                  <a:moveTo>
                    <a:pt x="453" y="18"/>
                  </a:moveTo>
                  <a:lnTo>
                    <a:pt x="428" y="134"/>
                  </a:lnTo>
                  <a:lnTo>
                    <a:pt x="344" y="111"/>
                  </a:lnTo>
                  <a:lnTo>
                    <a:pt x="329" y="143"/>
                  </a:lnTo>
                  <a:lnTo>
                    <a:pt x="417" y="172"/>
                  </a:lnTo>
                  <a:lnTo>
                    <a:pt x="367" y="287"/>
                  </a:lnTo>
                  <a:lnTo>
                    <a:pt x="299" y="259"/>
                  </a:lnTo>
                  <a:lnTo>
                    <a:pt x="286" y="284"/>
                  </a:lnTo>
                  <a:lnTo>
                    <a:pt x="360" y="318"/>
                  </a:lnTo>
                  <a:lnTo>
                    <a:pt x="305" y="434"/>
                  </a:lnTo>
                  <a:lnTo>
                    <a:pt x="238" y="396"/>
                  </a:lnTo>
                  <a:lnTo>
                    <a:pt x="223" y="417"/>
                  </a:lnTo>
                  <a:lnTo>
                    <a:pt x="278" y="474"/>
                  </a:lnTo>
                  <a:lnTo>
                    <a:pt x="204" y="580"/>
                  </a:lnTo>
                  <a:lnTo>
                    <a:pt x="133" y="529"/>
                  </a:lnTo>
                  <a:lnTo>
                    <a:pt x="107" y="556"/>
                  </a:lnTo>
                  <a:lnTo>
                    <a:pt x="175" y="630"/>
                  </a:lnTo>
                  <a:lnTo>
                    <a:pt x="78" y="729"/>
                  </a:lnTo>
                  <a:lnTo>
                    <a:pt x="16" y="672"/>
                  </a:lnTo>
                  <a:lnTo>
                    <a:pt x="0" y="691"/>
                  </a:lnTo>
                  <a:lnTo>
                    <a:pt x="65" y="746"/>
                  </a:lnTo>
                  <a:lnTo>
                    <a:pt x="52" y="755"/>
                  </a:lnTo>
                  <a:lnTo>
                    <a:pt x="97" y="772"/>
                  </a:lnTo>
                  <a:lnTo>
                    <a:pt x="177" y="793"/>
                  </a:lnTo>
                  <a:lnTo>
                    <a:pt x="213" y="759"/>
                  </a:lnTo>
                  <a:lnTo>
                    <a:pt x="255" y="704"/>
                  </a:lnTo>
                  <a:lnTo>
                    <a:pt x="305" y="633"/>
                  </a:lnTo>
                  <a:lnTo>
                    <a:pt x="341" y="569"/>
                  </a:lnTo>
                  <a:lnTo>
                    <a:pt x="379" y="495"/>
                  </a:lnTo>
                  <a:lnTo>
                    <a:pt x="411" y="411"/>
                  </a:lnTo>
                  <a:lnTo>
                    <a:pt x="445" y="324"/>
                  </a:lnTo>
                  <a:lnTo>
                    <a:pt x="470" y="249"/>
                  </a:lnTo>
                  <a:lnTo>
                    <a:pt x="491" y="170"/>
                  </a:lnTo>
                  <a:lnTo>
                    <a:pt x="510" y="94"/>
                  </a:lnTo>
                  <a:lnTo>
                    <a:pt x="523" y="27"/>
                  </a:lnTo>
                  <a:lnTo>
                    <a:pt x="415" y="0"/>
                  </a:lnTo>
                  <a:lnTo>
                    <a:pt x="453" y="18"/>
                  </a:lnTo>
                  <a:lnTo>
                    <a:pt x="453" y="1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505"/>
            <p:cNvSpPr>
              <a:spLocks/>
            </p:cNvSpPr>
            <p:nvPr/>
          </p:nvSpPr>
          <p:spPr bwMode="auto">
            <a:xfrm>
              <a:off x="8246732" y="631078"/>
              <a:ext cx="353666" cy="65123"/>
            </a:xfrm>
            <a:custGeom>
              <a:avLst/>
              <a:gdLst/>
              <a:ahLst/>
              <a:cxnLst>
                <a:cxn ang="0">
                  <a:pos x="0" y="88"/>
                </a:cxn>
                <a:cxn ang="0">
                  <a:pos x="35" y="116"/>
                </a:cxn>
                <a:cxn ang="0">
                  <a:pos x="65" y="148"/>
                </a:cxn>
                <a:cxn ang="0">
                  <a:pos x="137" y="131"/>
                </a:cxn>
                <a:cxn ang="0">
                  <a:pos x="225" y="112"/>
                </a:cxn>
                <a:cxn ang="0">
                  <a:pos x="310" y="103"/>
                </a:cxn>
                <a:cxn ang="0">
                  <a:pos x="383" y="93"/>
                </a:cxn>
                <a:cxn ang="0">
                  <a:pos x="478" y="89"/>
                </a:cxn>
                <a:cxn ang="0">
                  <a:pos x="552" y="91"/>
                </a:cxn>
                <a:cxn ang="0">
                  <a:pos x="670" y="101"/>
                </a:cxn>
                <a:cxn ang="0">
                  <a:pos x="757" y="112"/>
                </a:cxn>
                <a:cxn ang="0">
                  <a:pos x="856" y="133"/>
                </a:cxn>
                <a:cxn ang="0">
                  <a:pos x="959" y="164"/>
                </a:cxn>
                <a:cxn ang="0">
                  <a:pos x="1038" y="192"/>
                </a:cxn>
                <a:cxn ang="0">
                  <a:pos x="1103" y="221"/>
                </a:cxn>
                <a:cxn ang="0">
                  <a:pos x="1099" y="55"/>
                </a:cxn>
                <a:cxn ang="0">
                  <a:pos x="1088" y="93"/>
                </a:cxn>
                <a:cxn ang="0">
                  <a:pos x="945" y="59"/>
                </a:cxn>
                <a:cxn ang="0">
                  <a:pos x="837" y="36"/>
                </a:cxn>
                <a:cxn ang="0">
                  <a:pos x="738" y="17"/>
                </a:cxn>
                <a:cxn ang="0">
                  <a:pos x="575" y="2"/>
                </a:cxn>
                <a:cxn ang="0">
                  <a:pos x="493" y="0"/>
                </a:cxn>
                <a:cxn ang="0">
                  <a:pos x="324" y="4"/>
                </a:cxn>
                <a:cxn ang="0">
                  <a:pos x="158" y="36"/>
                </a:cxn>
                <a:cxn ang="0">
                  <a:pos x="73" y="67"/>
                </a:cxn>
                <a:cxn ang="0">
                  <a:pos x="0" y="88"/>
                </a:cxn>
                <a:cxn ang="0">
                  <a:pos x="0" y="88"/>
                </a:cxn>
              </a:cxnLst>
              <a:rect l="0" t="0" r="r" b="b"/>
              <a:pathLst>
                <a:path w="1103" h="221">
                  <a:moveTo>
                    <a:pt x="0" y="88"/>
                  </a:moveTo>
                  <a:lnTo>
                    <a:pt x="35" y="116"/>
                  </a:lnTo>
                  <a:lnTo>
                    <a:pt x="65" y="148"/>
                  </a:lnTo>
                  <a:lnTo>
                    <a:pt x="137" y="131"/>
                  </a:lnTo>
                  <a:lnTo>
                    <a:pt x="225" y="112"/>
                  </a:lnTo>
                  <a:lnTo>
                    <a:pt x="310" y="103"/>
                  </a:lnTo>
                  <a:lnTo>
                    <a:pt x="383" y="93"/>
                  </a:lnTo>
                  <a:lnTo>
                    <a:pt x="478" y="89"/>
                  </a:lnTo>
                  <a:lnTo>
                    <a:pt x="552" y="91"/>
                  </a:lnTo>
                  <a:lnTo>
                    <a:pt x="670" y="101"/>
                  </a:lnTo>
                  <a:lnTo>
                    <a:pt x="757" y="112"/>
                  </a:lnTo>
                  <a:lnTo>
                    <a:pt x="856" y="133"/>
                  </a:lnTo>
                  <a:lnTo>
                    <a:pt x="959" y="164"/>
                  </a:lnTo>
                  <a:lnTo>
                    <a:pt x="1038" y="192"/>
                  </a:lnTo>
                  <a:lnTo>
                    <a:pt x="1103" y="221"/>
                  </a:lnTo>
                  <a:lnTo>
                    <a:pt x="1099" y="55"/>
                  </a:lnTo>
                  <a:lnTo>
                    <a:pt x="1088" y="93"/>
                  </a:lnTo>
                  <a:lnTo>
                    <a:pt x="945" y="59"/>
                  </a:lnTo>
                  <a:lnTo>
                    <a:pt x="837" y="36"/>
                  </a:lnTo>
                  <a:lnTo>
                    <a:pt x="738" y="17"/>
                  </a:lnTo>
                  <a:lnTo>
                    <a:pt x="575" y="2"/>
                  </a:lnTo>
                  <a:lnTo>
                    <a:pt x="493" y="0"/>
                  </a:lnTo>
                  <a:lnTo>
                    <a:pt x="324" y="4"/>
                  </a:lnTo>
                  <a:lnTo>
                    <a:pt x="158" y="36"/>
                  </a:lnTo>
                  <a:lnTo>
                    <a:pt x="73" y="67"/>
                  </a:lnTo>
                  <a:lnTo>
                    <a:pt x="0" y="88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506"/>
            <p:cNvSpPr>
              <a:spLocks/>
            </p:cNvSpPr>
            <p:nvPr/>
          </p:nvSpPr>
          <p:spPr bwMode="auto">
            <a:xfrm>
              <a:off x="8448552" y="503200"/>
              <a:ext cx="44208" cy="574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80"/>
                </a:cxn>
                <a:cxn ang="0">
                  <a:pos x="51" y="188"/>
                </a:cxn>
                <a:cxn ang="0">
                  <a:pos x="80" y="193"/>
                </a:cxn>
                <a:cxn ang="0">
                  <a:pos x="81" y="154"/>
                </a:cxn>
                <a:cxn ang="0">
                  <a:pos x="139" y="154"/>
                </a:cxn>
                <a:cxn ang="0">
                  <a:pos x="139" y="136"/>
                </a:cxn>
                <a:cxn ang="0">
                  <a:pos x="80" y="129"/>
                </a:cxn>
                <a:cxn ang="0">
                  <a:pos x="81" y="20"/>
                </a:cxn>
                <a:cxn ang="0">
                  <a:pos x="131" y="19"/>
                </a:cxn>
                <a:cxn ang="0">
                  <a:pos x="80" y="7"/>
                </a:cxn>
                <a:cxn ang="0">
                  <a:pos x="36" y="3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39" h="193">
                  <a:moveTo>
                    <a:pt x="5" y="0"/>
                  </a:moveTo>
                  <a:lnTo>
                    <a:pt x="0" y="180"/>
                  </a:lnTo>
                  <a:lnTo>
                    <a:pt x="51" y="188"/>
                  </a:lnTo>
                  <a:lnTo>
                    <a:pt x="80" y="193"/>
                  </a:lnTo>
                  <a:lnTo>
                    <a:pt x="81" y="154"/>
                  </a:lnTo>
                  <a:lnTo>
                    <a:pt x="139" y="154"/>
                  </a:lnTo>
                  <a:lnTo>
                    <a:pt x="139" y="136"/>
                  </a:lnTo>
                  <a:lnTo>
                    <a:pt x="80" y="129"/>
                  </a:lnTo>
                  <a:lnTo>
                    <a:pt x="81" y="20"/>
                  </a:lnTo>
                  <a:lnTo>
                    <a:pt x="131" y="19"/>
                  </a:lnTo>
                  <a:lnTo>
                    <a:pt x="80" y="7"/>
                  </a:lnTo>
                  <a:lnTo>
                    <a:pt x="36" y="3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507"/>
            <p:cNvSpPr>
              <a:spLocks/>
            </p:cNvSpPr>
            <p:nvPr/>
          </p:nvSpPr>
          <p:spPr bwMode="auto">
            <a:xfrm>
              <a:off x="8488917" y="508529"/>
              <a:ext cx="36520" cy="59203"/>
            </a:xfrm>
            <a:custGeom>
              <a:avLst/>
              <a:gdLst/>
              <a:ahLst/>
              <a:cxnLst>
                <a:cxn ang="0">
                  <a:pos x="6" y="180"/>
                </a:cxn>
                <a:cxn ang="0">
                  <a:pos x="50" y="188"/>
                </a:cxn>
                <a:cxn ang="0">
                  <a:pos x="91" y="195"/>
                </a:cxn>
                <a:cxn ang="0">
                  <a:pos x="114" y="199"/>
                </a:cxn>
                <a:cxn ang="0">
                  <a:pos x="107" y="15"/>
                </a:cxn>
                <a:cxn ang="0">
                  <a:pos x="6" y="0"/>
                </a:cxn>
                <a:cxn ang="0">
                  <a:pos x="0" y="131"/>
                </a:cxn>
                <a:cxn ang="0">
                  <a:pos x="6" y="180"/>
                </a:cxn>
                <a:cxn ang="0">
                  <a:pos x="6" y="180"/>
                </a:cxn>
              </a:cxnLst>
              <a:rect l="0" t="0" r="r" b="b"/>
              <a:pathLst>
                <a:path w="114" h="199">
                  <a:moveTo>
                    <a:pt x="6" y="180"/>
                  </a:moveTo>
                  <a:lnTo>
                    <a:pt x="50" y="188"/>
                  </a:lnTo>
                  <a:lnTo>
                    <a:pt x="91" y="195"/>
                  </a:lnTo>
                  <a:lnTo>
                    <a:pt x="114" y="199"/>
                  </a:lnTo>
                  <a:lnTo>
                    <a:pt x="107" y="15"/>
                  </a:lnTo>
                  <a:lnTo>
                    <a:pt x="6" y="0"/>
                  </a:lnTo>
                  <a:lnTo>
                    <a:pt x="0" y="131"/>
                  </a:lnTo>
                  <a:lnTo>
                    <a:pt x="6" y="180"/>
                  </a:lnTo>
                  <a:lnTo>
                    <a:pt x="6" y="18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508"/>
            <p:cNvSpPr>
              <a:spLocks/>
            </p:cNvSpPr>
            <p:nvPr/>
          </p:nvSpPr>
          <p:spPr bwMode="auto">
            <a:xfrm>
              <a:off x="7529789" y="841840"/>
              <a:ext cx="225526" cy="1261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4" y="209"/>
                </a:cxn>
                <a:cxn ang="0">
                  <a:pos x="89" y="253"/>
                </a:cxn>
                <a:cxn ang="0">
                  <a:pos x="213" y="297"/>
                </a:cxn>
                <a:cxn ang="0">
                  <a:pos x="348" y="340"/>
                </a:cxn>
                <a:cxn ang="0">
                  <a:pos x="494" y="384"/>
                </a:cxn>
                <a:cxn ang="0">
                  <a:pos x="603" y="409"/>
                </a:cxn>
                <a:cxn ang="0">
                  <a:pos x="705" y="426"/>
                </a:cxn>
                <a:cxn ang="0">
                  <a:pos x="671" y="375"/>
                </a:cxn>
                <a:cxn ang="0">
                  <a:pos x="646" y="325"/>
                </a:cxn>
                <a:cxn ang="0">
                  <a:pos x="631" y="281"/>
                </a:cxn>
                <a:cxn ang="0">
                  <a:pos x="576" y="259"/>
                </a:cxn>
                <a:cxn ang="0">
                  <a:pos x="587" y="186"/>
                </a:cxn>
                <a:cxn ang="0">
                  <a:pos x="559" y="154"/>
                </a:cxn>
                <a:cxn ang="0">
                  <a:pos x="525" y="255"/>
                </a:cxn>
                <a:cxn ang="0">
                  <a:pos x="371" y="200"/>
                </a:cxn>
                <a:cxn ang="0">
                  <a:pos x="397" y="106"/>
                </a:cxn>
                <a:cxn ang="0">
                  <a:pos x="350" y="87"/>
                </a:cxn>
                <a:cxn ang="0">
                  <a:pos x="308" y="183"/>
                </a:cxn>
                <a:cxn ang="0">
                  <a:pos x="146" y="118"/>
                </a:cxn>
                <a:cxn ang="0">
                  <a:pos x="175" y="19"/>
                </a:cxn>
                <a:cxn ang="0">
                  <a:pos x="137" y="0"/>
                </a:cxn>
                <a:cxn ang="0">
                  <a:pos x="80" y="101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705" h="426">
                  <a:moveTo>
                    <a:pt x="0" y="70"/>
                  </a:moveTo>
                  <a:lnTo>
                    <a:pt x="4" y="209"/>
                  </a:lnTo>
                  <a:lnTo>
                    <a:pt x="89" y="253"/>
                  </a:lnTo>
                  <a:lnTo>
                    <a:pt x="213" y="297"/>
                  </a:lnTo>
                  <a:lnTo>
                    <a:pt x="348" y="340"/>
                  </a:lnTo>
                  <a:lnTo>
                    <a:pt x="494" y="384"/>
                  </a:lnTo>
                  <a:lnTo>
                    <a:pt x="603" y="409"/>
                  </a:lnTo>
                  <a:lnTo>
                    <a:pt x="705" y="426"/>
                  </a:lnTo>
                  <a:lnTo>
                    <a:pt x="671" y="375"/>
                  </a:lnTo>
                  <a:lnTo>
                    <a:pt x="646" y="325"/>
                  </a:lnTo>
                  <a:lnTo>
                    <a:pt x="631" y="281"/>
                  </a:lnTo>
                  <a:lnTo>
                    <a:pt x="576" y="259"/>
                  </a:lnTo>
                  <a:lnTo>
                    <a:pt x="587" y="186"/>
                  </a:lnTo>
                  <a:lnTo>
                    <a:pt x="559" y="154"/>
                  </a:lnTo>
                  <a:lnTo>
                    <a:pt x="525" y="255"/>
                  </a:lnTo>
                  <a:lnTo>
                    <a:pt x="371" y="200"/>
                  </a:lnTo>
                  <a:lnTo>
                    <a:pt x="397" y="106"/>
                  </a:lnTo>
                  <a:lnTo>
                    <a:pt x="350" y="87"/>
                  </a:lnTo>
                  <a:lnTo>
                    <a:pt x="308" y="183"/>
                  </a:lnTo>
                  <a:lnTo>
                    <a:pt x="146" y="118"/>
                  </a:lnTo>
                  <a:lnTo>
                    <a:pt x="175" y="19"/>
                  </a:lnTo>
                  <a:lnTo>
                    <a:pt x="137" y="0"/>
                  </a:lnTo>
                  <a:lnTo>
                    <a:pt x="80" y="101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509"/>
            <p:cNvSpPr>
              <a:spLocks/>
            </p:cNvSpPr>
            <p:nvPr/>
          </p:nvSpPr>
          <p:spPr bwMode="auto">
            <a:xfrm>
              <a:off x="7952651" y="642919"/>
              <a:ext cx="40364" cy="37890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31" y="8"/>
                </a:cxn>
                <a:cxn ang="0">
                  <a:pos x="116" y="0"/>
                </a:cxn>
                <a:cxn ang="0">
                  <a:pos x="126" y="28"/>
                </a:cxn>
                <a:cxn ang="0">
                  <a:pos x="61" y="34"/>
                </a:cxn>
                <a:cxn ang="0">
                  <a:pos x="69" y="127"/>
                </a:cxn>
                <a:cxn ang="0">
                  <a:pos x="38" y="127"/>
                </a:cxn>
                <a:cxn ang="0">
                  <a:pos x="35" y="42"/>
                </a:cxn>
                <a:cxn ang="0">
                  <a:pos x="0" y="42"/>
                </a:cxn>
                <a:cxn ang="0">
                  <a:pos x="0" y="42"/>
                </a:cxn>
              </a:cxnLst>
              <a:rect l="0" t="0" r="r" b="b"/>
              <a:pathLst>
                <a:path w="126" h="127">
                  <a:moveTo>
                    <a:pt x="0" y="42"/>
                  </a:moveTo>
                  <a:lnTo>
                    <a:pt x="31" y="8"/>
                  </a:lnTo>
                  <a:lnTo>
                    <a:pt x="116" y="0"/>
                  </a:lnTo>
                  <a:lnTo>
                    <a:pt x="126" y="28"/>
                  </a:lnTo>
                  <a:lnTo>
                    <a:pt x="61" y="34"/>
                  </a:lnTo>
                  <a:lnTo>
                    <a:pt x="69" y="127"/>
                  </a:lnTo>
                  <a:lnTo>
                    <a:pt x="38" y="127"/>
                  </a:lnTo>
                  <a:lnTo>
                    <a:pt x="35" y="42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565"/>
            <p:cNvSpPr>
              <a:spLocks/>
            </p:cNvSpPr>
            <p:nvPr/>
          </p:nvSpPr>
          <p:spPr bwMode="auto">
            <a:xfrm>
              <a:off x="7550292" y="856641"/>
              <a:ext cx="706051" cy="366465"/>
            </a:xfrm>
            <a:custGeom>
              <a:avLst/>
              <a:gdLst/>
              <a:ahLst/>
              <a:cxnLst>
                <a:cxn ang="0">
                  <a:pos x="3" y="1122"/>
                </a:cxn>
                <a:cxn ang="0">
                  <a:pos x="0" y="1240"/>
                </a:cxn>
                <a:cxn ang="0">
                  <a:pos x="72" y="1240"/>
                </a:cxn>
                <a:cxn ang="0">
                  <a:pos x="553" y="1042"/>
                </a:cxn>
                <a:cxn ang="0">
                  <a:pos x="1049" y="829"/>
                </a:cxn>
                <a:cxn ang="0">
                  <a:pos x="1496" y="626"/>
                </a:cxn>
                <a:cxn ang="0">
                  <a:pos x="1722" y="499"/>
                </a:cxn>
                <a:cxn ang="0">
                  <a:pos x="1893" y="377"/>
                </a:cxn>
                <a:cxn ang="0">
                  <a:pos x="2017" y="267"/>
                </a:cxn>
                <a:cxn ang="0">
                  <a:pos x="2114" y="162"/>
                </a:cxn>
                <a:cxn ang="0">
                  <a:pos x="2178" y="67"/>
                </a:cxn>
                <a:cxn ang="0">
                  <a:pos x="2205" y="0"/>
                </a:cxn>
                <a:cxn ang="0">
                  <a:pos x="2114" y="124"/>
                </a:cxn>
                <a:cxn ang="0">
                  <a:pos x="2000" y="236"/>
                </a:cxn>
                <a:cxn ang="0">
                  <a:pos x="1827" y="365"/>
                </a:cxn>
                <a:cxn ang="0">
                  <a:pos x="1591" y="521"/>
                </a:cxn>
                <a:cxn ang="0">
                  <a:pos x="1291" y="660"/>
                </a:cxn>
                <a:cxn ang="0">
                  <a:pos x="882" y="807"/>
                </a:cxn>
                <a:cxn ang="0">
                  <a:pos x="439" y="964"/>
                </a:cxn>
                <a:cxn ang="0">
                  <a:pos x="3" y="1122"/>
                </a:cxn>
                <a:cxn ang="0">
                  <a:pos x="3" y="1122"/>
                </a:cxn>
              </a:cxnLst>
              <a:rect l="0" t="0" r="r" b="b"/>
              <a:pathLst>
                <a:path w="2205" h="1240">
                  <a:moveTo>
                    <a:pt x="3" y="1122"/>
                  </a:moveTo>
                  <a:lnTo>
                    <a:pt x="0" y="1240"/>
                  </a:lnTo>
                  <a:lnTo>
                    <a:pt x="72" y="1240"/>
                  </a:lnTo>
                  <a:lnTo>
                    <a:pt x="553" y="1042"/>
                  </a:lnTo>
                  <a:lnTo>
                    <a:pt x="1049" y="829"/>
                  </a:lnTo>
                  <a:lnTo>
                    <a:pt x="1496" y="626"/>
                  </a:lnTo>
                  <a:lnTo>
                    <a:pt x="1722" y="499"/>
                  </a:lnTo>
                  <a:lnTo>
                    <a:pt x="1893" y="377"/>
                  </a:lnTo>
                  <a:lnTo>
                    <a:pt x="2017" y="267"/>
                  </a:lnTo>
                  <a:lnTo>
                    <a:pt x="2114" y="162"/>
                  </a:lnTo>
                  <a:lnTo>
                    <a:pt x="2178" y="67"/>
                  </a:lnTo>
                  <a:lnTo>
                    <a:pt x="2205" y="0"/>
                  </a:lnTo>
                  <a:lnTo>
                    <a:pt x="2114" y="124"/>
                  </a:lnTo>
                  <a:lnTo>
                    <a:pt x="2000" y="236"/>
                  </a:lnTo>
                  <a:lnTo>
                    <a:pt x="1827" y="365"/>
                  </a:lnTo>
                  <a:lnTo>
                    <a:pt x="1591" y="521"/>
                  </a:lnTo>
                  <a:lnTo>
                    <a:pt x="1291" y="660"/>
                  </a:lnTo>
                  <a:lnTo>
                    <a:pt x="882" y="807"/>
                  </a:lnTo>
                  <a:lnTo>
                    <a:pt x="439" y="964"/>
                  </a:lnTo>
                  <a:lnTo>
                    <a:pt x="3" y="1122"/>
                  </a:lnTo>
                  <a:lnTo>
                    <a:pt x="3" y="11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566"/>
            <p:cNvSpPr>
              <a:spLocks/>
            </p:cNvSpPr>
            <p:nvPr/>
          </p:nvSpPr>
          <p:spPr bwMode="auto">
            <a:xfrm>
              <a:off x="8228152" y="954917"/>
              <a:ext cx="355588" cy="148007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193" y="107"/>
                </a:cxn>
                <a:cxn ang="0">
                  <a:pos x="406" y="211"/>
                </a:cxn>
                <a:cxn ang="0">
                  <a:pos x="646" y="291"/>
                </a:cxn>
                <a:cxn ang="0">
                  <a:pos x="899" y="361"/>
                </a:cxn>
                <a:cxn ang="0">
                  <a:pos x="1108" y="401"/>
                </a:cxn>
                <a:cxn ang="0">
                  <a:pos x="1110" y="500"/>
                </a:cxn>
                <a:cxn ang="0">
                  <a:pos x="899" y="470"/>
                </a:cxn>
                <a:cxn ang="0">
                  <a:pos x="674" y="415"/>
                </a:cxn>
                <a:cxn ang="0">
                  <a:pos x="446" y="325"/>
                </a:cxn>
                <a:cxn ang="0">
                  <a:pos x="224" y="209"/>
                </a:cxn>
                <a:cxn ang="0">
                  <a:pos x="62" y="91"/>
                </a:cxn>
                <a:cxn ang="0">
                  <a:pos x="0" y="36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1110" h="500">
                  <a:moveTo>
                    <a:pt x="34" y="0"/>
                  </a:moveTo>
                  <a:lnTo>
                    <a:pt x="193" y="107"/>
                  </a:lnTo>
                  <a:lnTo>
                    <a:pt x="406" y="211"/>
                  </a:lnTo>
                  <a:lnTo>
                    <a:pt x="646" y="291"/>
                  </a:lnTo>
                  <a:lnTo>
                    <a:pt x="899" y="361"/>
                  </a:lnTo>
                  <a:lnTo>
                    <a:pt x="1108" y="401"/>
                  </a:lnTo>
                  <a:lnTo>
                    <a:pt x="1110" y="500"/>
                  </a:lnTo>
                  <a:lnTo>
                    <a:pt x="899" y="470"/>
                  </a:lnTo>
                  <a:lnTo>
                    <a:pt x="674" y="415"/>
                  </a:lnTo>
                  <a:lnTo>
                    <a:pt x="446" y="325"/>
                  </a:lnTo>
                  <a:lnTo>
                    <a:pt x="224" y="209"/>
                  </a:lnTo>
                  <a:lnTo>
                    <a:pt x="62" y="91"/>
                  </a:lnTo>
                  <a:lnTo>
                    <a:pt x="0" y="36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567"/>
            <p:cNvSpPr>
              <a:spLocks/>
            </p:cNvSpPr>
            <p:nvPr/>
          </p:nvSpPr>
          <p:spPr bwMode="auto">
            <a:xfrm>
              <a:off x="8376154" y="696201"/>
              <a:ext cx="126218" cy="214906"/>
            </a:xfrm>
            <a:custGeom>
              <a:avLst/>
              <a:gdLst/>
              <a:ahLst/>
              <a:cxnLst>
                <a:cxn ang="0">
                  <a:pos x="0" y="709"/>
                </a:cxn>
                <a:cxn ang="0">
                  <a:pos x="79" y="726"/>
                </a:cxn>
                <a:cxn ang="0">
                  <a:pos x="163" y="616"/>
                </a:cxn>
                <a:cxn ang="0">
                  <a:pos x="241" y="490"/>
                </a:cxn>
                <a:cxn ang="0">
                  <a:pos x="292" y="372"/>
                </a:cxn>
                <a:cxn ang="0">
                  <a:pos x="342" y="233"/>
                </a:cxn>
                <a:cxn ang="0">
                  <a:pos x="376" y="116"/>
                </a:cxn>
                <a:cxn ang="0">
                  <a:pos x="393" y="5"/>
                </a:cxn>
                <a:cxn ang="0">
                  <a:pos x="376" y="0"/>
                </a:cxn>
                <a:cxn ang="0">
                  <a:pos x="346" y="121"/>
                </a:cxn>
                <a:cxn ang="0">
                  <a:pos x="292" y="275"/>
                </a:cxn>
                <a:cxn ang="0">
                  <a:pos x="214" y="443"/>
                </a:cxn>
                <a:cxn ang="0">
                  <a:pos x="112" y="593"/>
                </a:cxn>
                <a:cxn ang="0">
                  <a:pos x="0" y="709"/>
                </a:cxn>
                <a:cxn ang="0">
                  <a:pos x="0" y="709"/>
                </a:cxn>
              </a:cxnLst>
              <a:rect l="0" t="0" r="r" b="b"/>
              <a:pathLst>
                <a:path w="393" h="726">
                  <a:moveTo>
                    <a:pt x="0" y="709"/>
                  </a:moveTo>
                  <a:lnTo>
                    <a:pt x="79" y="726"/>
                  </a:lnTo>
                  <a:lnTo>
                    <a:pt x="163" y="616"/>
                  </a:lnTo>
                  <a:lnTo>
                    <a:pt x="241" y="490"/>
                  </a:lnTo>
                  <a:lnTo>
                    <a:pt x="292" y="372"/>
                  </a:lnTo>
                  <a:lnTo>
                    <a:pt x="342" y="233"/>
                  </a:lnTo>
                  <a:lnTo>
                    <a:pt x="376" y="116"/>
                  </a:lnTo>
                  <a:lnTo>
                    <a:pt x="393" y="5"/>
                  </a:lnTo>
                  <a:lnTo>
                    <a:pt x="376" y="0"/>
                  </a:lnTo>
                  <a:lnTo>
                    <a:pt x="346" y="121"/>
                  </a:lnTo>
                  <a:lnTo>
                    <a:pt x="292" y="275"/>
                  </a:lnTo>
                  <a:lnTo>
                    <a:pt x="214" y="443"/>
                  </a:lnTo>
                  <a:lnTo>
                    <a:pt x="112" y="593"/>
                  </a:lnTo>
                  <a:lnTo>
                    <a:pt x="0" y="709"/>
                  </a:lnTo>
                  <a:lnTo>
                    <a:pt x="0" y="70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568"/>
            <p:cNvSpPr>
              <a:spLocks/>
            </p:cNvSpPr>
            <p:nvPr/>
          </p:nvSpPr>
          <p:spPr bwMode="auto">
            <a:xfrm>
              <a:off x="8262750" y="637591"/>
              <a:ext cx="328038" cy="44994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15" y="93"/>
                </a:cxn>
                <a:cxn ang="0">
                  <a:pos x="146" y="61"/>
                </a:cxn>
                <a:cxn ang="0">
                  <a:pos x="314" y="44"/>
                </a:cxn>
                <a:cxn ang="0">
                  <a:pos x="511" y="38"/>
                </a:cxn>
                <a:cxn ang="0">
                  <a:pos x="711" y="59"/>
                </a:cxn>
                <a:cxn ang="0">
                  <a:pos x="873" y="97"/>
                </a:cxn>
                <a:cxn ang="0">
                  <a:pos x="1025" y="152"/>
                </a:cxn>
                <a:cxn ang="0">
                  <a:pos x="1025" y="93"/>
                </a:cxn>
                <a:cxn ang="0">
                  <a:pos x="815" y="38"/>
                </a:cxn>
                <a:cxn ang="0">
                  <a:pos x="597" y="8"/>
                </a:cxn>
                <a:cxn ang="0">
                  <a:pos x="367" y="0"/>
                </a:cxn>
                <a:cxn ang="0">
                  <a:pos x="188" y="17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1025" h="152">
                  <a:moveTo>
                    <a:pt x="0" y="70"/>
                  </a:moveTo>
                  <a:lnTo>
                    <a:pt x="15" y="93"/>
                  </a:lnTo>
                  <a:lnTo>
                    <a:pt x="146" y="61"/>
                  </a:lnTo>
                  <a:lnTo>
                    <a:pt x="314" y="44"/>
                  </a:lnTo>
                  <a:lnTo>
                    <a:pt x="511" y="38"/>
                  </a:lnTo>
                  <a:lnTo>
                    <a:pt x="711" y="59"/>
                  </a:lnTo>
                  <a:lnTo>
                    <a:pt x="873" y="97"/>
                  </a:lnTo>
                  <a:lnTo>
                    <a:pt x="1025" y="152"/>
                  </a:lnTo>
                  <a:lnTo>
                    <a:pt x="1025" y="93"/>
                  </a:lnTo>
                  <a:lnTo>
                    <a:pt x="815" y="38"/>
                  </a:lnTo>
                  <a:lnTo>
                    <a:pt x="597" y="8"/>
                  </a:lnTo>
                  <a:lnTo>
                    <a:pt x="367" y="0"/>
                  </a:lnTo>
                  <a:lnTo>
                    <a:pt x="188" y="17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569"/>
            <p:cNvSpPr>
              <a:spLocks/>
            </p:cNvSpPr>
            <p:nvPr/>
          </p:nvSpPr>
          <p:spPr bwMode="auto">
            <a:xfrm>
              <a:off x="8497246" y="516225"/>
              <a:ext cx="17299" cy="420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0"/>
                </a:cxn>
                <a:cxn ang="0">
                  <a:pos x="53" y="143"/>
                </a:cxn>
                <a:cxn ang="0">
                  <a:pos x="53" y="1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" h="143">
                  <a:moveTo>
                    <a:pt x="0" y="0"/>
                  </a:moveTo>
                  <a:lnTo>
                    <a:pt x="0" y="130"/>
                  </a:lnTo>
                  <a:lnTo>
                    <a:pt x="53" y="143"/>
                  </a:lnTo>
                  <a:lnTo>
                    <a:pt x="53" y="1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570"/>
            <p:cNvSpPr>
              <a:spLocks/>
            </p:cNvSpPr>
            <p:nvPr/>
          </p:nvSpPr>
          <p:spPr bwMode="auto">
            <a:xfrm>
              <a:off x="8153831" y="1010568"/>
              <a:ext cx="62789" cy="8880"/>
            </a:xfrm>
            <a:custGeom>
              <a:avLst/>
              <a:gdLst/>
              <a:ahLst/>
              <a:cxnLst>
                <a:cxn ang="0">
                  <a:pos x="40" y="12"/>
                </a:cxn>
                <a:cxn ang="0">
                  <a:pos x="180" y="0"/>
                </a:cxn>
                <a:cxn ang="0">
                  <a:pos x="195" y="16"/>
                </a:cxn>
                <a:cxn ang="0">
                  <a:pos x="0" y="31"/>
                </a:cxn>
                <a:cxn ang="0">
                  <a:pos x="40" y="12"/>
                </a:cxn>
                <a:cxn ang="0">
                  <a:pos x="40" y="12"/>
                </a:cxn>
              </a:cxnLst>
              <a:rect l="0" t="0" r="r" b="b"/>
              <a:pathLst>
                <a:path w="195" h="31">
                  <a:moveTo>
                    <a:pt x="40" y="12"/>
                  </a:moveTo>
                  <a:lnTo>
                    <a:pt x="180" y="0"/>
                  </a:lnTo>
                  <a:lnTo>
                    <a:pt x="195" y="16"/>
                  </a:lnTo>
                  <a:lnTo>
                    <a:pt x="0" y="31"/>
                  </a:lnTo>
                  <a:lnTo>
                    <a:pt x="40" y="12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571"/>
            <p:cNvSpPr>
              <a:spLocks/>
            </p:cNvSpPr>
            <p:nvPr/>
          </p:nvSpPr>
          <p:spPr bwMode="auto">
            <a:xfrm>
              <a:off x="7939196" y="1123645"/>
              <a:ext cx="112123" cy="111893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143" y="208"/>
                </a:cxn>
                <a:cxn ang="0">
                  <a:pos x="263" y="379"/>
                </a:cxn>
                <a:cxn ang="0">
                  <a:pos x="350" y="375"/>
                </a:cxn>
                <a:cxn ang="0">
                  <a:pos x="192" y="172"/>
                </a:cxn>
                <a:cxn ang="0">
                  <a:pos x="38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350" h="379">
                  <a:moveTo>
                    <a:pt x="0" y="23"/>
                  </a:moveTo>
                  <a:lnTo>
                    <a:pt x="143" y="208"/>
                  </a:lnTo>
                  <a:lnTo>
                    <a:pt x="263" y="379"/>
                  </a:lnTo>
                  <a:lnTo>
                    <a:pt x="350" y="375"/>
                  </a:lnTo>
                  <a:lnTo>
                    <a:pt x="192" y="172"/>
                  </a:lnTo>
                  <a:lnTo>
                    <a:pt x="38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572"/>
            <p:cNvSpPr>
              <a:spLocks/>
            </p:cNvSpPr>
            <p:nvPr/>
          </p:nvSpPr>
          <p:spPr bwMode="auto">
            <a:xfrm>
              <a:off x="7536196" y="873809"/>
              <a:ext cx="198617" cy="8170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78"/>
                </a:cxn>
                <a:cxn ang="0">
                  <a:pos x="86" y="116"/>
                </a:cxn>
                <a:cxn ang="0">
                  <a:pos x="262" y="177"/>
                </a:cxn>
                <a:cxn ang="0">
                  <a:pos x="428" y="232"/>
                </a:cxn>
                <a:cxn ang="0">
                  <a:pos x="620" y="276"/>
                </a:cxn>
                <a:cxn ang="0">
                  <a:pos x="585" y="200"/>
                </a:cxn>
                <a:cxn ang="0">
                  <a:pos x="312" y="11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620" h="276">
                  <a:moveTo>
                    <a:pt x="2" y="0"/>
                  </a:moveTo>
                  <a:lnTo>
                    <a:pt x="0" y="78"/>
                  </a:lnTo>
                  <a:lnTo>
                    <a:pt x="86" y="116"/>
                  </a:lnTo>
                  <a:lnTo>
                    <a:pt x="262" y="177"/>
                  </a:lnTo>
                  <a:lnTo>
                    <a:pt x="428" y="232"/>
                  </a:lnTo>
                  <a:lnTo>
                    <a:pt x="620" y="276"/>
                  </a:lnTo>
                  <a:lnTo>
                    <a:pt x="585" y="200"/>
                  </a:lnTo>
                  <a:lnTo>
                    <a:pt x="312" y="11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573"/>
            <p:cNvSpPr>
              <a:spLocks/>
            </p:cNvSpPr>
            <p:nvPr/>
          </p:nvSpPr>
          <p:spPr bwMode="auto">
            <a:xfrm>
              <a:off x="7747627" y="620422"/>
              <a:ext cx="124937" cy="355216"/>
            </a:xfrm>
            <a:custGeom>
              <a:avLst/>
              <a:gdLst/>
              <a:ahLst/>
              <a:cxnLst>
                <a:cxn ang="0">
                  <a:pos x="195" y="1199"/>
                </a:cxn>
                <a:cxn ang="0">
                  <a:pos x="133" y="1114"/>
                </a:cxn>
                <a:cxn ang="0">
                  <a:pos x="70" y="1006"/>
                </a:cxn>
                <a:cxn ang="0">
                  <a:pos x="24" y="897"/>
                </a:cxn>
                <a:cxn ang="0">
                  <a:pos x="3" y="785"/>
                </a:cxn>
                <a:cxn ang="0">
                  <a:pos x="0" y="658"/>
                </a:cxn>
                <a:cxn ang="0">
                  <a:pos x="22" y="528"/>
                </a:cxn>
                <a:cxn ang="0">
                  <a:pos x="70" y="395"/>
                </a:cxn>
                <a:cxn ang="0">
                  <a:pos x="146" y="266"/>
                </a:cxn>
                <a:cxn ang="0">
                  <a:pos x="211" y="169"/>
                </a:cxn>
                <a:cxn ang="0">
                  <a:pos x="292" y="84"/>
                </a:cxn>
                <a:cxn ang="0">
                  <a:pos x="389" y="0"/>
                </a:cxn>
                <a:cxn ang="0">
                  <a:pos x="289" y="110"/>
                </a:cxn>
                <a:cxn ang="0">
                  <a:pos x="211" y="224"/>
                </a:cxn>
                <a:cxn ang="0">
                  <a:pos x="163" y="319"/>
                </a:cxn>
                <a:cxn ang="0">
                  <a:pos x="106" y="515"/>
                </a:cxn>
                <a:cxn ang="0">
                  <a:pos x="89" y="633"/>
                </a:cxn>
                <a:cxn ang="0">
                  <a:pos x="93" y="766"/>
                </a:cxn>
                <a:cxn ang="0">
                  <a:pos x="125" y="914"/>
                </a:cxn>
                <a:cxn ang="0">
                  <a:pos x="192" y="1065"/>
                </a:cxn>
                <a:cxn ang="0">
                  <a:pos x="254" y="1182"/>
                </a:cxn>
                <a:cxn ang="0">
                  <a:pos x="195" y="1199"/>
                </a:cxn>
                <a:cxn ang="0">
                  <a:pos x="195" y="1199"/>
                </a:cxn>
              </a:cxnLst>
              <a:rect l="0" t="0" r="r" b="b"/>
              <a:pathLst>
                <a:path w="389" h="1199">
                  <a:moveTo>
                    <a:pt x="195" y="1199"/>
                  </a:moveTo>
                  <a:lnTo>
                    <a:pt x="133" y="1114"/>
                  </a:lnTo>
                  <a:lnTo>
                    <a:pt x="70" y="1006"/>
                  </a:lnTo>
                  <a:lnTo>
                    <a:pt x="24" y="897"/>
                  </a:lnTo>
                  <a:lnTo>
                    <a:pt x="3" y="785"/>
                  </a:lnTo>
                  <a:lnTo>
                    <a:pt x="0" y="658"/>
                  </a:lnTo>
                  <a:lnTo>
                    <a:pt x="22" y="528"/>
                  </a:lnTo>
                  <a:lnTo>
                    <a:pt x="70" y="395"/>
                  </a:lnTo>
                  <a:lnTo>
                    <a:pt x="146" y="266"/>
                  </a:lnTo>
                  <a:lnTo>
                    <a:pt x="211" y="169"/>
                  </a:lnTo>
                  <a:lnTo>
                    <a:pt x="292" y="84"/>
                  </a:lnTo>
                  <a:lnTo>
                    <a:pt x="389" y="0"/>
                  </a:lnTo>
                  <a:lnTo>
                    <a:pt x="289" y="110"/>
                  </a:lnTo>
                  <a:lnTo>
                    <a:pt x="211" y="224"/>
                  </a:lnTo>
                  <a:lnTo>
                    <a:pt x="163" y="319"/>
                  </a:lnTo>
                  <a:lnTo>
                    <a:pt x="106" y="515"/>
                  </a:lnTo>
                  <a:lnTo>
                    <a:pt x="89" y="633"/>
                  </a:lnTo>
                  <a:lnTo>
                    <a:pt x="93" y="766"/>
                  </a:lnTo>
                  <a:lnTo>
                    <a:pt x="125" y="914"/>
                  </a:lnTo>
                  <a:lnTo>
                    <a:pt x="192" y="1065"/>
                  </a:lnTo>
                  <a:lnTo>
                    <a:pt x="254" y="1182"/>
                  </a:lnTo>
                  <a:lnTo>
                    <a:pt x="195" y="1199"/>
                  </a:lnTo>
                  <a:lnTo>
                    <a:pt x="195" y="119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574"/>
            <p:cNvSpPr>
              <a:spLocks/>
            </p:cNvSpPr>
            <p:nvPr/>
          </p:nvSpPr>
          <p:spPr bwMode="auto">
            <a:xfrm>
              <a:off x="7535556" y="711594"/>
              <a:ext cx="192210" cy="56242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2" y="190"/>
                </a:cxn>
                <a:cxn ang="0">
                  <a:pos x="177" y="135"/>
                </a:cxn>
                <a:cxn ang="0">
                  <a:pos x="430" y="61"/>
                </a:cxn>
                <a:cxn ang="0">
                  <a:pos x="601" y="19"/>
                </a:cxn>
                <a:cxn ang="0">
                  <a:pos x="586" y="0"/>
                </a:cxn>
                <a:cxn ang="0">
                  <a:pos x="378" y="47"/>
                </a:cxn>
                <a:cxn ang="0">
                  <a:pos x="133" y="104"/>
                </a:cxn>
                <a:cxn ang="0">
                  <a:pos x="0" y="142"/>
                </a:cxn>
                <a:cxn ang="0">
                  <a:pos x="0" y="142"/>
                </a:cxn>
              </a:cxnLst>
              <a:rect l="0" t="0" r="r" b="b"/>
              <a:pathLst>
                <a:path w="601" h="190">
                  <a:moveTo>
                    <a:pt x="0" y="142"/>
                  </a:moveTo>
                  <a:lnTo>
                    <a:pt x="2" y="190"/>
                  </a:lnTo>
                  <a:lnTo>
                    <a:pt x="177" y="135"/>
                  </a:lnTo>
                  <a:lnTo>
                    <a:pt x="430" y="61"/>
                  </a:lnTo>
                  <a:lnTo>
                    <a:pt x="601" y="19"/>
                  </a:lnTo>
                  <a:lnTo>
                    <a:pt x="586" y="0"/>
                  </a:lnTo>
                  <a:lnTo>
                    <a:pt x="378" y="47"/>
                  </a:lnTo>
                  <a:lnTo>
                    <a:pt x="133" y="104"/>
                  </a:lnTo>
                  <a:lnTo>
                    <a:pt x="0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575"/>
            <p:cNvSpPr>
              <a:spLocks/>
            </p:cNvSpPr>
            <p:nvPr/>
          </p:nvSpPr>
          <p:spPr bwMode="auto">
            <a:xfrm>
              <a:off x="7705341" y="571875"/>
              <a:ext cx="67914" cy="100645"/>
            </a:xfrm>
            <a:custGeom>
              <a:avLst/>
              <a:gdLst/>
              <a:ahLst/>
              <a:cxnLst>
                <a:cxn ang="0">
                  <a:pos x="172" y="340"/>
                </a:cxn>
                <a:cxn ang="0">
                  <a:pos x="211" y="288"/>
                </a:cxn>
                <a:cxn ang="0">
                  <a:pos x="137" y="193"/>
                </a:cxn>
                <a:cxn ang="0">
                  <a:pos x="31" y="43"/>
                </a:cxn>
                <a:cxn ang="0">
                  <a:pos x="0" y="0"/>
                </a:cxn>
                <a:cxn ang="0">
                  <a:pos x="42" y="79"/>
                </a:cxn>
                <a:cxn ang="0">
                  <a:pos x="99" y="174"/>
                </a:cxn>
                <a:cxn ang="0">
                  <a:pos x="154" y="288"/>
                </a:cxn>
                <a:cxn ang="0">
                  <a:pos x="172" y="340"/>
                </a:cxn>
                <a:cxn ang="0">
                  <a:pos x="172" y="340"/>
                </a:cxn>
              </a:cxnLst>
              <a:rect l="0" t="0" r="r" b="b"/>
              <a:pathLst>
                <a:path w="211" h="340">
                  <a:moveTo>
                    <a:pt x="172" y="340"/>
                  </a:moveTo>
                  <a:lnTo>
                    <a:pt x="211" y="288"/>
                  </a:lnTo>
                  <a:lnTo>
                    <a:pt x="137" y="193"/>
                  </a:lnTo>
                  <a:lnTo>
                    <a:pt x="31" y="43"/>
                  </a:lnTo>
                  <a:lnTo>
                    <a:pt x="0" y="0"/>
                  </a:lnTo>
                  <a:lnTo>
                    <a:pt x="42" y="79"/>
                  </a:lnTo>
                  <a:lnTo>
                    <a:pt x="99" y="174"/>
                  </a:lnTo>
                  <a:lnTo>
                    <a:pt x="154" y="288"/>
                  </a:lnTo>
                  <a:lnTo>
                    <a:pt x="172" y="340"/>
                  </a:lnTo>
                  <a:lnTo>
                    <a:pt x="172" y="3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576"/>
            <p:cNvSpPr>
              <a:spLocks/>
            </p:cNvSpPr>
            <p:nvPr/>
          </p:nvSpPr>
          <p:spPr bwMode="auto">
            <a:xfrm>
              <a:off x="7935993" y="680808"/>
              <a:ext cx="51897" cy="8880"/>
            </a:xfrm>
            <a:custGeom>
              <a:avLst/>
              <a:gdLst/>
              <a:ahLst/>
              <a:cxnLst>
                <a:cxn ang="0">
                  <a:pos x="13" y="8"/>
                </a:cxn>
                <a:cxn ang="0">
                  <a:pos x="0" y="31"/>
                </a:cxn>
                <a:cxn ang="0">
                  <a:pos x="164" y="0"/>
                </a:cxn>
                <a:cxn ang="0">
                  <a:pos x="13" y="8"/>
                </a:cxn>
                <a:cxn ang="0">
                  <a:pos x="13" y="8"/>
                </a:cxn>
              </a:cxnLst>
              <a:rect l="0" t="0" r="r" b="b"/>
              <a:pathLst>
                <a:path w="164" h="31">
                  <a:moveTo>
                    <a:pt x="13" y="8"/>
                  </a:moveTo>
                  <a:lnTo>
                    <a:pt x="0" y="31"/>
                  </a:lnTo>
                  <a:lnTo>
                    <a:pt x="164" y="0"/>
                  </a:lnTo>
                  <a:lnTo>
                    <a:pt x="13" y="8"/>
                  </a:lnTo>
                  <a:lnTo>
                    <a:pt x="13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577"/>
            <p:cNvSpPr>
              <a:spLocks/>
            </p:cNvSpPr>
            <p:nvPr/>
          </p:nvSpPr>
          <p:spPr bwMode="auto">
            <a:xfrm>
              <a:off x="8490198" y="842432"/>
              <a:ext cx="96746" cy="2782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25"/>
                </a:cxn>
                <a:cxn ang="0">
                  <a:pos x="300" y="93"/>
                </a:cxn>
                <a:cxn ang="0">
                  <a:pos x="300" y="63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300" h="93">
                  <a:moveTo>
                    <a:pt x="9" y="0"/>
                  </a:moveTo>
                  <a:lnTo>
                    <a:pt x="0" y="25"/>
                  </a:lnTo>
                  <a:lnTo>
                    <a:pt x="300" y="93"/>
                  </a:lnTo>
                  <a:lnTo>
                    <a:pt x="300" y="63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578"/>
            <p:cNvSpPr>
              <a:spLocks/>
            </p:cNvSpPr>
            <p:nvPr/>
          </p:nvSpPr>
          <p:spPr bwMode="auto">
            <a:xfrm>
              <a:off x="8207009" y="722250"/>
              <a:ext cx="32035" cy="965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59"/>
                </a:cxn>
                <a:cxn ang="0">
                  <a:pos x="59" y="122"/>
                </a:cxn>
                <a:cxn ang="0">
                  <a:pos x="76" y="188"/>
                </a:cxn>
                <a:cxn ang="0">
                  <a:pos x="87" y="253"/>
                </a:cxn>
                <a:cxn ang="0">
                  <a:pos x="74" y="327"/>
                </a:cxn>
                <a:cxn ang="0">
                  <a:pos x="95" y="274"/>
                </a:cxn>
                <a:cxn ang="0">
                  <a:pos x="101" y="211"/>
                </a:cxn>
                <a:cxn ang="0">
                  <a:pos x="86" y="124"/>
                </a:cxn>
                <a:cxn ang="0">
                  <a:pos x="49" y="5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1" h="327">
                  <a:moveTo>
                    <a:pt x="0" y="0"/>
                  </a:moveTo>
                  <a:lnTo>
                    <a:pt x="34" y="59"/>
                  </a:lnTo>
                  <a:lnTo>
                    <a:pt x="59" y="122"/>
                  </a:lnTo>
                  <a:lnTo>
                    <a:pt x="76" y="188"/>
                  </a:lnTo>
                  <a:lnTo>
                    <a:pt x="87" y="253"/>
                  </a:lnTo>
                  <a:lnTo>
                    <a:pt x="74" y="327"/>
                  </a:lnTo>
                  <a:lnTo>
                    <a:pt x="95" y="274"/>
                  </a:lnTo>
                  <a:lnTo>
                    <a:pt x="101" y="211"/>
                  </a:lnTo>
                  <a:lnTo>
                    <a:pt x="86" y="124"/>
                  </a:lnTo>
                  <a:lnTo>
                    <a:pt x="49" y="5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579"/>
            <p:cNvSpPr>
              <a:spLocks/>
            </p:cNvSpPr>
            <p:nvPr/>
          </p:nvSpPr>
          <p:spPr bwMode="auto">
            <a:xfrm>
              <a:off x="7536196" y="535170"/>
              <a:ext cx="117248" cy="113077"/>
            </a:xfrm>
            <a:custGeom>
              <a:avLst/>
              <a:gdLst/>
              <a:ahLst/>
              <a:cxnLst>
                <a:cxn ang="0">
                  <a:pos x="165" y="298"/>
                </a:cxn>
                <a:cxn ang="0">
                  <a:pos x="67" y="333"/>
                </a:cxn>
                <a:cxn ang="0">
                  <a:pos x="95" y="224"/>
                </a:cxn>
                <a:cxn ang="0">
                  <a:pos x="0" y="124"/>
                </a:cxn>
                <a:cxn ang="0">
                  <a:pos x="116" y="101"/>
                </a:cxn>
                <a:cxn ang="0">
                  <a:pos x="116" y="27"/>
                </a:cxn>
                <a:cxn ang="0">
                  <a:pos x="125" y="15"/>
                </a:cxn>
                <a:cxn ang="0">
                  <a:pos x="177" y="85"/>
                </a:cxn>
                <a:cxn ang="0">
                  <a:pos x="257" y="0"/>
                </a:cxn>
                <a:cxn ang="0">
                  <a:pos x="262" y="108"/>
                </a:cxn>
                <a:cxn ang="0">
                  <a:pos x="335" y="110"/>
                </a:cxn>
                <a:cxn ang="0">
                  <a:pos x="367" y="129"/>
                </a:cxn>
                <a:cxn ang="0">
                  <a:pos x="304" y="203"/>
                </a:cxn>
                <a:cxn ang="0">
                  <a:pos x="333" y="325"/>
                </a:cxn>
                <a:cxn ang="0">
                  <a:pos x="239" y="298"/>
                </a:cxn>
                <a:cxn ang="0">
                  <a:pos x="188" y="369"/>
                </a:cxn>
                <a:cxn ang="0">
                  <a:pos x="175" y="382"/>
                </a:cxn>
                <a:cxn ang="0">
                  <a:pos x="165" y="298"/>
                </a:cxn>
                <a:cxn ang="0">
                  <a:pos x="165" y="298"/>
                </a:cxn>
              </a:cxnLst>
              <a:rect l="0" t="0" r="r" b="b"/>
              <a:pathLst>
                <a:path w="367" h="382">
                  <a:moveTo>
                    <a:pt x="165" y="298"/>
                  </a:moveTo>
                  <a:lnTo>
                    <a:pt x="67" y="333"/>
                  </a:lnTo>
                  <a:lnTo>
                    <a:pt x="95" y="224"/>
                  </a:lnTo>
                  <a:lnTo>
                    <a:pt x="0" y="124"/>
                  </a:lnTo>
                  <a:lnTo>
                    <a:pt x="116" y="101"/>
                  </a:lnTo>
                  <a:lnTo>
                    <a:pt x="116" y="27"/>
                  </a:lnTo>
                  <a:lnTo>
                    <a:pt x="125" y="15"/>
                  </a:lnTo>
                  <a:lnTo>
                    <a:pt x="177" y="85"/>
                  </a:lnTo>
                  <a:lnTo>
                    <a:pt x="257" y="0"/>
                  </a:lnTo>
                  <a:lnTo>
                    <a:pt x="262" y="108"/>
                  </a:lnTo>
                  <a:lnTo>
                    <a:pt x="335" y="110"/>
                  </a:lnTo>
                  <a:lnTo>
                    <a:pt x="367" y="129"/>
                  </a:lnTo>
                  <a:lnTo>
                    <a:pt x="304" y="203"/>
                  </a:lnTo>
                  <a:lnTo>
                    <a:pt x="333" y="325"/>
                  </a:lnTo>
                  <a:lnTo>
                    <a:pt x="239" y="298"/>
                  </a:lnTo>
                  <a:lnTo>
                    <a:pt x="188" y="369"/>
                  </a:lnTo>
                  <a:lnTo>
                    <a:pt x="175" y="382"/>
                  </a:lnTo>
                  <a:lnTo>
                    <a:pt x="165" y="298"/>
                  </a:lnTo>
                  <a:lnTo>
                    <a:pt x="165" y="2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580"/>
            <p:cNvSpPr>
              <a:spLocks/>
            </p:cNvSpPr>
            <p:nvPr/>
          </p:nvSpPr>
          <p:spPr bwMode="auto">
            <a:xfrm>
              <a:off x="7550292" y="551746"/>
              <a:ext cx="86495" cy="73411"/>
            </a:xfrm>
            <a:custGeom>
              <a:avLst/>
              <a:gdLst/>
              <a:ahLst/>
              <a:cxnLst>
                <a:cxn ang="0">
                  <a:pos x="176" y="196"/>
                </a:cxn>
                <a:cxn ang="0">
                  <a:pos x="256" y="234"/>
                </a:cxn>
                <a:cxn ang="0">
                  <a:pos x="224" y="167"/>
                </a:cxn>
                <a:cxn ang="0">
                  <a:pos x="201" y="141"/>
                </a:cxn>
                <a:cxn ang="0">
                  <a:pos x="234" y="118"/>
                </a:cxn>
                <a:cxn ang="0">
                  <a:pos x="270" y="84"/>
                </a:cxn>
                <a:cxn ang="0">
                  <a:pos x="224" y="80"/>
                </a:cxn>
                <a:cxn ang="0">
                  <a:pos x="182" y="93"/>
                </a:cxn>
                <a:cxn ang="0">
                  <a:pos x="197" y="0"/>
                </a:cxn>
                <a:cxn ang="0">
                  <a:pos x="159" y="46"/>
                </a:cxn>
                <a:cxn ang="0">
                  <a:pos x="152" y="95"/>
                </a:cxn>
                <a:cxn ang="0">
                  <a:pos x="89" y="11"/>
                </a:cxn>
                <a:cxn ang="0">
                  <a:pos x="112" y="89"/>
                </a:cxn>
                <a:cxn ang="0">
                  <a:pos x="57" y="80"/>
                </a:cxn>
                <a:cxn ang="0">
                  <a:pos x="0" y="76"/>
                </a:cxn>
                <a:cxn ang="0">
                  <a:pos x="95" y="131"/>
                </a:cxn>
                <a:cxn ang="0">
                  <a:pos x="112" y="135"/>
                </a:cxn>
                <a:cxn ang="0">
                  <a:pos x="51" y="238"/>
                </a:cxn>
                <a:cxn ang="0">
                  <a:pos x="127" y="200"/>
                </a:cxn>
                <a:cxn ang="0">
                  <a:pos x="146" y="165"/>
                </a:cxn>
                <a:cxn ang="0">
                  <a:pos x="152" y="247"/>
                </a:cxn>
                <a:cxn ang="0">
                  <a:pos x="176" y="196"/>
                </a:cxn>
                <a:cxn ang="0">
                  <a:pos x="176" y="196"/>
                </a:cxn>
              </a:cxnLst>
              <a:rect l="0" t="0" r="r" b="b"/>
              <a:pathLst>
                <a:path w="270" h="247">
                  <a:moveTo>
                    <a:pt x="176" y="196"/>
                  </a:moveTo>
                  <a:lnTo>
                    <a:pt x="256" y="234"/>
                  </a:lnTo>
                  <a:lnTo>
                    <a:pt x="224" y="167"/>
                  </a:lnTo>
                  <a:lnTo>
                    <a:pt x="201" y="141"/>
                  </a:lnTo>
                  <a:lnTo>
                    <a:pt x="234" y="118"/>
                  </a:lnTo>
                  <a:lnTo>
                    <a:pt x="270" y="84"/>
                  </a:lnTo>
                  <a:lnTo>
                    <a:pt x="224" y="80"/>
                  </a:lnTo>
                  <a:lnTo>
                    <a:pt x="182" y="93"/>
                  </a:lnTo>
                  <a:lnTo>
                    <a:pt x="197" y="0"/>
                  </a:lnTo>
                  <a:lnTo>
                    <a:pt x="159" y="46"/>
                  </a:lnTo>
                  <a:lnTo>
                    <a:pt x="152" y="95"/>
                  </a:lnTo>
                  <a:lnTo>
                    <a:pt x="89" y="11"/>
                  </a:lnTo>
                  <a:lnTo>
                    <a:pt x="112" y="89"/>
                  </a:lnTo>
                  <a:lnTo>
                    <a:pt x="57" y="80"/>
                  </a:lnTo>
                  <a:lnTo>
                    <a:pt x="0" y="76"/>
                  </a:lnTo>
                  <a:lnTo>
                    <a:pt x="95" y="131"/>
                  </a:lnTo>
                  <a:lnTo>
                    <a:pt x="112" y="135"/>
                  </a:lnTo>
                  <a:lnTo>
                    <a:pt x="51" y="238"/>
                  </a:lnTo>
                  <a:lnTo>
                    <a:pt x="127" y="200"/>
                  </a:lnTo>
                  <a:lnTo>
                    <a:pt x="146" y="165"/>
                  </a:lnTo>
                  <a:lnTo>
                    <a:pt x="152" y="247"/>
                  </a:lnTo>
                  <a:lnTo>
                    <a:pt x="176" y="196"/>
                  </a:lnTo>
                  <a:lnTo>
                    <a:pt x="176" y="196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581"/>
            <p:cNvSpPr>
              <a:spLocks/>
            </p:cNvSpPr>
            <p:nvPr/>
          </p:nvSpPr>
          <p:spPr bwMode="auto">
            <a:xfrm>
              <a:off x="7578482" y="570099"/>
              <a:ext cx="44208" cy="42034"/>
            </a:xfrm>
            <a:custGeom>
              <a:avLst/>
              <a:gdLst/>
              <a:ahLst/>
              <a:cxnLst>
                <a:cxn ang="0">
                  <a:pos x="72" y="142"/>
                </a:cxn>
                <a:cxn ang="0">
                  <a:pos x="88" y="114"/>
                </a:cxn>
                <a:cxn ang="0">
                  <a:pos x="139" y="140"/>
                </a:cxn>
                <a:cxn ang="0">
                  <a:pos x="91" y="74"/>
                </a:cxn>
                <a:cxn ang="0">
                  <a:pos x="133" y="47"/>
                </a:cxn>
                <a:cxn ang="0">
                  <a:pos x="88" y="55"/>
                </a:cxn>
                <a:cxn ang="0">
                  <a:pos x="88" y="0"/>
                </a:cxn>
                <a:cxn ang="0">
                  <a:pos x="72" y="55"/>
                </a:cxn>
                <a:cxn ang="0">
                  <a:pos x="36" y="15"/>
                </a:cxn>
                <a:cxn ang="0">
                  <a:pos x="50" y="51"/>
                </a:cxn>
                <a:cxn ang="0">
                  <a:pos x="0" y="44"/>
                </a:cxn>
                <a:cxn ang="0">
                  <a:pos x="46" y="74"/>
                </a:cxn>
                <a:cxn ang="0">
                  <a:pos x="19" y="127"/>
                </a:cxn>
                <a:cxn ang="0">
                  <a:pos x="67" y="89"/>
                </a:cxn>
                <a:cxn ang="0">
                  <a:pos x="72" y="142"/>
                </a:cxn>
                <a:cxn ang="0">
                  <a:pos x="72" y="142"/>
                </a:cxn>
              </a:cxnLst>
              <a:rect l="0" t="0" r="r" b="b"/>
              <a:pathLst>
                <a:path w="139" h="142">
                  <a:moveTo>
                    <a:pt x="72" y="142"/>
                  </a:moveTo>
                  <a:lnTo>
                    <a:pt x="88" y="114"/>
                  </a:lnTo>
                  <a:lnTo>
                    <a:pt x="139" y="140"/>
                  </a:lnTo>
                  <a:lnTo>
                    <a:pt x="91" y="74"/>
                  </a:lnTo>
                  <a:lnTo>
                    <a:pt x="133" y="47"/>
                  </a:lnTo>
                  <a:lnTo>
                    <a:pt x="88" y="55"/>
                  </a:lnTo>
                  <a:lnTo>
                    <a:pt x="88" y="0"/>
                  </a:lnTo>
                  <a:lnTo>
                    <a:pt x="72" y="55"/>
                  </a:lnTo>
                  <a:lnTo>
                    <a:pt x="36" y="15"/>
                  </a:lnTo>
                  <a:lnTo>
                    <a:pt x="50" y="51"/>
                  </a:lnTo>
                  <a:lnTo>
                    <a:pt x="0" y="44"/>
                  </a:lnTo>
                  <a:lnTo>
                    <a:pt x="46" y="74"/>
                  </a:lnTo>
                  <a:lnTo>
                    <a:pt x="19" y="127"/>
                  </a:lnTo>
                  <a:lnTo>
                    <a:pt x="67" y="89"/>
                  </a:lnTo>
                  <a:lnTo>
                    <a:pt x="72" y="142"/>
                  </a:lnTo>
                  <a:lnTo>
                    <a:pt x="72" y="142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582"/>
            <p:cNvSpPr>
              <a:spLocks/>
            </p:cNvSpPr>
            <p:nvPr/>
          </p:nvSpPr>
          <p:spPr bwMode="auto">
            <a:xfrm>
              <a:off x="7527226" y="947813"/>
              <a:ext cx="120452" cy="107157"/>
            </a:xfrm>
            <a:custGeom>
              <a:avLst/>
              <a:gdLst/>
              <a:ahLst/>
              <a:cxnLst>
                <a:cxn ang="0">
                  <a:pos x="246" y="265"/>
                </a:cxn>
                <a:cxn ang="0">
                  <a:pos x="335" y="297"/>
                </a:cxn>
                <a:cxn ang="0">
                  <a:pos x="293" y="219"/>
                </a:cxn>
                <a:cxn ang="0">
                  <a:pos x="377" y="168"/>
                </a:cxn>
                <a:cxn ang="0">
                  <a:pos x="293" y="145"/>
                </a:cxn>
                <a:cxn ang="0">
                  <a:pos x="348" y="71"/>
                </a:cxn>
                <a:cxn ang="0">
                  <a:pos x="248" y="99"/>
                </a:cxn>
                <a:cxn ang="0">
                  <a:pos x="248" y="0"/>
                </a:cxn>
                <a:cxn ang="0">
                  <a:pos x="179" y="78"/>
                </a:cxn>
                <a:cxn ang="0">
                  <a:pos x="132" y="14"/>
                </a:cxn>
                <a:cxn ang="0">
                  <a:pos x="103" y="116"/>
                </a:cxn>
                <a:cxn ang="0">
                  <a:pos x="0" y="158"/>
                </a:cxn>
                <a:cxn ang="0">
                  <a:pos x="94" y="206"/>
                </a:cxn>
                <a:cxn ang="0">
                  <a:pos x="63" y="303"/>
                </a:cxn>
                <a:cxn ang="0">
                  <a:pos x="153" y="276"/>
                </a:cxn>
                <a:cxn ang="0">
                  <a:pos x="181" y="364"/>
                </a:cxn>
                <a:cxn ang="0">
                  <a:pos x="246" y="265"/>
                </a:cxn>
                <a:cxn ang="0">
                  <a:pos x="246" y="265"/>
                </a:cxn>
              </a:cxnLst>
              <a:rect l="0" t="0" r="r" b="b"/>
              <a:pathLst>
                <a:path w="377" h="364">
                  <a:moveTo>
                    <a:pt x="246" y="265"/>
                  </a:moveTo>
                  <a:lnTo>
                    <a:pt x="335" y="297"/>
                  </a:lnTo>
                  <a:lnTo>
                    <a:pt x="293" y="219"/>
                  </a:lnTo>
                  <a:lnTo>
                    <a:pt x="377" y="168"/>
                  </a:lnTo>
                  <a:lnTo>
                    <a:pt x="293" y="145"/>
                  </a:lnTo>
                  <a:lnTo>
                    <a:pt x="348" y="71"/>
                  </a:lnTo>
                  <a:lnTo>
                    <a:pt x="248" y="99"/>
                  </a:lnTo>
                  <a:lnTo>
                    <a:pt x="248" y="0"/>
                  </a:lnTo>
                  <a:lnTo>
                    <a:pt x="179" y="78"/>
                  </a:lnTo>
                  <a:lnTo>
                    <a:pt x="132" y="14"/>
                  </a:lnTo>
                  <a:lnTo>
                    <a:pt x="103" y="116"/>
                  </a:lnTo>
                  <a:lnTo>
                    <a:pt x="0" y="158"/>
                  </a:lnTo>
                  <a:lnTo>
                    <a:pt x="94" y="206"/>
                  </a:lnTo>
                  <a:lnTo>
                    <a:pt x="63" y="303"/>
                  </a:lnTo>
                  <a:lnTo>
                    <a:pt x="153" y="276"/>
                  </a:lnTo>
                  <a:lnTo>
                    <a:pt x="181" y="364"/>
                  </a:lnTo>
                  <a:lnTo>
                    <a:pt x="246" y="265"/>
                  </a:lnTo>
                  <a:lnTo>
                    <a:pt x="246" y="2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583"/>
            <p:cNvSpPr>
              <a:spLocks/>
            </p:cNvSpPr>
            <p:nvPr/>
          </p:nvSpPr>
          <p:spPr bwMode="auto">
            <a:xfrm>
              <a:off x="7541963" y="959653"/>
              <a:ext cx="92902" cy="78739"/>
            </a:xfrm>
            <a:custGeom>
              <a:avLst/>
              <a:gdLst/>
              <a:ahLst/>
              <a:cxnLst>
                <a:cxn ang="0">
                  <a:pos x="175" y="189"/>
                </a:cxn>
                <a:cxn ang="0">
                  <a:pos x="245" y="227"/>
                </a:cxn>
                <a:cxn ang="0">
                  <a:pos x="219" y="173"/>
                </a:cxn>
                <a:cxn ang="0">
                  <a:pos x="291" y="132"/>
                </a:cxn>
                <a:cxn ang="0">
                  <a:pos x="196" y="130"/>
                </a:cxn>
                <a:cxn ang="0">
                  <a:pos x="255" y="65"/>
                </a:cxn>
                <a:cxn ang="0">
                  <a:pos x="165" y="101"/>
                </a:cxn>
                <a:cxn ang="0">
                  <a:pos x="186" y="0"/>
                </a:cxn>
                <a:cxn ang="0">
                  <a:pos x="126" y="82"/>
                </a:cxn>
                <a:cxn ang="0">
                  <a:pos x="91" y="17"/>
                </a:cxn>
                <a:cxn ang="0">
                  <a:pos x="82" y="103"/>
                </a:cxn>
                <a:cxn ang="0">
                  <a:pos x="0" y="114"/>
                </a:cxn>
                <a:cxn ang="0">
                  <a:pos x="103" y="147"/>
                </a:cxn>
                <a:cxn ang="0">
                  <a:pos x="70" y="179"/>
                </a:cxn>
                <a:cxn ang="0">
                  <a:pos x="42" y="227"/>
                </a:cxn>
                <a:cxn ang="0">
                  <a:pos x="139" y="173"/>
                </a:cxn>
                <a:cxn ang="0">
                  <a:pos x="139" y="267"/>
                </a:cxn>
                <a:cxn ang="0">
                  <a:pos x="139" y="263"/>
                </a:cxn>
                <a:cxn ang="0">
                  <a:pos x="143" y="259"/>
                </a:cxn>
                <a:cxn ang="0">
                  <a:pos x="148" y="251"/>
                </a:cxn>
                <a:cxn ang="0">
                  <a:pos x="154" y="244"/>
                </a:cxn>
                <a:cxn ang="0">
                  <a:pos x="158" y="234"/>
                </a:cxn>
                <a:cxn ang="0">
                  <a:pos x="164" y="227"/>
                </a:cxn>
                <a:cxn ang="0">
                  <a:pos x="167" y="219"/>
                </a:cxn>
                <a:cxn ang="0">
                  <a:pos x="171" y="217"/>
                </a:cxn>
                <a:cxn ang="0">
                  <a:pos x="171" y="208"/>
                </a:cxn>
                <a:cxn ang="0">
                  <a:pos x="173" y="198"/>
                </a:cxn>
                <a:cxn ang="0">
                  <a:pos x="173" y="190"/>
                </a:cxn>
                <a:cxn ang="0">
                  <a:pos x="175" y="189"/>
                </a:cxn>
                <a:cxn ang="0">
                  <a:pos x="175" y="189"/>
                </a:cxn>
              </a:cxnLst>
              <a:rect l="0" t="0" r="r" b="b"/>
              <a:pathLst>
                <a:path w="291" h="267">
                  <a:moveTo>
                    <a:pt x="175" y="189"/>
                  </a:moveTo>
                  <a:lnTo>
                    <a:pt x="245" y="227"/>
                  </a:lnTo>
                  <a:lnTo>
                    <a:pt x="219" y="173"/>
                  </a:lnTo>
                  <a:lnTo>
                    <a:pt x="291" y="132"/>
                  </a:lnTo>
                  <a:lnTo>
                    <a:pt x="196" y="130"/>
                  </a:lnTo>
                  <a:lnTo>
                    <a:pt x="255" y="65"/>
                  </a:lnTo>
                  <a:lnTo>
                    <a:pt x="165" y="101"/>
                  </a:lnTo>
                  <a:lnTo>
                    <a:pt x="186" y="0"/>
                  </a:lnTo>
                  <a:lnTo>
                    <a:pt x="126" y="82"/>
                  </a:lnTo>
                  <a:lnTo>
                    <a:pt x="91" y="17"/>
                  </a:lnTo>
                  <a:lnTo>
                    <a:pt x="82" y="103"/>
                  </a:lnTo>
                  <a:lnTo>
                    <a:pt x="0" y="114"/>
                  </a:lnTo>
                  <a:lnTo>
                    <a:pt x="103" y="147"/>
                  </a:lnTo>
                  <a:lnTo>
                    <a:pt x="70" y="179"/>
                  </a:lnTo>
                  <a:lnTo>
                    <a:pt x="42" y="227"/>
                  </a:lnTo>
                  <a:lnTo>
                    <a:pt x="139" y="173"/>
                  </a:lnTo>
                  <a:lnTo>
                    <a:pt x="139" y="267"/>
                  </a:lnTo>
                  <a:lnTo>
                    <a:pt x="139" y="263"/>
                  </a:lnTo>
                  <a:lnTo>
                    <a:pt x="143" y="259"/>
                  </a:lnTo>
                  <a:lnTo>
                    <a:pt x="148" y="251"/>
                  </a:lnTo>
                  <a:lnTo>
                    <a:pt x="154" y="244"/>
                  </a:lnTo>
                  <a:lnTo>
                    <a:pt x="158" y="234"/>
                  </a:lnTo>
                  <a:lnTo>
                    <a:pt x="164" y="227"/>
                  </a:lnTo>
                  <a:lnTo>
                    <a:pt x="167" y="219"/>
                  </a:lnTo>
                  <a:lnTo>
                    <a:pt x="171" y="217"/>
                  </a:lnTo>
                  <a:lnTo>
                    <a:pt x="171" y="208"/>
                  </a:lnTo>
                  <a:lnTo>
                    <a:pt x="173" y="198"/>
                  </a:lnTo>
                  <a:lnTo>
                    <a:pt x="173" y="190"/>
                  </a:lnTo>
                  <a:lnTo>
                    <a:pt x="175" y="189"/>
                  </a:lnTo>
                  <a:lnTo>
                    <a:pt x="175" y="18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584"/>
            <p:cNvSpPr>
              <a:spLocks/>
            </p:cNvSpPr>
            <p:nvPr/>
          </p:nvSpPr>
          <p:spPr bwMode="auto">
            <a:xfrm>
              <a:off x="7563747" y="976822"/>
              <a:ext cx="51256" cy="47954"/>
            </a:xfrm>
            <a:custGeom>
              <a:avLst/>
              <a:gdLst/>
              <a:ahLst/>
              <a:cxnLst>
                <a:cxn ang="0">
                  <a:pos x="83" y="109"/>
                </a:cxn>
                <a:cxn ang="0">
                  <a:pos x="85" y="162"/>
                </a:cxn>
                <a:cxn ang="0">
                  <a:pos x="98" y="114"/>
                </a:cxn>
                <a:cxn ang="0">
                  <a:pos x="148" y="145"/>
                </a:cxn>
                <a:cxn ang="0">
                  <a:pos x="121" y="99"/>
                </a:cxn>
                <a:cxn ang="0">
                  <a:pos x="159" y="93"/>
                </a:cxn>
                <a:cxn ang="0">
                  <a:pos x="98" y="80"/>
                </a:cxn>
                <a:cxn ang="0">
                  <a:pos x="140" y="42"/>
                </a:cxn>
                <a:cxn ang="0">
                  <a:pos x="83" y="65"/>
                </a:cxn>
                <a:cxn ang="0">
                  <a:pos x="91" y="0"/>
                </a:cxn>
                <a:cxn ang="0">
                  <a:pos x="57" y="52"/>
                </a:cxn>
                <a:cxn ang="0">
                  <a:pos x="38" y="17"/>
                </a:cxn>
                <a:cxn ang="0">
                  <a:pos x="38" y="59"/>
                </a:cxn>
                <a:cxn ang="0">
                  <a:pos x="0" y="57"/>
                </a:cxn>
                <a:cxn ang="0">
                  <a:pos x="53" y="86"/>
                </a:cxn>
                <a:cxn ang="0">
                  <a:pos x="15" y="126"/>
                </a:cxn>
                <a:cxn ang="0">
                  <a:pos x="83" y="109"/>
                </a:cxn>
                <a:cxn ang="0">
                  <a:pos x="83" y="109"/>
                </a:cxn>
              </a:cxnLst>
              <a:rect l="0" t="0" r="r" b="b"/>
              <a:pathLst>
                <a:path w="159" h="162">
                  <a:moveTo>
                    <a:pt x="83" y="109"/>
                  </a:moveTo>
                  <a:lnTo>
                    <a:pt x="85" y="162"/>
                  </a:lnTo>
                  <a:lnTo>
                    <a:pt x="98" y="114"/>
                  </a:lnTo>
                  <a:lnTo>
                    <a:pt x="148" y="145"/>
                  </a:lnTo>
                  <a:lnTo>
                    <a:pt x="121" y="99"/>
                  </a:lnTo>
                  <a:lnTo>
                    <a:pt x="159" y="93"/>
                  </a:lnTo>
                  <a:lnTo>
                    <a:pt x="98" y="80"/>
                  </a:lnTo>
                  <a:lnTo>
                    <a:pt x="140" y="42"/>
                  </a:lnTo>
                  <a:lnTo>
                    <a:pt x="83" y="65"/>
                  </a:lnTo>
                  <a:lnTo>
                    <a:pt x="91" y="0"/>
                  </a:lnTo>
                  <a:lnTo>
                    <a:pt x="57" y="52"/>
                  </a:lnTo>
                  <a:lnTo>
                    <a:pt x="38" y="17"/>
                  </a:lnTo>
                  <a:lnTo>
                    <a:pt x="38" y="59"/>
                  </a:lnTo>
                  <a:lnTo>
                    <a:pt x="0" y="57"/>
                  </a:lnTo>
                  <a:lnTo>
                    <a:pt x="53" y="86"/>
                  </a:lnTo>
                  <a:lnTo>
                    <a:pt x="15" y="126"/>
                  </a:lnTo>
                  <a:lnTo>
                    <a:pt x="83" y="109"/>
                  </a:lnTo>
                  <a:lnTo>
                    <a:pt x="83" y="10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585"/>
            <p:cNvSpPr>
              <a:spLocks/>
            </p:cNvSpPr>
            <p:nvPr/>
          </p:nvSpPr>
          <p:spPr bwMode="auto">
            <a:xfrm>
              <a:off x="8109623" y="1063258"/>
              <a:ext cx="104434" cy="103013"/>
            </a:xfrm>
            <a:custGeom>
              <a:avLst/>
              <a:gdLst/>
              <a:ahLst/>
              <a:cxnLst>
                <a:cxn ang="0">
                  <a:pos x="146" y="274"/>
                </a:cxn>
                <a:cxn ang="0">
                  <a:pos x="61" y="302"/>
                </a:cxn>
                <a:cxn ang="0">
                  <a:pos x="85" y="205"/>
                </a:cxn>
                <a:cxn ang="0">
                  <a:pos x="0" y="114"/>
                </a:cxn>
                <a:cxn ang="0">
                  <a:pos x="102" y="91"/>
                </a:cxn>
                <a:cxn ang="0">
                  <a:pos x="102" y="25"/>
                </a:cxn>
                <a:cxn ang="0">
                  <a:pos x="112" y="15"/>
                </a:cxn>
                <a:cxn ang="0">
                  <a:pos x="156" y="78"/>
                </a:cxn>
                <a:cxn ang="0">
                  <a:pos x="226" y="0"/>
                </a:cxn>
                <a:cxn ang="0">
                  <a:pos x="234" y="99"/>
                </a:cxn>
                <a:cxn ang="0">
                  <a:pos x="294" y="101"/>
                </a:cxn>
                <a:cxn ang="0">
                  <a:pos x="325" y="116"/>
                </a:cxn>
                <a:cxn ang="0">
                  <a:pos x="266" y="186"/>
                </a:cxn>
                <a:cxn ang="0">
                  <a:pos x="294" y="297"/>
                </a:cxn>
                <a:cxn ang="0">
                  <a:pos x="211" y="272"/>
                </a:cxn>
                <a:cxn ang="0">
                  <a:pos x="165" y="337"/>
                </a:cxn>
                <a:cxn ang="0">
                  <a:pos x="154" y="348"/>
                </a:cxn>
                <a:cxn ang="0">
                  <a:pos x="146" y="274"/>
                </a:cxn>
                <a:cxn ang="0">
                  <a:pos x="146" y="274"/>
                </a:cxn>
              </a:cxnLst>
              <a:rect l="0" t="0" r="r" b="b"/>
              <a:pathLst>
                <a:path w="325" h="348">
                  <a:moveTo>
                    <a:pt x="146" y="274"/>
                  </a:moveTo>
                  <a:lnTo>
                    <a:pt x="61" y="302"/>
                  </a:lnTo>
                  <a:lnTo>
                    <a:pt x="85" y="205"/>
                  </a:lnTo>
                  <a:lnTo>
                    <a:pt x="0" y="114"/>
                  </a:lnTo>
                  <a:lnTo>
                    <a:pt x="102" y="91"/>
                  </a:lnTo>
                  <a:lnTo>
                    <a:pt x="102" y="25"/>
                  </a:lnTo>
                  <a:lnTo>
                    <a:pt x="112" y="15"/>
                  </a:lnTo>
                  <a:lnTo>
                    <a:pt x="156" y="78"/>
                  </a:lnTo>
                  <a:lnTo>
                    <a:pt x="226" y="0"/>
                  </a:lnTo>
                  <a:lnTo>
                    <a:pt x="234" y="99"/>
                  </a:lnTo>
                  <a:lnTo>
                    <a:pt x="294" y="101"/>
                  </a:lnTo>
                  <a:lnTo>
                    <a:pt x="325" y="116"/>
                  </a:lnTo>
                  <a:lnTo>
                    <a:pt x="266" y="186"/>
                  </a:lnTo>
                  <a:lnTo>
                    <a:pt x="294" y="297"/>
                  </a:lnTo>
                  <a:lnTo>
                    <a:pt x="211" y="272"/>
                  </a:lnTo>
                  <a:lnTo>
                    <a:pt x="165" y="337"/>
                  </a:lnTo>
                  <a:lnTo>
                    <a:pt x="154" y="348"/>
                  </a:lnTo>
                  <a:lnTo>
                    <a:pt x="146" y="274"/>
                  </a:lnTo>
                  <a:lnTo>
                    <a:pt x="146" y="2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586"/>
            <p:cNvSpPr>
              <a:spLocks/>
            </p:cNvSpPr>
            <p:nvPr/>
          </p:nvSpPr>
          <p:spPr bwMode="auto">
            <a:xfrm>
              <a:off x="8122437" y="1078059"/>
              <a:ext cx="75603" cy="67491"/>
            </a:xfrm>
            <a:custGeom>
              <a:avLst/>
              <a:gdLst/>
              <a:ahLst/>
              <a:cxnLst>
                <a:cxn ang="0">
                  <a:pos x="156" y="179"/>
                </a:cxn>
                <a:cxn ang="0">
                  <a:pos x="226" y="215"/>
                </a:cxn>
                <a:cxn ang="0">
                  <a:pos x="197" y="156"/>
                </a:cxn>
                <a:cxn ang="0">
                  <a:pos x="176" y="130"/>
                </a:cxn>
                <a:cxn ang="0">
                  <a:pos x="205" y="109"/>
                </a:cxn>
                <a:cxn ang="0">
                  <a:pos x="235" y="77"/>
                </a:cxn>
                <a:cxn ang="0">
                  <a:pos x="195" y="77"/>
                </a:cxn>
                <a:cxn ang="0">
                  <a:pos x="157" y="88"/>
                </a:cxn>
                <a:cxn ang="0">
                  <a:pos x="171" y="0"/>
                </a:cxn>
                <a:cxn ang="0">
                  <a:pos x="138" y="42"/>
                </a:cxn>
                <a:cxn ang="0">
                  <a:pos x="131" y="88"/>
                </a:cxn>
                <a:cxn ang="0">
                  <a:pos x="76" y="12"/>
                </a:cxn>
                <a:cxn ang="0">
                  <a:pos x="100" y="84"/>
                </a:cxn>
                <a:cxn ang="0">
                  <a:pos x="49" y="75"/>
                </a:cxn>
                <a:cxn ang="0">
                  <a:pos x="0" y="71"/>
                </a:cxn>
                <a:cxn ang="0">
                  <a:pos x="81" y="122"/>
                </a:cxn>
                <a:cxn ang="0">
                  <a:pos x="100" y="122"/>
                </a:cxn>
                <a:cxn ang="0">
                  <a:pos x="43" y="219"/>
                </a:cxn>
                <a:cxn ang="0">
                  <a:pos x="114" y="181"/>
                </a:cxn>
                <a:cxn ang="0">
                  <a:pos x="129" y="154"/>
                </a:cxn>
                <a:cxn ang="0">
                  <a:pos x="133" y="229"/>
                </a:cxn>
                <a:cxn ang="0">
                  <a:pos x="156" y="179"/>
                </a:cxn>
                <a:cxn ang="0">
                  <a:pos x="156" y="179"/>
                </a:cxn>
              </a:cxnLst>
              <a:rect l="0" t="0" r="r" b="b"/>
              <a:pathLst>
                <a:path w="235" h="229">
                  <a:moveTo>
                    <a:pt x="156" y="179"/>
                  </a:moveTo>
                  <a:lnTo>
                    <a:pt x="226" y="215"/>
                  </a:lnTo>
                  <a:lnTo>
                    <a:pt x="197" y="156"/>
                  </a:lnTo>
                  <a:lnTo>
                    <a:pt x="176" y="130"/>
                  </a:lnTo>
                  <a:lnTo>
                    <a:pt x="205" y="109"/>
                  </a:lnTo>
                  <a:lnTo>
                    <a:pt x="235" y="77"/>
                  </a:lnTo>
                  <a:lnTo>
                    <a:pt x="195" y="77"/>
                  </a:lnTo>
                  <a:lnTo>
                    <a:pt x="157" y="88"/>
                  </a:lnTo>
                  <a:lnTo>
                    <a:pt x="171" y="0"/>
                  </a:lnTo>
                  <a:lnTo>
                    <a:pt x="138" y="42"/>
                  </a:lnTo>
                  <a:lnTo>
                    <a:pt x="131" y="88"/>
                  </a:lnTo>
                  <a:lnTo>
                    <a:pt x="76" y="12"/>
                  </a:lnTo>
                  <a:lnTo>
                    <a:pt x="100" y="84"/>
                  </a:lnTo>
                  <a:lnTo>
                    <a:pt x="49" y="75"/>
                  </a:lnTo>
                  <a:lnTo>
                    <a:pt x="0" y="71"/>
                  </a:lnTo>
                  <a:lnTo>
                    <a:pt x="81" y="122"/>
                  </a:lnTo>
                  <a:lnTo>
                    <a:pt x="100" y="122"/>
                  </a:lnTo>
                  <a:lnTo>
                    <a:pt x="43" y="219"/>
                  </a:lnTo>
                  <a:lnTo>
                    <a:pt x="114" y="181"/>
                  </a:lnTo>
                  <a:lnTo>
                    <a:pt x="129" y="154"/>
                  </a:lnTo>
                  <a:lnTo>
                    <a:pt x="133" y="229"/>
                  </a:lnTo>
                  <a:lnTo>
                    <a:pt x="156" y="179"/>
                  </a:lnTo>
                  <a:lnTo>
                    <a:pt x="156" y="17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587"/>
            <p:cNvSpPr>
              <a:spLocks/>
            </p:cNvSpPr>
            <p:nvPr/>
          </p:nvSpPr>
          <p:spPr bwMode="auto">
            <a:xfrm>
              <a:off x="8146783" y="1095227"/>
              <a:ext cx="39083" cy="37890"/>
            </a:xfrm>
            <a:custGeom>
              <a:avLst/>
              <a:gdLst/>
              <a:ahLst/>
              <a:cxnLst>
                <a:cxn ang="0">
                  <a:pos x="64" y="129"/>
                </a:cxn>
                <a:cxn ang="0">
                  <a:pos x="76" y="104"/>
                </a:cxn>
                <a:cxn ang="0">
                  <a:pos x="121" y="127"/>
                </a:cxn>
                <a:cxn ang="0">
                  <a:pos x="81" y="68"/>
                </a:cxn>
                <a:cxn ang="0">
                  <a:pos x="118" y="41"/>
                </a:cxn>
                <a:cxn ang="0">
                  <a:pos x="78" y="49"/>
                </a:cxn>
                <a:cxn ang="0">
                  <a:pos x="78" y="0"/>
                </a:cxn>
                <a:cxn ang="0">
                  <a:pos x="62" y="49"/>
                </a:cxn>
                <a:cxn ang="0">
                  <a:pos x="30" y="13"/>
                </a:cxn>
                <a:cxn ang="0">
                  <a:pos x="43" y="47"/>
                </a:cxn>
                <a:cxn ang="0">
                  <a:pos x="0" y="41"/>
                </a:cxn>
                <a:cxn ang="0">
                  <a:pos x="42" y="64"/>
                </a:cxn>
                <a:cxn ang="0">
                  <a:pos x="15" y="114"/>
                </a:cxn>
                <a:cxn ang="0">
                  <a:pos x="57" y="81"/>
                </a:cxn>
                <a:cxn ang="0">
                  <a:pos x="64" y="129"/>
                </a:cxn>
                <a:cxn ang="0">
                  <a:pos x="64" y="129"/>
                </a:cxn>
              </a:cxnLst>
              <a:rect l="0" t="0" r="r" b="b"/>
              <a:pathLst>
                <a:path w="121" h="129">
                  <a:moveTo>
                    <a:pt x="64" y="129"/>
                  </a:moveTo>
                  <a:lnTo>
                    <a:pt x="76" y="104"/>
                  </a:lnTo>
                  <a:lnTo>
                    <a:pt x="121" y="127"/>
                  </a:lnTo>
                  <a:lnTo>
                    <a:pt x="81" y="68"/>
                  </a:lnTo>
                  <a:lnTo>
                    <a:pt x="118" y="41"/>
                  </a:lnTo>
                  <a:lnTo>
                    <a:pt x="78" y="49"/>
                  </a:lnTo>
                  <a:lnTo>
                    <a:pt x="78" y="0"/>
                  </a:lnTo>
                  <a:lnTo>
                    <a:pt x="62" y="49"/>
                  </a:lnTo>
                  <a:lnTo>
                    <a:pt x="30" y="13"/>
                  </a:lnTo>
                  <a:lnTo>
                    <a:pt x="43" y="47"/>
                  </a:lnTo>
                  <a:lnTo>
                    <a:pt x="0" y="41"/>
                  </a:lnTo>
                  <a:lnTo>
                    <a:pt x="42" y="64"/>
                  </a:lnTo>
                  <a:lnTo>
                    <a:pt x="15" y="114"/>
                  </a:lnTo>
                  <a:lnTo>
                    <a:pt x="57" y="81"/>
                  </a:lnTo>
                  <a:lnTo>
                    <a:pt x="64" y="129"/>
                  </a:lnTo>
                  <a:lnTo>
                    <a:pt x="64" y="12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588"/>
            <p:cNvSpPr>
              <a:spLocks/>
            </p:cNvSpPr>
            <p:nvPr/>
          </p:nvSpPr>
          <p:spPr bwMode="auto">
            <a:xfrm>
              <a:off x="7895629" y="704489"/>
              <a:ext cx="94824" cy="95316"/>
            </a:xfrm>
            <a:custGeom>
              <a:avLst/>
              <a:gdLst/>
              <a:ahLst/>
              <a:cxnLst>
                <a:cxn ang="0">
                  <a:pos x="135" y="251"/>
                </a:cxn>
                <a:cxn ang="0">
                  <a:pos x="55" y="280"/>
                </a:cxn>
                <a:cxn ang="0">
                  <a:pos x="78" y="188"/>
                </a:cxn>
                <a:cxn ang="0">
                  <a:pos x="0" y="103"/>
                </a:cxn>
                <a:cxn ang="0">
                  <a:pos x="93" y="86"/>
                </a:cxn>
                <a:cxn ang="0">
                  <a:pos x="93" y="21"/>
                </a:cxn>
                <a:cxn ang="0">
                  <a:pos x="100" y="13"/>
                </a:cxn>
                <a:cxn ang="0">
                  <a:pos x="142" y="71"/>
                </a:cxn>
                <a:cxn ang="0">
                  <a:pos x="209" y="0"/>
                </a:cxn>
                <a:cxn ang="0">
                  <a:pos x="213" y="90"/>
                </a:cxn>
                <a:cxn ang="0">
                  <a:pos x="268" y="93"/>
                </a:cxn>
                <a:cxn ang="0">
                  <a:pos x="296" y="109"/>
                </a:cxn>
                <a:cxn ang="0">
                  <a:pos x="245" y="169"/>
                </a:cxn>
                <a:cxn ang="0">
                  <a:pos x="268" y="274"/>
                </a:cxn>
                <a:cxn ang="0">
                  <a:pos x="193" y="251"/>
                </a:cxn>
                <a:cxn ang="0">
                  <a:pos x="152" y="310"/>
                </a:cxn>
                <a:cxn ang="0">
                  <a:pos x="138" y="321"/>
                </a:cxn>
                <a:cxn ang="0">
                  <a:pos x="135" y="251"/>
                </a:cxn>
                <a:cxn ang="0">
                  <a:pos x="135" y="251"/>
                </a:cxn>
              </a:cxnLst>
              <a:rect l="0" t="0" r="r" b="b"/>
              <a:pathLst>
                <a:path w="296" h="321">
                  <a:moveTo>
                    <a:pt x="135" y="251"/>
                  </a:moveTo>
                  <a:lnTo>
                    <a:pt x="55" y="280"/>
                  </a:lnTo>
                  <a:lnTo>
                    <a:pt x="78" y="188"/>
                  </a:lnTo>
                  <a:lnTo>
                    <a:pt x="0" y="103"/>
                  </a:lnTo>
                  <a:lnTo>
                    <a:pt x="93" y="86"/>
                  </a:lnTo>
                  <a:lnTo>
                    <a:pt x="93" y="21"/>
                  </a:lnTo>
                  <a:lnTo>
                    <a:pt x="100" y="13"/>
                  </a:lnTo>
                  <a:lnTo>
                    <a:pt x="142" y="71"/>
                  </a:lnTo>
                  <a:lnTo>
                    <a:pt x="209" y="0"/>
                  </a:lnTo>
                  <a:lnTo>
                    <a:pt x="213" y="90"/>
                  </a:lnTo>
                  <a:lnTo>
                    <a:pt x="268" y="93"/>
                  </a:lnTo>
                  <a:lnTo>
                    <a:pt x="296" y="109"/>
                  </a:lnTo>
                  <a:lnTo>
                    <a:pt x="245" y="169"/>
                  </a:lnTo>
                  <a:lnTo>
                    <a:pt x="268" y="274"/>
                  </a:lnTo>
                  <a:lnTo>
                    <a:pt x="193" y="251"/>
                  </a:lnTo>
                  <a:lnTo>
                    <a:pt x="152" y="310"/>
                  </a:lnTo>
                  <a:lnTo>
                    <a:pt x="138" y="321"/>
                  </a:lnTo>
                  <a:lnTo>
                    <a:pt x="135" y="251"/>
                  </a:lnTo>
                  <a:lnTo>
                    <a:pt x="135" y="2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589"/>
            <p:cNvSpPr>
              <a:spLocks/>
            </p:cNvSpPr>
            <p:nvPr/>
          </p:nvSpPr>
          <p:spPr bwMode="auto">
            <a:xfrm>
              <a:off x="7906521" y="719290"/>
              <a:ext cx="70477" cy="60387"/>
            </a:xfrm>
            <a:custGeom>
              <a:avLst/>
              <a:gdLst/>
              <a:ahLst/>
              <a:cxnLst>
                <a:cxn ang="0">
                  <a:pos x="146" y="161"/>
                </a:cxn>
                <a:cxn ang="0">
                  <a:pos x="209" y="194"/>
                </a:cxn>
                <a:cxn ang="0">
                  <a:pos x="182" y="138"/>
                </a:cxn>
                <a:cxn ang="0">
                  <a:pos x="165" y="116"/>
                </a:cxn>
                <a:cxn ang="0">
                  <a:pos x="190" y="100"/>
                </a:cxn>
                <a:cxn ang="0">
                  <a:pos x="220" y="66"/>
                </a:cxn>
                <a:cxn ang="0">
                  <a:pos x="182" y="66"/>
                </a:cxn>
                <a:cxn ang="0">
                  <a:pos x="150" y="78"/>
                </a:cxn>
                <a:cxn ang="0">
                  <a:pos x="159" y="0"/>
                </a:cxn>
                <a:cxn ang="0">
                  <a:pos x="129" y="38"/>
                </a:cxn>
                <a:cxn ang="0">
                  <a:pos x="123" y="78"/>
                </a:cxn>
                <a:cxn ang="0">
                  <a:pos x="74" y="7"/>
                </a:cxn>
                <a:cxn ang="0">
                  <a:pos x="91" y="74"/>
                </a:cxn>
                <a:cxn ang="0">
                  <a:pos x="47" y="66"/>
                </a:cxn>
                <a:cxn ang="0">
                  <a:pos x="0" y="64"/>
                </a:cxn>
                <a:cxn ang="0">
                  <a:pos x="78" y="108"/>
                </a:cxn>
                <a:cxn ang="0">
                  <a:pos x="91" y="110"/>
                </a:cxn>
                <a:cxn ang="0">
                  <a:pos x="40" y="197"/>
                </a:cxn>
                <a:cxn ang="0">
                  <a:pos x="104" y="165"/>
                </a:cxn>
                <a:cxn ang="0">
                  <a:pos x="120" y="136"/>
                </a:cxn>
                <a:cxn ang="0">
                  <a:pos x="123" y="205"/>
                </a:cxn>
                <a:cxn ang="0">
                  <a:pos x="146" y="161"/>
                </a:cxn>
                <a:cxn ang="0">
                  <a:pos x="146" y="161"/>
                </a:cxn>
              </a:cxnLst>
              <a:rect l="0" t="0" r="r" b="b"/>
              <a:pathLst>
                <a:path w="220" h="205">
                  <a:moveTo>
                    <a:pt x="146" y="161"/>
                  </a:moveTo>
                  <a:lnTo>
                    <a:pt x="209" y="194"/>
                  </a:lnTo>
                  <a:lnTo>
                    <a:pt x="182" y="138"/>
                  </a:lnTo>
                  <a:lnTo>
                    <a:pt x="165" y="116"/>
                  </a:lnTo>
                  <a:lnTo>
                    <a:pt x="190" y="100"/>
                  </a:lnTo>
                  <a:lnTo>
                    <a:pt x="220" y="66"/>
                  </a:lnTo>
                  <a:lnTo>
                    <a:pt x="182" y="66"/>
                  </a:lnTo>
                  <a:lnTo>
                    <a:pt x="150" y="78"/>
                  </a:lnTo>
                  <a:lnTo>
                    <a:pt x="159" y="0"/>
                  </a:lnTo>
                  <a:lnTo>
                    <a:pt x="129" y="38"/>
                  </a:lnTo>
                  <a:lnTo>
                    <a:pt x="123" y="78"/>
                  </a:lnTo>
                  <a:lnTo>
                    <a:pt x="74" y="7"/>
                  </a:lnTo>
                  <a:lnTo>
                    <a:pt x="91" y="74"/>
                  </a:lnTo>
                  <a:lnTo>
                    <a:pt x="47" y="66"/>
                  </a:lnTo>
                  <a:lnTo>
                    <a:pt x="0" y="64"/>
                  </a:lnTo>
                  <a:lnTo>
                    <a:pt x="78" y="108"/>
                  </a:lnTo>
                  <a:lnTo>
                    <a:pt x="91" y="110"/>
                  </a:lnTo>
                  <a:lnTo>
                    <a:pt x="40" y="197"/>
                  </a:lnTo>
                  <a:lnTo>
                    <a:pt x="104" y="165"/>
                  </a:lnTo>
                  <a:lnTo>
                    <a:pt x="120" y="136"/>
                  </a:lnTo>
                  <a:lnTo>
                    <a:pt x="123" y="205"/>
                  </a:lnTo>
                  <a:lnTo>
                    <a:pt x="146" y="161"/>
                  </a:lnTo>
                  <a:lnTo>
                    <a:pt x="146" y="161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590"/>
            <p:cNvSpPr>
              <a:spLocks/>
            </p:cNvSpPr>
            <p:nvPr/>
          </p:nvSpPr>
          <p:spPr bwMode="auto">
            <a:xfrm>
              <a:off x="7929586" y="734091"/>
              <a:ext cx="35879" cy="34338"/>
            </a:xfrm>
            <a:custGeom>
              <a:avLst/>
              <a:gdLst/>
              <a:ahLst/>
              <a:cxnLst>
                <a:cxn ang="0">
                  <a:pos x="59" y="116"/>
                </a:cxn>
                <a:cxn ang="0">
                  <a:pos x="68" y="95"/>
                </a:cxn>
                <a:cxn ang="0">
                  <a:pos x="112" y="116"/>
                </a:cxn>
                <a:cxn ang="0">
                  <a:pos x="74" y="59"/>
                </a:cxn>
                <a:cxn ang="0">
                  <a:pos x="108" y="36"/>
                </a:cxn>
                <a:cxn ang="0">
                  <a:pos x="72" y="47"/>
                </a:cxn>
                <a:cxn ang="0">
                  <a:pos x="68" y="0"/>
                </a:cxn>
                <a:cxn ang="0">
                  <a:pos x="57" y="44"/>
                </a:cxn>
                <a:cxn ang="0">
                  <a:pos x="29" y="11"/>
                </a:cxn>
                <a:cxn ang="0">
                  <a:pos x="42" y="40"/>
                </a:cxn>
                <a:cxn ang="0">
                  <a:pos x="0" y="36"/>
                </a:cxn>
                <a:cxn ang="0">
                  <a:pos x="38" y="59"/>
                </a:cxn>
                <a:cxn ang="0">
                  <a:pos x="13" y="103"/>
                </a:cxn>
                <a:cxn ang="0">
                  <a:pos x="55" y="72"/>
                </a:cxn>
                <a:cxn ang="0">
                  <a:pos x="59" y="116"/>
                </a:cxn>
                <a:cxn ang="0">
                  <a:pos x="59" y="116"/>
                </a:cxn>
              </a:cxnLst>
              <a:rect l="0" t="0" r="r" b="b"/>
              <a:pathLst>
                <a:path w="112" h="116">
                  <a:moveTo>
                    <a:pt x="59" y="116"/>
                  </a:moveTo>
                  <a:lnTo>
                    <a:pt x="68" y="95"/>
                  </a:lnTo>
                  <a:lnTo>
                    <a:pt x="112" y="116"/>
                  </a:lnTo>
                  <a:lnTo>
                    <a:pt x="74" y="59"/>
                  </a:lnTo>
                  <a:lnTo>
                    <a:pt x="108" y="36"/>
                  </a:lnTo>
                  <a:lnTo>
                    <a:pt x="72" y="47"/>
                  </a:lnTo>
                  <a:lnTo>
                    <a:pt x="68" y="0"/>
                  </a:lnTo>
                  <a:lnTo>
                    <a:pt x="57" y="44"/>
                  </a:lnTo>
                  <a:lnTo>
                    <a:pt x="29" y="11"/>
                  </a:lnTo>
                  <a:lnTo>
                    <a:pt x="42" y="40"/>
                  </a:lnTo>
                  <a:lnTo>
                    <a:pt x="0" y="36"/>
                  </a:lnTo>
                  <a:lnTo>
                    <a:pt x="38" y="59"/>
                  </a:lnTo>
                  <a:lnTo>
                    <a:pt x="13" y="103"/>
                  </a:lnTo>
                  <a:lnTo>
                    <a:pt x="55" y="72"/>
                  </a:lnTo>
                  <a:lnTo>
                    <a:pt x="59" y="116"/>
                  </a:lnTo>
                  <a:lnTo>
                    <a:pt x="59" y="116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591"/>
            <p:cNvSpPr>
              <a:spLocks/>
            </p:cNvSpPr>
            <p:nvPr/>
          </p:nvSpPr>
          <p:spPr bwMode="auto">
            <a:xfrm>
              <a:off x="7763004" y="471231"/>
              <a:ext cx="127499" cy="107157"/>
            </a:xfrm>
            <a:custGeom>
              <a:avLst/>
              <a:gdLst/>
              <a:ahLst/>
              <a:cxnLst>
                <a:cxn ang="0">
                  <a:pos x="181" y="283"/>
                </a:cxn>
                <a:cxn ang="0">
                  <a:pos x="72" y="316"/>
                </a:cxn>
                <a:cxn ang="0">
                  <a:pos x="105" y="211"/>
                </a:cxn>
                <a:cxn ang="0">
                  <a:pos x="0" y="118"/>
                </a:cxn>
                <a:cxn ang="0">
                  <a:pos x="124" y="95"/>
                </a:cxn>
                <a:cxn ang="0">
                  <a:pos x="124" y="23"/>
                </a:cxn>
                <a:cxn ang="0">
                  <a:pos x="137" y="15"/>
                </a:cxn>
                <a:cxn ang="0">
                  <a:pos x="190" y="80"/>
                </a:cxn>
                <a:cxn ang="0">
                  <a:pos x="282" y="0"/>
                </a:cxn>
                <a:cxn ang="0">
                  <a:pos x="287" y="103"/>
                </a:cxn>
                <a:cxn ang="0">
                  <a:pos x="363" y="105"/>
                </a:cxn>
                <a:cxn ang="0">
                  <a:pos x="399" y="122"/>
                </a:cxn>
                <a:cxn ang="0">
                  <a:pos x="331" y="194"/>
                </a:cxn>
                <a:cxn ang="0">
                  <a:pos x="363" y="310"/>
                </a:cxn>
                <a:cxn ang="0">
                  <a:pos x="261" y="283"/>
                </a:cxn>
                <a:cxn ang="0">
                  <a:pos x="207" y="348"/>
                </a:cxn>
                <a:cxn ang="0">
                  <a:pos x="188" y="363"/>
                </a:cxn>
                <a:cxn ang="0">
                  <a:pos x="181" y="283"/>
                </a:cxn>
                <a:cxn ang="0">
                  <a:pos x="181" y="283"/>
                </a:cxn>
              </a:cxnLst>
              <a:rect l="0" t="0" r="r" b="b"/>
              <a:pathLst>
                <a:path w="399" h="363">
                  <a:moveTo>
                    <a:pt x="181" y="283"/>
                  </a:moveTo>
                  <a:lnTo>
                    <a:pt x="72" y="316"/>
                  </a:lnTo>
                  <a:lnTo>
                    <a:pt x="105" y="211"/>
                  </a:lnTo>
                  <a:lnTo>
                    <a:pt x="0" y="118"/>
                  </a:lnTo>
                  <a:lnTo>
                    <a:pt x="124" y="95"/>
                  </a:lnTo>
                  <a:lnTo>
                    <a:pt x="124" y="23"/>
                  </a:lnTo>
                  <a:lnTo>
                    <a:pt x="137" y="15"/>
                  </a:lnTo>
                  <a:lnTo>
                    <a:pt x="190" y="80"/>
                  </a:lnTo>
                  <a:lnTo>
                    <a:pt x="282" y="0"/>
                  </a:lnTo>
                  <a:lnTo>
                    <a:pt x="287" y="103"/>
                  </a:lnTo>
                  <a:lnTo>
                    <a:pt x="363" y="105"/>
                  </a:lnTo>
                  <a:lnTo>
                    <a:pt x="399" y="122"/>
                  </a:lnTo>
                  <a:lnTo>
                    <a:pt x="331" y="194"/>
                  </a:lnTo>
                  <a:lnTo>
                    <a:pt x="363" y="310"/>
                  </a:lnTo>
                  <a:lnTo>
                    <a:pt x="261" y="283"/>
                  </a:lnTo>
                  <a:lnTo>
                    <a:pt x="207" y="348"/>
                  </a:lnTo>
                  <a:lnTo>
                    <a:pt x="188" y="363"/>
                  </a:lnTo>
                  <a:lnTo>
                    <a:pt x="181" y="283"/>
                  </a:lnTo>
                  <a:lnTo>
                    <a:pt x="181" y="2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592"/>
            <p:cNvSpPr>
              <a:spLocks/>
            </p:cNvSpPr>
            <p:nvPr/>
          </p:nvSpPr>
          <p:spPr bwMode="auto">
            <a:xfrm>
              <a:off x="7777099" y="486623"/>
              <a:ext cx="95464" cy="69859"/>
            </a:xfrm>
            <a:custGeom>
              <a:avLst/>
              <a:gdLst/>
              <a:ahLst/>
              <a:cxnLst>
                <a:cxn ang="0">
                  <a:pos x="196" y="187"/>
                </a:cxn>
                <a:cxn ang="0">
                  <a:pos x="283" y="223"/>
                </a:cxn>
                <a:cxn ang="0">
                  <a:pos x="245" y="162"/>
                </a:cxn>
                <a:cxn ang="0">
                  <a:pos x="220" y="135"/>
                </a:cxn>
                <a:cxn ang="0">
                  <a:pos x="258" y="115"/>
                </a:cxn>
                <a:cxn ang="0">
                  <a:pos x="296" y="78"/>
                </a:cxn>
                <a:cxn ang="0">
                  <a:pos x="245" y="78"/>
                </a:cxn>
                <a:cxn ang="0">
                  <a:pos x="201" y="90"/>
                </a:cxn>
                <a:cxn ang="0">
                  <a:pos x="218" y="0"/>
                </a:cxn>
                <a:cxn ang="0">
                  <a:pos x="173" y="46"/>
                </a:cxn>
                <a:cxn ang="0">
                  <a:pos x="165" y="92"/>
                </a:cxn>
                <a:cxn ang="0">
                  <a:pos x="99" y="12"/>
                </a:cxn>
                <a:cxn ang="0">
                  <a:pos x="125" y="86"/>
                </a:cxn>
                <a:cxn ang="0">
                  <a:pos x="63" y="78"/>
                </a:cxn>
                <a:cxn ang="0">
                  <a:pos x="0" y="75"/>
                </a:cxn>
                <a:cxn ang="0">
                  <a:pos x="104" y="126"/>
                </a:cxn>
                <a:cxn ang="0">
                  <a:pos x="125" y="128"/>
                </a:cxn>
                <a:cxn ang="0">
                  <a:pos x="59" y="229"/>
                </a:cxn>
                <a:cxn ang="0">
                  <a:pos x="142" y="191"/>
                </a:cxn>
                <a:cxn ang="0">
                  <a:pos x="163" y="158"/>
                </a:cxn>
                <a:cxn ang="0">
                  <a:pos x="165" y="236"/>
                </a:cxn>
                <a:cxn ang="0">
                  <a:pos x="196" y="187"/>
                </a:cxn>
                <a:cxn ang="0">
                  <a:pos x="196" y="187"/>
                </a:cxn>
              </a:cxnLst>
              <a:rect l="0" t="0" r="r" b="b"/>
              <a:pathLst>
                <a:path w="296" h="236">
                  <a:moveTo>
                    <a:pt x="196" y="187"/>
                  </a:moveTo>
                  <a:lnTo>
                    <a:pt x="283" y="223"/>
                  </a:lnTo>
                  <a:lnTo>
                    <a:pt x="245" y="162"/>
                  </a:lnTo>
                  <a:lnTo>
                    <a:pt x="220" y="135"/>
                  </a:lnTo>
                  <a:lnTo>
                    <a:pt x="258" y="115"/>
                  </a:lnTo>
                  <a:lnTo>
                    <a:pt x="296" y="78"/>
                  </a:lnTo>
                  <a:lnTo>
                    <a:pt x="245" y="78"/>
                  </a:lnTo>
                  <a:lnTo>
                    <a:pt x="201" y="90"/>
                  </a:lnTo>
                  <a:lnTo>
                    <a:pt x="218" y="0"/>
                  </a:lnTo>
                  <a:lnTo>
                    <a:pt x="173" y="46"/>
                  </a:lnTo>
                  <a:lnTo>
                    <a:pt x="165" y="92"/>
                  </a:lnTo>
                  <a:lnTo>
                    <a:pt x="99" y="12"/>
                  </a:lnTo>
                  <a:lnTo>
                    <a:pt x="125" y="86"/>
                  </a:lnTo>
                  <a:lnTo>
                    <a:pt x="63" y="78"/>
                  </a:lnTo>
                  <a:lnTo>
                    <a:pt x="0" y="75"/>
                  </a:lnTo>
                  <a:lnTo>
                    <a:pt x="104" y="126"/>
                  </a:lnTo>
                  <a:lnTo>
                    <a:pt x="125" y="128"/>
                  </a:lnTo>
                  <a:lnTo>
                    <a:pt x="59" y="229"/>
                  </a:lnTo>
                  <a:lnTo>
                    <a:pt x="142" y="191"/>
                  </a:lnTo>
                  <a:lnTo>
                    <a:pt x="163" y="158"/>
                  </a:lnTo>
                  <a:lnTo>
                    <a:pt x="165" y="236"/>
                  </a:lnTo>
                  <a:lnTo>
                    <a:pt x="196" y="187"/>
                  </a:lnTo>
                  <a:lnTo>
                    <a:pt x="196" y="187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593"/>
            <p:cNvSpPr>
              <a:spLocks/>
            </p:cNvSpPr>
            <p:nvPr/>
          </p:nvSpPr>
          <p:spPr bwMode="auto">
            <a:xfrm>
              <a:off x="7808494" y="504976"/>
              <a:ext cx="48053" cy="39074"/>
            </a:xfrm>
            <a:custGeom>
              <a:avLst/>
              <a:gdLst/>
              <a:ahLst/>
              <a:cxnLst>
                <a:cxn ang="0">
                  <a:pos x="80" y="133"/>
                </a:cxn>
                <a:cxn ang="0">
                  <a:pos x="95" y="107"/>
                </a:cxn>
                <a:cxn ang="0">
                  <a:pos x="150" y="131"/>
                </a:cxn>
                <a:cxn ang="0">
                  <a:pos x="102" y="67"/>
                </a:cxn>
                <a:cxn ang="0">
                  <a:pos x="146" y="40"/>
                </a:cxn>
                <a:cxn ang="0">
                  <a:pos x="97" y="52"/>
                </a:cxn>
                <a:cxn ang="0">
                  <a:pos x="95" y="0"/>
                </a:cxn>
                <a:cxn ang="0">
                  <a:pos x="80" y="52"/>
                </a:cxn>
                <a:cxn ang="0">
                  <a:pos x="38" y="14"/>
                </a:cxn>
                <a:cxn ang="0">
                  <a:pos x="53" y="50"/>
                </a:cxn>
                <a:cxn ang="0">
                  <a:pos x="0" y="40"/>
                </a:cxn>
                <a:cxn ang="0">
                  <a:pos x="51" y="67"/>
                </a:cxn>
                <a:cxn ang="0">
                  <a:pos x="17" y="118"/>
                </a:cxn>
                <a:cxn ang="0">
                  <a:pos x="72" y="82"/>
                </a:cxn>
                <a:cxn ang="0">
                  <a:pos x="80" y="133"/>
                </a:cxn>
                <a:cxn ang="0">
                  <a:pos x="80" y="133"/>
                </a:cxn>
              </a:cxnLst>
              <a:rect l="0" t="0" r="r" b="b"/>
              <a:pathLst>
                <a:path w="150" h="133">
                  <a:moveTo>
                    <a:pt x="80" y="133"/>
                  </a:moveTo>
                  <a:lnTo>
                    <a:pt x="95" y="107"/>
                  </a:lnTo>
                  <a:lnTo>
                    <a:pt x="150" y="131"/>
                  </a:lnTo>
                  <a:lnTo>
                    <a:pt x="102" y="67"/>
                  </a:lnTo>
                  <a:lnTo>
                    <a:pt x="146" y="40"/>
                  </a:lnTo>
                  <a:lnTo>
                    <a:pt x="97" y="52"/>
                  </a:lnTo>
                  <a:lnTo>
                    <a:pt x="95" y="0"/>
                  </a:lnTo>
                  <a:lnTo>
                    <a:pt x="80" y="52"/>
                  </a:lnTo>
                  <a:lnTo>
                    <a:pt x="38" y="14"/>
                  </a:lnTo>
                  <a:lnTo>
                    <a:pt x="53" y="50"/>
                  </a:lnTo>
                  <a:lnTo>
                    <a:pt x="0" y="40"/>
                  </a:lnTo>
                  <a:lnTo>
                    <a:pt x="51" y="67"/>
                  </a:lnTo>
                  <a:lnTo>
                    <a:pt x="17" y="118"/>
                  </a:lnTo>
                  <a:lnTo>
                    <a:pt x="72" y="82"/>
                  </a:lnTo>
                  <a:lnTo>
                    <a:pt x="80" y="133"/>
                  </a:lnTo>
                  <a:lnTo>
                    <a:pt x="80" y="133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594"/>
            <p:cNvSpPr>
              <a:spLocks/>
            </p:cNvSpPr>
            <p:nvPr/>
          </p:nvSpPr>
          <p:spPr bwMode="auto">
            <a:xfrm>
              <a:off x="8301832" y="684360"/>
              <a:ext cx="101231" cy="94724"/>
            </a:xfrm>
            <a:custGeom>
              <a:avLst/>
              <a:gdLst/>
              <a:ahLst/>
              <a:cxnLst>
                <a:cxn ang="0">
                  <a:pos x="140" y="249"/>
                </a:cxn>
                <a:cxn ang="0">
                  <a:pos x="55" y="277"/>
                </a:cxn>
                <a:cxn ang="0">
                  <a:pos x="81" y="184"/>
                </a:cxn>
                <a:cxn ang="0">
                  <a:pos x="0" y="102"/>
                </a:cxn>
                <a:cxn ang="0">
                  <a:pos x="97" y="81"/>
                </a:cxn>
                <a:cxn ang="0">
                  <a:pos x="97" y="19"/>
                </a:cxn>
                <a:cxn ang="0">
                  <a:pos x="106" y="11"/>
                </a:cxn>
                <a:cxn ang="0">
                  <a:pos x="152" y="68"/>
                </a:cxn>
                <a:cxn ang="0">
                  <a:pos x="220" y="0"/>
                </a:cxn>
                <a:cxn ang="0">
                  <a:pos x="222" y="87"/>
                </a:cxn>
                <a:cxn ang="0">
                  <a:pos x="285" y="91"/>
                </a:cxn>
                <a:cxn ang="0">
                  <a:pos x="315" y="104"/>
                </a:cxn>
                <a:cxn ang="0">
                  <a:pos x="258" y="169"/>
                </a:cxn>
                <a:cxn ang="0">
                  <a:pos x="285" y="270"/>
                </a:cxn>
                <a:cxn ang="0">
                  <a:pos x="205" y="249"/>
                </a:cxn>
                <a:cxn ang="0">
                  <a:pos x="161" y="306"/>
                </a:cxn>
                <a:cxn ang="0">
                  <a:pos x="148" y="319"/>
                </a:cxn>
                <a:cxn ang="0">
                  <a:pos x="140" y="249"/>
                </a:cxn>
                <a:cxn ang="0">
                  <a:pos x="140" y="249"/>
                </a:cxn>
              </a:cxnLst>
              <a:rect l="0" t="0" r="r" b="b"/>
              <a:pathLst>
                <a:path w="315" h="319">
                  <a:moveTo>
                    <a:pt x="140" y="249"/>
                  </a:moveTo>
                  <a:lnTo>
                    <a:pt x="55" y="277"/>
                  </a:lnTo>
                  <a:lnTo>
                    <a:pt x="81" y="184"/>
                  </a:lnTo>
                  <a:lnTo>
                    <a:pt x="0" y="102"/>
                  </a:lnTo>
                  <a:lnTo>
                    <a:pt x="97" y="81"/>
                  </a:lnTo>
                  <a:lnTo>
                    <a:pt x="97" y="19"/>
                  </a:lnTo>
                  <a:lnTo>
                    <a:pt x="106" y="11"/>
                  </a:lnTo>
                  <a:lnTo>
                    <a:pt x="152" y="68"/>
                  </a:lnTo>
                  <a:lnTo>
                    <a:pt x="220" y="0"/>
                  </a:lnTo>
                  <a:lnTo>
                    <a:pt x="222" y="87"/>
                  </a:lnTo>
                  <a:lnTo>
                    <a:pt x="285" y="91"/>
                  </a:lnTo>
                  <a:lnTo>
                    <a:pt x="315" y="104"/>
                  </a:lnTo>
                  <a:lnTo>
                    <a:pt x="258" y="169"/>
                  </a:lnTo>
                  <a:lnTo>
                    <a:pt x="285" y="270"/>
                  </a:lnTo>
                  <a:lnTo>
                    <a:pt x="205" y="249"/>
                  </a:lnTo>
                  <a:lnTo>
                    <a:pt x="161" y="306"/>
                  </a:lnTo>
                  <a:lnTo>
                    <a:pt x="148" y="319"/>
                  </a:lnTo>
                  <a:lnTo>
                    <a:pt x="140" y="249"/>
                  </a:lnTo>
                  <a:lnTo>
                    <a:pt x="140" y="24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595"/>
            <p:cNvSpPr>
              <a:spLocks/>
            </p:cNvSpPr>
            <p:nvPr/>
          </p:nvSpPr>
          <p:spPr bwMode="auto">
            <a:xfrm>
              <a:off x="8313365" y="697977"/>
              <a:ext cx="74962" cy="61571"/>
            </a:xfrm>
            <a:custGeom>
              <a:avLst/>
              <a:gdLst/>
              <a:ahLst/>
              <a:cxnLst>
                <a:cxn ang="0">
                  <a:pos x="154" y="162"/>
                </a:cxn>
                <a:cxn ang="0">
                  <a:pos x="220" y="196"/>
                </a:cxn>
                <a:cxn ang="0">
                  <a:pos x="192" y="141"/>
                </a:cxn>
                <a:cxn ang="0">
                  <a:pos x="171" y="118"/>
                </a:cxn>
                <a:cxn ang="0">
                  <a:pos x="203" y="101"/>
                </a:cxn>
                <a:cxn ang="0">
                  <a:pos x="234" y="71"/>
                </a:cxn>
                <a:cxn ang="0">
                  <a:pos x="192" y="67"/>
                </a:cxn>
                <a:cxn ang="0">
                  <a:pos x="156" y="76"/>
                </a:cxn>
                <a:cxn ang="0">
                  <a:pos x="169" y="0"/>
                </a:cxn>
                <a:cxn ang="0">
                  <a:pos x="135" y="38"/>
                </a:cxn>
                <a:cxn ang="0">
                  <a:pos x="131" y="80"/>
                </a:cxn>
                <a:cxn ang="0">
                  <a:pos x="78" y="10"/>
                </a:cxn>
                <a:cxn ang="0">
                  <a:pos x="97" y="76"/>
                </a:cxn>
                <a:cxn ang="0">
                  <a:pos x="47" y="67"/>
                </a:cxn>
                <a:cxn ang="0">
                  <a:pos x="0" y="65"/>
                </a:cxn>
                <a:cxn ang="0">
                  <a:pos x="81" y="111"/>
                </a:cxn>
                <a:cxn ang="0">
                  <a:pos x="97" y="111"/>
                </a:cxn>
                <a:cxn ang="0">
                  <a:pos x="43" y="202"/>
                </a:cxn>
                <a:cxn ang="0">
                  <a:pos x="110" y="168"/>
                </a:cxn>
                <a:cxn ang="0">
                  <a:pos x="129" y="139"/>
                </a:cxn>
                <a:cxn ang="0">
                  <a:pos x="131" y="209"/>
                </a:cxn>
                <a:cxn ang="0">
                  <a:pos x="154" y="162"/>
                </a:cxn>
                <a:cxn ang="0">
                  <a:pos x="154" y="162"/>
                </a:cxn>
              </a:cxnLst>
              <a:rect l="0" t="0" r="r" b="b"/>
              <a:pathLst>
                <a:path w="234" h="209">
                  <a:moveTo>
                    <a:pt x="154" y="162"/>
                  </a:moveTo>
                  <a:lnTo>
                    <a:pt x="220" y="196"/>
                  </a:lnTo>
                  <a:lnTo>
                    <a:pt x="192" y="141"/>
                  </a:lnTo>
                  <a:lnTo>
                    <a:pt x="171" y="118"/>
                  </a:lnTo>
                  <a:lnTo>
                    <a:pt x="203" y="101"/>
                  </a:lnTo>
                  <a:lnTo>
                    <a:pt x="234" y="71"/>
                  </a:lnTo>
                  <a:lnTo>
                    <a:pt x="192" y="67"/>
                  </a:lnTo>
                  <a:lnTo>
                    <a:pt x="156" y="76"/>
                  </a:lnTo>
                  <a:lnTo>
                    <a:pt x="169" y="0"/>
                  </a:lnTo>
                  <a:lnTo>
                    <a:pt x="135" y="38"/>
                  </a:lnTo>
                  <a:lnTo>
                    <a:pt x="131" y="80"/>
                  </a:lnTo>
                  <a:lnTo>
                    <a:pt x="78" y="10"/>
                  </a:lnTo>
                  <a:lnTo>
                    <a:pt x="97" y="76"/>
                  </a:lnTo>
                  <a:lnTo>
                    <a:pt x="47" y="67"/>
                  </a:lnTo>
                  <a:lnTo>
                    <a:pt x="0" y="65"/>
                  </a:lnTo>
                  <a:lnTo>
                    <a:pt x="81" y="111"/>
                  </a:lnTo>
                  <a:lnTo>
                    <a:pt x="97" y="111"/>
                  </a:lnTo>
                  <a:lnTo>
                    <a:pt x="43" y="202"/>
                  </a:lnTo>
                  <a:lnTo>
                    <a:pt x="110" y="168"/>
                  </a:lnTo>
                  <a:lnTo>
                    <a:pt x="129" y="139"/>
                  </a:lnTo>
                  <a:lnTo>
                    <a:pt x="131" y="209"/>
                  </a:lnTo>
                  <a:lnTo>
                    <a:pt x="154" y="162"/>
                  </a:lnTo>
                  <a:lnTo>
                    <a:pt x="154" y="162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596"/>
            <p:cNvSpPr>
              <a:spLocks/>
            </p:cNvSpPr>
            <p:nvPr/>
          </p:nvSpPr>
          <p:spPr bwMode="auto">
            <a:xfrm>
              <a:off x="8338352" y="712778"/>
              <a:ext cx="37801" cy="35522"/>
            </a:xfrm>
            <a:custGeom>
              <a:avLst/>
              <a:gdLst/>
              <a:ahLst/>
              <a:cxnLst>
                <a:cxn ang="0">
                  <a:pos x="60" y="119"/>
                </a:cxn>
                <a:cxn ang="0">
                  <a:pos x="70" y="95"/>
                </a:cxn>
                <a:cxn ang="0">
                  <a:pos x="118" y="116"/>
                </a:cxn>
                <a:cxn ang="0">
                  <a:pos x="78" y="61"/>
                </a:cxn>
                <a:cxn ang="0">
                  <a:pos x="112" y="38"/>
                </a:cxn>
                <a:cxn ang="0">
                  <a:pos x="72" y="45"/>
                </a:cxn>
                <a:cxn ang="0">
                  <a:pos x="72" y="0"/>
                </a:cxn>
                <a:cxn ang="0">
                  <a:pos x="57" y="45"/>
                </a:cxn>
                <a:cxn ang="0">
                  <a:pos x="26" y="13"/>
                </a:cxn>
                <a:cxn ang="0">
                  <a:pos x="40" y="43"/>
                </a:cxn>
                <a:cxn ang="0">
                  <a:pos x="0" y="38"/>
                </a:cxn>
                <a:cxn ang="0">
                  <a:pos x="38" y="59"/>
                </a:cxn>
                <a:cxn ang="0">
                  <a:pos x="11" y="106"/>
                </a:cxn>
                <a:cxn ang="0">
                  <a:pos x="55" y="74"/>
                </a:cxn>
                <a:cxn ang="0">
                  <a:pos x="60" y="119"/>
                </a:cxn>
                <a:cxn ang="0">
                  <a:pos x="60" y="119"/>
                </a:cxn>
              </a:cxnLst>
              <a:rect l="0" t="0" r="r" b="b"/>
              <a:pathLst>
                <a:path w="118" h="119">
                  <a:moveTo>
                    <a:pt x="60" y="119"/>
                  </a:moveTo>
                  <a:lnTo>
                    <a:pt x="70" y="95"/>
                  </a:lnTo>
                  <a:lnTo>
                    <a:pt x="118" y="116"/>
                  </a:lnTo>
                  <a:lnTo>
                    <a:pt x="78" y="61"/>
                  </a:lnTo>
                  <a:lnTo>
                    <a:pt x="112" y="38"/>
                  </a:lnTo>
                  <a:lnTo>
                    <a:pt x="72" y="45"/>
                  </a:lnTo>
                  <a:lnTo>
                    <a:pt x="72" y="0"/>
                  </a:lnTo>
                  <a:lnTo>
                    <a:pt x="57" y="45"/>
                  </a:lnTo>
                  <a:lnTo>
                    <a:pt x="26" y="13"/>
                  </a:lnTo>
                  <a:lnTo>
                    <a:pt x="40" y="43"/>
                  </a:lnTo>
                  <a:lnTo>
                    <a:pt x="0" y="38"/>
                  </a:lnTo>
                  <a:lnTo>
                    <a:pt x="38" y="59"/>
                  </a:lnTo>
                  <a:lnTo>
                    <a:pt x="11" y="106"/>
                  </a:lnTo>
                  <a:lnTo>
                    <a:pt x="55" y="74"/>
                  </a:lnTo>
                  <a:lnTo>
                    <a:pt x="60" y="119"/>
                  </a:lnTo>
                  <a:lnTo>
                    <a:pt x="60" y="11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597"/>
            <p:cNvSpPr>
              <a:spLocks/>
            </p:cNvSpPr>
            <p:nvPr/>
          </p:nvSpPr>
          <p:spPr bwMode="auto">
            <a:xfrm>
              <a:off x="8411392" y="1121869"/>
              <a:ext cx="143517" cy="124326"/>
            </a:xfrm>
            <a:custGeom>
              <a:avLst/>
              <a:gdLst/>
              <a:ahLst/>
              <a:cxnLst>
                <a:cxn ang="0">
                  <a:pos x="291" y="304"/>
                </a:cxn>
                <a:cxn ang="0">
                  <a:pos x="397" y="340"/>
                </a:cxn>
                <a:cxn ang="0">
                  <a:pos x="348" y="253"/>
                </a:cxn>
                <a:cxn ang="0">
                  <a:pos x="448" y="190"/>
                </a:cxn>
                <a:cxn ang="0">
                  <a:pos x="348" y="167"/>
                </a:cxn>
                <a:cxn ang="0">
                  <a:pos x="410" y="83"/>
                </a:cxn>
                <a:cxn ang="0">
                  <a:pos x="291" y="116"/>
                </a:cxn>
                <a:cxn ang="0">
                  <a:pos x="293" y="0"/>
                </a:cxn>
                <a:cxn ang="0">
                  <a:pos x="211" y="93"/>
                </a:cxn>
                <a:cxn ang="0">
                  <a:pos x="154" y="17"/>
                </a:cxn>
                <a:cxn ang="0">
                  <a:pos x="121" y="133"/>
                </a:cxn>
                <a:cxn ang="0">
                  <a:pos x="0" y="182"/>
                </a:cxn>
                <a:cxn ang="0">
                  <a:pos x="110" y="237"/>
                </a:cxn>
                <a:cxn ang="0">
                  <a:pos x="72" y="348"/>
                </a:cxn>
                <a:cxn ang="0">
                  <a:pos x="178" y="319"/>
                </a:cxn>
                <a:cxn ang="0">
                  <a:pos x="213" y="418"/>
                </a:cxn>
                <a:cxn ang="0">
                  <a:pos x="291" y="304"/>
                </a:cxn>
                <a:cxn ang="0">
                  <a:pos x="291" y="304"/>
                </a:cxn>
              </a:cxnLst>
              <a:rect l="0" t="0" r="r" b="b"/>
              <a:pathLst>
                <a:path w="448" h="418">
                  <a:moveTo>
                    <a:pt x="291" y="304"/>
                  </a:moveTo>
                  <a:lnTo>
                    <a:pt x="397" y="340"/>
                  </a:lnTo>
                  <a:lnTo>
                    <a:pt x="348" y="253"/>
                  </a:lnTo>
                  <a:lnTo>
                    <a:pt x="448" y="190"/>
                  </a:lnTo>
                  <a:lnTo>
                    <a:pt x="348" y="167"/>
                  </a:lnTo>
                  <a:lnTo>
                    <a:pt x="410" y="83"/>
                  </a:lnTo>
                  <a:lnTo>
                    <a:pt x="291" y="116"/>
                  </a:lnTo>
                  <a:lnTo>
                    <a:pt x="293" y="0"/>
                  </a:lnTo>
                  <a:lnTo>
                    <a:pt x="211" y="93"/>
                  </a:lnTo>
                  <a:lnTo>
                    <a:pt x="154" y="17"/>
                  </a:lnTo>
                  <a:lnTo>
                    <a:pt x="121" y="133"/>
                  </a:lnTo>
                  <a:lnTo>
                    <a:pt x="0" y="182"/>
                  </a:lnTo>
                  <a:lnTo>
                    <a:pt x="110" y="237"/>
                  </a:lnTo>
                  <a:lnTo>
                    <a:pt x="72" y="348"/>
                  </a:lnTo>
                  <a:lnTo>
                    <a:pt x="178" y="319"/>
                  </a:lnTo>
                  <a:lnTo>
                    <a:pt x="213" y="418"/>
                  </a:lnTo>
                  <a:lnTo>
                    <a:pt x="291" y="304"/>
                  </a:lnTo>
                  <a:lnTo>
                    <a:pt x="291" y="3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598"/>
            <p:cNvSpPr>
              <a:spLocks/>
            </p:cNvSpPr>
            <p:nvPr/>
          </p:nvSpPr>
          <p:spPr bwMode="auto">
            <a:xfrm>
              <a:off x="8428691" y="1136077"/>
              <a:ext cx="110841" cy="89988"/>
            </a:xfrm>
            <a:custGeom>
              <a:avLst/>
              <a:gdLst/>
              <a:ahLst/>
              <a:cxnLst>
                <a:cxn ang="0">
                  <a:pos x="209" y="215"/>
                </a:cxn>
                <a:cxn ang="0">
                  <a:pos x="291" y="261"/>
                </a:cxn>
                <a:cxn ang="0">
                  <a:pos x="264" y="200"/>
                </a:cxn>
                <a:cxn ang="0">
                  <a:pos x="348" y="150"/>
                </a:cxn>
                <a:cxn ang="0">
                  <a:pos x="232" y="149"/>
                </a:cxn>
                <a:cxn ang="0">
                  <a:pos x="304" y="74"/>
                </a:cxn>
                <a:cxn ang="0">
                  <a:pos x="196" y="114"/>
                </a:cxn>
                <a:cxn ang="0">
                  <a:pos x="222" y="0"/>
                </a:cxn>
                <a:cxn ang="0">
                  <a:pos x="150" y="93"/>
                </a:cxn>
                <a:cxn ang="0">
                  <a:pos x="108" y="19"/>
                </a:cxn>
                <a:cxn ang="0">
                  <a:pos x="97" y="116"/>
                </a:cxn>
                <a:cxn ang="0">
                  <a:pos x="0" y="130"/>
                </a:cxn>
                <a:cxn ang="0">
                  <a:pos x="124" y="166"/>
                </a:cxn>
                <a:cxn ang="0">
                  <a:pos x="84" y="206"/>
                </a:cxn>
                <a:cxn ang="0">
                  <a:pos x="49" y="261"/>
                </a:cxn>
                <a:cxn ang="0">
                  <a:pos x="167" y="200"/>
                </a:cxn>
                <a:cxn ang="0">
                  <a:pos x="165" y="304"/>
                </a:cxn>
                <a:cxn ang="0">
                  <a:pos x="171" y="297"/>
                </a:cxn>
                <a:cxn ang="0">
                  <a:pos x="177" y="287"/>
                </a:cxn>
                <a:cxn ang="0">
                  <a:pos x="183" y="280"/>
                </a:cxn>
                <a:cxn ang="0">
                  <a:pos x="190" y="268"/>
                </a:cxn>
                <a:cxn ang="0">
                  <a:pos x="196" y="261"/>
                </a:cxn>
                <a:cxn ang="0">
                  <a:pos x="200" y="251"/>
                </a:cxn>
                <a:cxn ang="0">
                  <a:pos x="202" y="249"/>
                </a:cxn>
                <a:cxn ang="0">
                  <a:pos x="203" y="238"/>
                </a:cxn>
                <a:cxn ang="0">
                  <a:pos x="205" y="228"/>
                </a:cxn>
                <a:cxn ang="0">
                  <a:pos x="207" y="219"/>
                </a:cxn>
                <a:cxn ang="0">
                  <a:pos x="209" y="215"/>
                </a:cxn>
                <a:cxn ang="0">
                  <a:pos x="209" y="215"/>
                </a:cxn>
              </a:cxnLst>
              <a:rect l="0" t="0" r="r" b="b"/>
              <a:pathLst>
                <a:path w="348" h="304">
                  <a:moveTo>
                    <a:pt x="209" y="215"/>
                  </a:moveTo>
                  <a:lnTo>
                    <a:pt x="291" y="261"/>
                  </a:lnTo>
                  <a:lnTo>
                    <a:pt x="264" y="200"/>
                  </a:lnTo>
                  <a:lnTo>
                    <a:pt x="348" y="150"/>
                  </a:lnTo>
                  <a:lnTo>
                    <a:pt x="232" y="149"/>
                  </a:lnTo>
                  <a:lnTo>
                    <a:pt x="304" y="74"/>
                  </a:lnTo>
                  <a:lnTo>
                    <a:pt x="196" y="114"/>
                  </a:lnTo>
                  <a:lnTo>
                    <a:pt x="222" y="0"/>
                  </a:lnTo>
                  <a:lnTo>
                    <a:pt x="150" y="93"/>
                  </a:lnTo>
                  <a:lnTo>
                    <a:pt x="108" y="19"/>
                  </a:lnTo>
                  <a:lnTo>
                    <a:pt x="97" y="116"/>
                  </a:lnTo>
                  <a:lnTo>
                    <a:pt x="0" y="130"/>
                  </a:lnTo>
                  <a:lnTo>
                    <a:pt x="124" y="166"/>
                  </a:lnTo>
                  <a:lnTo>
                    <a:pt x="84" y="206"/>
                  </a:lnTo>
                  <a:lnTo>
                    <a:pt x="49" y="261"/>
                  </a:lnTo>
                  <a:lnTo>
                    <a:pt x="167" y="200"/>
                  </a:lnTo>
                  <a:lnTo>
                    <a:pt x="165" y="304"/>
                  </a:lnTo>
                  <a:lnTo>
                    <a:pt x="171" y="297"/>
                  </a:lnTo>
                  <a:lnTo>
                    <a:pt x="177" y="287"/>
                  </a:lnTo>
                  <a:lnTo>
                    <a:pt x="183" y="280"/>
                  </a:lnTo>
                  <a:lnTo>
                    <a:pt x="190" y="268"/>
                  </a:lnTo>
                  <a:lnTo>
                    <a:pt x="196" y="261"/>
                  </a:lnTo>
                  <a:lnTo>
                    <a:pt x="200" y="251"/>
                  </a:lnTo>
                  <a:lnTo>
                    <a:pt x="202" y="249"/>
                  </a:lnTo>
                  <a:lnTo>
                    <a:pt x="203" y="238"/>
                  </a:lnTo>
                  <a:lnTo>
                    <a:pt x="205" y="228"/>
                  </a:lnTo>
                  <a:lnTo>
                    <a:pt x="207" y="219"/>
                  </a:lnTo>
                  <a:lnTo>
                    <a:pt x="209" y="215"/>
                  </a:lnTo>
                  <a:lnTo>
                    <a:pt x="209" y="215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599"/>
            <p:cNvSpPr>
              <a:spLocks/>
            </p:cNvSpPr>
            <p:nvPr/>
          </p:nvSpPr>
          <p:spPr bwMode="auto">
            <a:xfrm>
              <a:off x="8453678" y="1155022"/>
              <a:ext cx="60867" cy="56835"/>
            </a:xfrm>
            <a:custGeom>
              <a:avLst/>
              <a:gdLst/>
              <a:ahLst/>
              <a:cxnLst>
                <a:cxn ang="0">
                  <a:pos x="101" y="127"/>
                </a:cxn>
                <a:cxn ang="0">
                  <a:pos x="106" y="190"/>
                </a:cxn>
                <a:cxn ang="0">
                  <a:pos x="120" y="133"/>
                </a:cxn>
                <a:cxn ang="0">
                  <a:pos x="177" y="167"/>
                </a:cxn>
                <a:cxn ang="0">
                  <a:pos x="144" y="114"/>
                </a:cxn>
                <a:cxn ang="0">
                  <a:pos x="190" y="110"/>
                </a:cxn>
                <a:cxn ang="0">
                  <a:pos x="120" y="93"/>
                </a:cxn>
                <a:cxn ang="0">
                  <a:pos x="167" y="49"/>
                </a:cxn>
                <a:cxn ang="0">
                  <a:pos x="101" y="76"/>
                </a:cxn>
                <a:cxn ang="0">
                  <a:pos x="110" y="0"/>
                </a:cxn>
                <a:cxn ang="0">
                  <a:pos x="70" y="63"/>
                </a:cxn>
                <a:cxn ang="0">
                  <a:pos x="45" y="21"/>
                </a:cxn>
                <a:cxn ang="0">
                  <a:pos x="45" y="70"/>
                </a:cxn>
                <a:cxn ang="0">
                  <a:pos x="0" y="68"/>
                </a:cxn>
                <a:cxn ang="0">
                  <a:pos x="64" y="99"/>
                </a:cxn>
                <a:cxn ang="0">
                  <a:pos x="19" y="148"/>
                </a:cxn>
                <a:cxn ang="0">
                  <a:pos x="101" y="127"/>
                </a:cxn>
                <a:cxn ang="0">
                  <a:pos x="101" y="127"/>
                </a:cxn>
              </a:cxnLst>
              <a:rect l="0" t="0" r="r" b="b"/>
              <a:pathLst>
                <a:path w="190" h="190">
                  <a:moveTo>
                    <a:pt x="101" y="127"/>
                  </a:moveTo>
                  <a:lnTo>
                    <a:pt x="106" y="190"/>
                  </a:lnTo>
                  <a:lnTo>
                    <a:pt x="120" y="133"/>
                  </a:lnTo>
                  <a:lnTo>
                    <a:pt x="177" y="167"/>
                  </a:lnTo>
                  <a:lnTo>
                    <a:pt x="144" y="114"/>
                  </a:lnTo>
                  <a:lnTo>
                    <a:pt x="190" y="110"/>
                  </a:lnTo>
                  <a:lnTo>
                    <a:pt x="120" y="93"/>
                  </a:lnTo>
                  <a:lnTo>
                    <a:pt x="167" y="49"/>
                  </a:lnTo>
                  <a:lnTo>
                    <a:pt x="101" y="76"/>
                  </a:lnTo>
                  <a:lnTo>
                    <a:pt x="110" y="0"/>
                  </a:lnTo>
                  <a:lnTo>
                    <a:pt x="70" y="63"/>
                  </a:lnTo>
                  <a:lnTo>
                    <a:pt x="45" y="21"/>
                  </a:lnTo>
                  <a:lnTo>
                    <a:pt x="45" y="70"/>
                  </a:lnTo>
                  <a:lnTo>
                    <a:pt x="0" y="68"/>
                  </a:lnTo>
                  <a:lnTo>
                    <a:pt x="64" y="99"/>
                  </a:lnTo>
                  <a:lnTo>
                    <a:pt x="19" y="148"/>
                  </a:lnTo>
                  <a:lnTo>
                    <a:pt x="101" y="127"/>
                  </a:lnTo>
                  <a:lnTo>
                    <a:pt x="101" y="127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600"/>
            <p:cNvSpPr>
              <a:spLocks/>
            </p:cNvSpPr>
            <p:nvPr/>
          </p:nvSpPr>
          <p:spPr bwMode="auto">
            <a:xfrm>
              <a:off x="7794398" y="1154430"/>
              <a:ext cx="150565" cy="131430"/>
            </a:xfrm>
            <a:custGeom>
              <a:avLst/>
              <a:gdLst/>
              <a:ahLst/>
              <a:cxnLst>
                <a:cxn ang="0">
                  <a:pos x="306" y="325"/>
                </a:cxn>
                <a:cxn ang="0">
                  <a:pos x="418" y="363"/>
                </a:cxn>
                <a:cxn ang="0">
                  <a:pos x="365" y="268"/>
                </a:cxn>
                <a:cxn ang="0">
                  <a:pos x="470" y="204"/>
                </a:cxn>
                <a:cxn ang="0">
                  <a:pos x="367" y="177"/>
                </a:cxn>
                <a:cxn ang="0">
                  <a:pos x="435" y="89"/>
                </a:cxn>
                <a:cxn ang="0">
                  <a:pos x="308" y="124"/>
                </a:cxn>
                <a:cxn ang="0">
                  <a:pos x="308" y="0"/>
                </a:cxn>
                <a:cxn ang="0">
                  <a:pos x="222" y="101"/>
                </a:cxn>
                <a:cxn ang="0">
                  <a:pos x="165" y="19"/>
                </a:cxn>
                <a:cxn ang="0">
                  <a:pos x="127" y="141"/>
                </a:cxn>
                <a:cxn ang="0">
                  <a:pos x="0" y="196"/>
                </a:cxn>
                <a:cxn ang="0">
                  <a:pos x="116" y="253"/>
                </a:cxn>
                <a:cxn ang="0">
                  <a:pos x="76" y="371"/>
                </a:cxn>
                <a:cxn ang="0">
                  <a:pos x="190" y="340"/>
                </a:cxn>
                <a:cxn ang="0">
                  <a:pos x="226" y="445"/>
                </a:cxn>
                <a:cxn ang="0">
                  <a:pos x="306" y="325"/>
                </a:cxn>
                <a:cxn ang="0">
                  <a:pos x="306" y="325"/>
                </a:cxn>
              </a:cxnLst>
              <a:rect l="0" t="0" r="r" b="b"/>
              <a:pathLst>
                <a:path w="470" h="445">
                  <a:moveTo>
                    <a:pt x="306" y="325"/>
                  </a:moveTo>
                  <a:lnTo>
                    <a:pt x="418" y="363"/>
                  </a:lnTo>
                  <a:lnTo>
                    <a:pt x="365" y="268"/>
                  </a:lnTo>
                  <a:lnTo>
                    <a:pt x="470" y="204"/>
                  </a:lnTo>
                  <a:lnTo>
                    <a:pt x="367" y="177"/>
                  </a:lnTo>
                  <a:lnTo>
                    <a:pt x="435" y="89"/>
                  </a:lnTo>
                  <a:lnTo>
                    <a:pt x="308" y="124"/>
                  </a:lnTo>
                  <a:lnTo>
                    <a:pt x="308" y="0"/>
                  </a:lnTo>
                  <a:lnTo>
                    <a:pt x="222" y="101"/>
                  </a:lnTo>
                  <a:lnTo>
                    <a:pt x="165" y="19"/>
                  </a:lnTo>
                  <a:lnTo>
                    <a:pt x="127" y="141"/>
                  </a:lnTo>
                  <a:lnTo>
                    <a:pt x="0" y="196"/>
                  </a:lnTo>
                  <a:lnTo>
                    <a:pt x="116" y="253"/>
                  </a:lnTo>
                  <a:lnTo>
                    <a:pt x="76" y="371"/>
                  </a:lnTo>
                  <a:lnTo>
                    <a:pt x="190" y="340"/>
                  </a:lnTo>
                  <a:lnTo>
                    <a:pt x="226" y="445"/>
                  </a:lnTo>
                  <a:lnTo>
                    <a:pt x="306" y="325"/>
                  </a:lnTo>
                  <a:lnTo>
                    <a:pt x="306" y="3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601"/>
            <p:cNvSpPr>
              <a:spLocks/>
            </p:cNvSpPr>
            <p:nvPr/>
          </p:nvSpPr>
          <p:spPr bwMode="auto">
            <a:xfrm>
              <a:off x="7812978" y="1169231"/>
              <a:ext cx="117248" cy="95908"/>
            </a:xfrm>
            <a:custGeom>
              <a:avLst/>
              <a:gdLst/>
              <a:ahLst/>
              <a:cxnLst>
                <a:cxn ang="0">
                  <a:pos x="219" y="230"/>
                </a:cxn>
                <a:cxn ang="0">
                  <a:pos x="306" y="278"/>
                </a:cxn>
                <a:cxn ang="0">
                  <a:pos x="276" y="211"/>
                </a:cxn>
                <a:cxn ang="0">
                  <a:pos x="365" y="160"/>
                </a:cxn>
                <a:cxn ang="0">
                  <a:pos x="245" y="158"/>
                </a:cxn>
                <a:cxn ang="0">
                  <a:pos x="319" y="78"/>
                </a:cxn>
                <a:cxn ang="0">
                  <a:pos x="205" y="120"/>
                </a:cxn>
                <a:cxn ang="0">
                  <a:pos x="232" y="0"/>
                </a:cxn>
                <a:cxn ang="0">
                  <a:pos x="158" y="101"/>
                </a:cxn>
                <a:cxn ang="0">
                  <a:pos x="112" y="21"/>
                </a:cxn>
                <a:cxn ang="0">
                  <a:pos x="99" y="124"/>
                </a:cxn>
                <a:cxn ang="0">
                  <a:pos x="0" y="139"/>
                </a:cxn>
                <a:cxn ang="0">
                  <a:pos x="129" y="179"/>
                </a:cxn>
                <a:cxn ang="0">
                  <a:pos x="84" y="217"/>
                </a:cxn>
                <a:cxn ang="0">
                  <a:pos x="51" y="278"/>
                </a:cxn>
                <a:cxn ang="0">
                  <a:pos x="175" y="211"/>
                </a:cxn>
                <a:cxn ang="0">
                  <a:pos x="173" y="324"/>
                </a:cxn>
                <a:cxn ang="0">
                  <a:pos x="177" y="318"/>
                </a:cxn>
                <a:cxn ang="0">
                  <a:pos x="182" y="307"/>
                </a:cxn>
                <a:cxn ang="0">
                  <a:pos x="190" y="299"/>
                </a:cxn>
                <a:cxn ang="0">
                  <a:pos x="196" y="288"/>
                </a:cxn>
                <a:cxn ang="0">
                  <a:pos x="203" y="278"/>
                </a:cxn>
                <a:cxn ang="0">
                  <a:pos x="207" y="270"/>
                </a:cxn>
                <a:cxn ang="0">
                  <a:pos x="211" y="265"/>
                </a:cxn>
                <a:cxn ang="0">
                  <a:pos x="213" y="255"/>
                </a:cxn>
                <a:cxn ang="0">
                  <a:pos x="215" y="244"/>
                </a:cxn>
                <a:cxn ang="0">
                  <a:pos x="217" y="232"/>
                </a:cxn>
                <a:cxn ang="0">
                  <a:pos x="219" y="230"/>
                </a:cxn>
                <a:cxn ang="0">
                  <a:pos x="219" y="230"/>
                </a:cxn>
              </a:cxnLst>
              <a:rect l="0" t="0" r="r" b="b"/>
              <a:pathLst>
                <a:path w="365" h="324">
                  <a:moveTo>
                    <a:pt x="219" y="230"/>
                  </a:moveTo>
                  <a:lnTo>
                    <a:pt x="306" y="278"/>
                  </a:lnTo>
                  <a:lnTo>
                    <a:pt x="276" y="211"/>
                  </a:lnTo>
                  <a:lnTo>
                    <a:pt x="365" y="160"/>
                  </a:lnTo>
                  <a:lnTo>
                    <a:pt x="245" y="158"/>
                  </a:lnTo>
                  <a:lnTo>
                    <a:pt x="319" y="78"/>
                  </a:lnTo>
                  <a:lnTo>
                    <a:pt x="205" y="120"/>
                  </a:lnTo>
                  <a:lnTo>
                    <a:pt x="232" y="0"/>
                  </a:lnTo>
                  <a:lnTo>
                    <a:pt x="158" y="101"/>
                  </a:lnTo>
                  <a:lnTo>
                    <a:pt x="112" y="21"/>
                  </a:lnTo>
                  <a:lnTo>
                    <a:pt x="99" y="124"/>
                  </a:lnTo>
                  <a:lnTo>
                    <a:pt x="0" y="139"/>
                  </a:lnTo>
                  <a:lnTo>
                    <a:pt x="129" y="179"/>
                  </a:lnTo>
                  <a:lnTo>
                    <a:pt x="84" y="217"/>
                  </a:lnTo>
                  <a:lnTo>
                    <a:pt x="51" y="278"/>
                  </a:lnTo>
                  <a:lnTo>
                    <a:pt x="175" y="211"/>
                  </a:lnTo>
                  <a:lnTo>
                    <a:pt x="173" y="324"/>
                  </a:lnTo>
                  <a:lnTo>
                    <a:pt x="177" y="318"/>
                  </a:lnTo>
                  <a:lnTo>
                    <a:pt x="182" y="307"/>
                  </a:lnTo>
                  <a:lnTo>
                    <a:pt x="190" y="299"/>
                  </a:lnTo>
                  <a:lnTo>
                    <a:pt x="196" y="288"/>
                  </a:lnTo>
                  <a:lnTo>
                    <a:pt x="203" y="278"/>
                  </a:lnTo>
                  <a:lnTo>
                    <a:pt x="207" y="270"/>
                  </a:lnTo>
                  <a:lnTo>
                    <a:pt x="211" y="265"/>
                  </a:lnTo>
                  <a:lnTo>
                    <a:pt x="213" y="255"/>
                  </a:lnTo>
                  <a:lnTo>
                    <a:pt x="215" y="244"/>
                  </a:lnTo>
                  <a:lnTo>
                    <a:pt x="217" y="232"/>
                  </a:lnTo>
                  <a:lnTo>
                    <a:pt x="219" y="230"/>
                  </a:lnTo>
                  <a:lnTo>
                    <a:pt x="219" y="230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602"/>
            <p:cNvSpPr>
              <a:spLocks/>
            </p:cNvSpPr>
            <p:nvPr/>
          </p:nvSpPr>
          <p:spPr bwMode="auto">
            <a:xfrm>
              <a:off x="7839247" y="1189360"/>
              <a:ext cx="65351" cy="59795"/>
            </a:xfrm>
            <a:custGeom>
              <a:avLst/>
              <a:gdLst/>
              <a:ahLst/>
              <a:cxnLst>
                <a:cxn ang="0">
                  <a:pos x="106" y="135"/>
                </a:cxn>
                <a:cxn ang="0">
                  <a:pos x="110" y="201"/>
                </a:cxn>
                <a:cxn ang="0">
                  <a:pos x="127" y="142"/>
                </a:cxn>
                <a:cxn ang="0">
                  <a:pos x="188" y="179"/>
                </a:cxn>
                <a:cxn ang="0">
                  <a:pos x="156" y="125"/>
                </a:cxn>
                <a:cxn ang="0">
                  <a:pos x="203" y="116"/>
                </a:cxn>
                <a:cxn ang="0">
                  <a:pos x="127" y="101"/>
                </a:cxn>
                <a:cxn ang="0">
                  <a:pos x="178" y="55"/>
                </a:cxn>
                <a:cxn ang="0">
                  <a:pos x="106" y="80"/>
                </a:cxn>
                <a:cxn ang="0">
                  <a:pos x="118" y="0"/>
                </a:cxn>
                <a:cxn ang="0">
                  <a:pos x="76" y="68"/>
                </a:cxn>
                <a:cxn ang="0">
                  <a:pos x="49" y="25"/>
                </a:cxn>
                <a:cxn ang="0">
                  <a:pos x="49" y="76"/>
                </a:cxn>
                <a:cxn ang="0">
                  <a:pos x="0" y="74"/>
                </a:cxn>
                <a:cxn ang="0">
                  <a:pos x="70" y="106"/>
                </a:cxn>
                <a:cxn ang="0">
                  <a:pos x="21" y="158"/>
                </a:cxn>
                <a:cxn ang="0">
                  <a:pos x="106" y="135"/>
                </a:cxn>
                <a:cxn ang="0">
                  <a:pos x="106" y="135"/>
                </a:cxn>
              </a:cxnLst>
              <a:rect l="0" t="0" r="r" b="b"/>
              <a:pathLst>
                <a:path w="203" h="201">
                  <a:moveTo>
                    <a:pt x="106" y="135"/>
                  </a:moveTo>
                  <a:lnTo>
                    <a:pt x="110" y="201"/>
                  </a:lnTo>
                  <a:lnTo>
                    <a:pt x="127" y="142"/>
                  </a:lnTo>
                  <a:lnTo>
                    <a:pt x="188" y="179"/>
                  </a:lnTo>
                  <a:lnTo>
                    <a:pt x="156" y="125"/>
                  </a:lnTo>
                  <a:lnTo>
                    <a:pt x="203" y="116"/>
                  </a:lnTo>
                  <a:lnTo>
                    <a:pt x="127" y="101"/>
                  </a:lnTo>
                  <a:lnTo>
                    <a:pt x="178" y="55"/>
                  </a:lnTo>
                  <a:lnTo>
                    <a:pt x="106" y="80"/>
                  </a:lnTo>
                  <a:lnTo>
                    <a:pt x="118" y="0"/>
                  </a:lnTo>
                  <a:lnTo>
                    <a:pt x="76" y="68"/>
                  </a:lnTo>
                  <a:lnTo>
                    <a:pt x="49" y="25"/>
                  </a:lnTo>
                  <a:lnTo>
                    <a:pt x="49" y="76"/>
                  </a:lnTo>
                  <a:lnTo>
                    <a:pt x="0" y="74"/>
                  </a:lnTo>
                  <a:lnTo>
                    <a:pt x="70" y="106"/>
                  </a:lnTo>
                  <a:lnTo>
                    <a:pt x="21" y="158"/>
                  </a:lnTo>
                  <a:lnTo>
                    <a:pt x="106" y="135"/>
                  </a:lnTo>
                  <a:lnTo>
                    <a:pt x="106" y="135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603"/>
            <p:cNvSpPr>
              <a:spLocks/>
            </p:cNvSpPr>
            <p:nvPr/>
          </p:nvSpPr>
          <p:spPr bwMode="auto">
            <a:xfrm>
              <a:off x="8193554" y="502016"/>
              <a:ext cx="105075" cy="99461"/>
            </a:xfrm>
            <a:custGeom>
              <a:avLst/>
              <a:gdLst/>
              <a:ahLst/>
              <a:cxnLst>
                <a:cxn ang="0">
                  <a:pos x="249" y="239"/>
                </a:cxn>
                <a:cxn ang="0">
                  <a:pos x="245" y="336"/>
                </a:cxn>
                <a:cxn ang="0">
                  <a:pos x="164" y="277"/>
                </a:cxn>
                <a:cxn ang="0">
                  <a:pos x="50" y="331"/>
                </a:cxn>
                <a:cxn ang="0">
                  <a:pos x="67" y="220"/>
                </a:cxn>
                <a:cxn ang="0">
                  <a:pos x="6" y="197"/>
                </a:cxn>
                <a:cxn ang="0">
                  <a:pos x="0" y="184"/>
                </a:cxn>
                <a:cxn ang="0">
                  <a:pos x="76" y="161"/>
                </a:cxn>
                <a:cxn ang="0">
                  <a:pos x="34" y="61"/>
                </a:cxn>
                <a:cxn ang="0">
                  <a:pos x="124" y="89"/>
                </a:cxn>
                <a:cxn ang="0">
                  <a:pos x="152" y="26"/>
                </a:cxn>
                <a:cxn ang="0">
                  <a:pos x="179" y="0"/>
                </a:cxn>
                <a:cxn ang="0">
                  <a:pos x="217" y="83"/>
                </a:cxn>
                <a:cxn ang="0">
                  <a:pos x="329" y="97"/>
                </a:cxn>
                <a:cxn ang="0">
                  <a:pos x="274" y="171"/>
                </a:cxn>
                <a:cxn ang="0">
                  <a:pos x="314" y="239"/>
                </a:cxn>
                <a:cxn ang="0">
                  <a:pos x="323" y="256"/>
                </a:cxn>
                <a:cxn ang="0">
                  <a:pos x="249" y="239"/>
                </a:cxn>
                <a:cxn ang="0">
                  <a:pos x="249" y="239"/>
                </a:cxn>
              </a:cxnLst>
              <a:rect l="0" t="0" r="r" b="b"/>
              <a:pathLst>
                <a:path w="329" h="336">
                  <a:moveTo>
                    <a:pt x="249" y="239"/>
                  </a:moveTo>
                  <a:lnTo>
                    <a:pt x="245" y="336"/>
                  </a:lnTo>
                  <a:lnTo>
                    <a:pt x="164" y="277"/>
                  </a:lnTo>
                  <a:lnTo>
                    <a:pt x="50" y="331"/>
                  </a:lnTo>
                  <a:lnTo>
                    <a:pt x="67" y="220"/>
                  </a:lnTo>
                  <a:lnTo>
                    <a:pt x="6" y="197"/>
                  </a:lnTo>
                  <a:lnTo>
                    <a:pt x="0" y="184"/>
                  </a:lnTo>
                  <a:lnTo>
                    <a:pt x="76" y="161"/>
                  </a:lnTo>
                  <a:lnTo>
                    <a:pt x="34" y="61"/>
                  </a:lnTo>
                  <a:lnTo>
                    <a:pt x="124" y="89"/>
                  </a:lnTo>
                  <a:lnTo>
                    <a:pt x="152" y="26"/>
                  </a:lnTo>
                  <a:lnTo>
                    <a:pt x="179" y="0"/>
                  </a:lnTo>
                  <a:lnTo>
                    <a:pt x="217" y="83"/>
                  </a:lnTo>
                  <a:lnTo>
                    <a:pt x="329" y="97"/>
                  </a:lnTo>
                  <a:lnTo>
                    <a:pt x="274" y="171"/>
                  </a:lnTo>
                  <a:lnTo>
                    <a:pt x="314" y="239"/>
                  </a:lnTo>
                  <a:lnTo>
                    <a:pt x="323" y="256"/>
                  </a:lnTo>
                  <a:lnTo>
                    <a:pt x="249" y="239"/>
                  </a:lnTo>
                  <a:lnTo>
                    <a:pt x="249" y="2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604"/>
            <p:cNvSpPr>
              <a:spLocks/>
            </p:cNvSpPr>
            <p:nvPr/>
          </p:nvSpPr>
          <p:spPr bwMode="auto">
            <a:xfrm>
              <a:off x="8208290" y="518001"/>
              <a:ext cx="77525" cy="72819"/>
            </a:xfrm>
            <a:custGeom>
              <a:avLst/>
              <a:gdLst/>
              <a:ahLst/>
              <a:cxnLst>
                <a:cxn ang="0">
                  <a:pos x="182" y="118"/>
                </a:cxn>
                <a:cxn ang="0">
                  <a:pos x="241" y="59"/>
                </a:cxn>
                <a:cxn ang="0">
                  <a:pos x="177" y="70"/>
                </a:cxn>
                <a:cxn ang="0">
                  <a:pos x="146" y="82"/>
                </a:cxn>
                <a:cxn ang="0">
                  <a:pos x="137" y="44"/>
                </a:cxn>
                <a:cxn ang="0">
                  <a:pos x="119" y="0"/>
                </a:cxn>
                <a:cxn ang="0">
                  <a:pos x="102" y="42"/>
                </a:cxn>
                <a:cxn ang="0">
                  <a:pos x="99" y="82"/>
                </a:cxn>
                <a:cxn ang="0">
                  <a:pos x="28" y="42"/>
                </a:cxn>
                <a:cxn ang="0">
                  <a:pos x="53" y="89"/>
                </a:cxn>
                <a:cxn ang="0">
                  <a:pos x="89" y="112"/>
                </a:cxn>
                <a:cxn ang="0">
                  <a:pos x="0" y="141"/>
                </a:cxn>
                <a:cxn ang="0">
                  <a:pos x="74" y="144"/>
                </a:cxn>
                <a:cxn ang="0">
                  <a:pos x="45" y="192"/>
                </a:cxn>
                <a:cxn ang="0">
                  <a:pos x="24" y="241"/>
                </a:cxn>
                <a:cxn ang="0">
                  <a:pos x="102" y="175"/>
                </a:cxn>
                <a:cxn ang="0">
                  <a:pos x="108" y="160"/>
                </a:cxn>
                <a:cxn ang="0">
                  <a:pos x="175" y="247"/>
                </a:cxn>
                <a:cxn ang="0">
                  <a:pos x="169" y="165"/>
                </a:cxn>
                <a:cxn ang="0">
                  <a:pos x="148" y="137"/>
                </a:cxn>
                <a:cxn ang="0">
                  <a:pos x="218" y="160"/>
                </a:cxn>
                <a:cxn ang="0">
                  <a:pos x="182" y="118"/>
                </a:cxn>
                <a:cxn ang="0">
                  <a:pos x="182" y="118"/>
                </a:cxn>
              </a:cxnLst>
              <a:rect l="0" t="0" r="r" b="b"/>
              <a:pathLst>
                <a:path w="241" h="247">
                  <a:moveTo>
                    <a:pt x="182" y="118"/>
                  </a:moveTo>
                  <a:lnTo>
                    <a:pt x="241" y="59"/>
                  </a:lnTo>
                  <a:lnTo>
                    <a:pt x="177" y="70"/>
                  </a:lnTo>
                  <a:lnTo>
                    <a:pt x="146" y="82"/>
                  </a:lnTo>
                  <a:lnTo>
                    <a:pt x="137" y="44"/>
                  </a:lnTo>
                  <a:lnTo>
                    <a:pt x="119" y="0"/>
                  </a:lnTo>
                  <a:lnTo>
                    <a:pt x="102" y="42"/>
                  </a:lnTo>
                  <a:lnTo>
                    <a:pt x="99" y="82"/>
                  </a:lnTo>
                  <a:lnTo>
                    <a:pt x="28" y="42"/>
                  </a:lnTo>
                  <a:lnTo>
                    <a:pt x="53" y="89"/>
                  </a:lnTo>
                  <a:lnTo>
                    <a:pt x="89" y="112"/>
                  </a:lnTo>
                  <a:lnTo>
                    <a:pt x="0" y="141"/>
                  </a:lnTo>
                  <a:lnTo>
                    <a:pt x="74" y="144"/>
                  </a:lnTo>
                  <a:lnTo>
                    <a:pt x="45" y="192"/>
                  </a:lnTo>
                  <a:lnTo>
                    <a:pt x="24" y="241"/>
                  </a:lnTo>
                  <a:lnTo>
                    <a:pt x="102" y="175"/>
                  </a:lnTo>
                  <a:lnTo>
                    <a:pt x="108" y="160"/>
                  </a:lnTo>
                  <a:lnTo>
                    <a:pt x="175" y="247"/>
                  </a:lnTo>
                  <a:lnTo>
                    <a:pt x="169" y="165"/>
                  </a:lnTo>
                  <a:lnTo>
                    <a:pt x="148" y="137"/>
                  </a:lnTo>
                  <a:lnTo>
                    <a:pt x="218" y="160"/>
                  </a:lnTo>
                  <a:lnTo>
                    <a:pt x="182" y="118"/>
                  </a:lnTo>
                  <a:lnTo>
                    <a:pt x="182" y="118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605"/>
            <p:cNvSpPr>
              <a:spLocks/>
            </p:cNvSpPr>
            <p:nvPr/>
          </p:nvSpPr>
          <p:spPr bwMode="auto">
            <a:xfrm>
              <a:off x="8229433" y="533394"/>
              <a:ext cx="43568" cy="38482"/>
            </a:xfrm>
            <a:custGeom>
              <a:avLst/>
              <a:gdLst/>
              <a:ahLst/>
              <a:cxnLst>
                <a:cxn ang="0">
                  <a:pos x="118" y="86"/>
                </a:cxn>
                <a:cxn ang="0">
                  <a:pos x="99" y="63"/>
                </a:cxn>
                <a:cxn ang="0">
                  <a:pos x="137" y="23"/>
                </a:cxn>
                <a:cxn ang="0">
                  <a:pos x="69" y="46"/>
                </a:cxn>
                <a:cxn ang="0">
                  <a:pos x="59" y="0"/>
                </a:cxn>
                <a:cxn ang="0">
                  <a:pos x="54" y="46"/>
                </a:cxn>
                <a:cxn ang="0">
                  <a:pos x="6" y="27"/>
                </a:cxn>
                <a:cxn ang="0">
                  <a:pos x="46" y="57"/>
                </a:cxn>
                <a:cxn ang="0">
                  <a:pos x="0" y="78"/>
                </a:cxn>
                <a:cxn ang="0">
                  <a:pos x="35" y="78"/>
                </a:cxn>
                <a:cxn ang="0">
                  <a:pos x="16" y="120"/>
                </a:cxn>
                <a:cxn ang="0">
                  <a:pos x="52" y="86"/>
                </a:cxn>
                <a:cxn ang="0">
                  <a:pos x="86" y="130"/>
                </a:cxn>
                <a:cxn ang="0">
                  <a:pos x="71" y="72"/>
                </a:cxn>
                <a:cxn ang="0">
                  <a:pos x="118" y="86"/>
                </a:cxn>
                <a:cxn ang="0">
                  <a:pos x="118" y="86"/>
                </a:cxn>
              </a:cxnLst>
              <a:rect l="0" t="0" r="r" b="b"/>
              <a:pathLst>
                <a:path w="137" h="130">
                  <a:moveTo>
                    <a:pt x="118" y="86"/>
                  </a:moveTo>
                  <a:lnTo>
                    <a:pt x="99" y="63"/>
                  </a:lnTo>
                  <a:lnTo>
                    <a:pt x="137" y="23"/>
                  </a:lnTo>
                  <a:lnTo>
                    <a:pt x="69" y="46"/>
                  </a:lnTo>
                  <a:lnTo>
                    <a:pt x="59" y="0"/>
                  </a:lnTo>
                  <a:lnTo>
                    <a:pt x="54" y="46"/>
                  </a:lnTo>
                  <a:lnTo>
                    <a:pt x="6" y="27"/>
                  </a:lnTo>
                  <a:lnTo>
                    <a:pt x="46" y="57"/>
                  </a:lnTo>
                  <a:lnTo>
                    <a:pt x="0" y="78"/>
                  </a:lnTo>
                  <a:lnTo>
                    <a:pt x="35" y="78"/>
                  </a:lnTo>
                  <a:lnTo>
                    <a:pt x="16" y="120"/>
                  </a:lnTo>
                  <a:lnTo>
                    <a:pt x="52" y="86"/>
                  </a:lnTo>
                  <a:lnTo>
                    <a:pt x="86" y="130"/>
                  </a:lnTo>
                  <a:lnTo>
                    <a:pt x="71" y="72"/>
                  </a:lnTo>
                  <a:lnTo>
                    <a:pt x="118" y="86"/>
                  </a:lnTo>
                  <a:lnTo>
                    <a:pt x="118" y="86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606"/>
            <p:cNvSpPr>
              <a:spLocks/>
            </p:cNvSpPr>
            <p:nvPr/>
          </p:nvSpPr>
          <p:spPr bwMode="auto">
            <a:xfrm>
              <a:off x="8545939" y="699753"/>
              <a:ext cx="98027" cy="102421"/>
            </a:xfrm>
            <a:custGeom>
              <a:avLst/>
              <a:gdLst/>
              <a:ahLst/>
              <a:cxnLst>
                <a:cxn ang="0">
                  <a:pos x="198" y="253"/>
                </a:cxn>
                <a:cxn ang="0">
                  <a:pos x="268" y="281"/>
                </a:cxn>
                <a:cxn ang="0">
                  <a:pos x="236" y="209"/>
                </a:cxn>
                <a:cxn ang="0">
                  <a:pos x="306" y="156"/>
                </a:cxn>
                <a:cxn ang="0">
                  <a:pos x="236" y="139"/>
                </a:cxn>
                <a:cxn ang="0">
                  <a:pos x="279" y="68"/>
                </a:cxn>
                <a:cxn ang="0">
                  <a:pos x="198" y="95"/>
                </a:cxn>
                <a:cxn ang="0">
                  <a:pos x="200" y="0"/>
                </a:cxn>
                <a:cxn ang="0">
                  <a:pos x="144" y="78"/>
                </a:cxn>
                <a:cxn ang="0">
                  <a:pos x="104" y="15"/>
                </a:cxn>
                <a:cxn ang="0">
                  <a:pos x="82" y="110"/>
                </a:cxn>
                <a:cxn ang="0">
                  <a:pos x="0" y="152"/>
                </a:cxn>
                <a:cxn ang="0">
                  <a:pos x="72" y="196"/>
                </a:cxn>
                <a:cxn ang="0">
                  <a:pos x="47" y="289"/>
                </a:cxn>
                <a:cxn ang="0">
                  <a:pos x="122" y="266"/>
                </a:cxn>
                <a:cxn ang="0">
                  <a:pos x="144" y="346"/>
                </a:cxn>
                <a:cxn ang="0">
                  <a:pos x="198" y="253"/>
                </a:cxn>
                <a:cxn ang="0">
                  <a:pos x="198" y="253"/>
                </a:cxn>
              </a:cxnLst>
              <a:rect l="0" t="0" r="r" b="b"/>
              <a:pathLst>
                <a:path w="306" h="346">
                  <a:moveTo>
                    <a:pt x="198" y="253"/>
                  </a:moveTo>
                  <a:lnTo>
                    <a:pt x="268" y="281"/>
                  </a:lnTo>
                  <a:lnTo>
                    <a:pt x="236" y="209"/>
                  </a:lnTo>
                  <a:lnTo>
                    <a:pt x="306" y="156"/>
                  </a:lnTo>
                  <a:lnTo>
                    <a:pt x="236" y="139"/>
                  </a:lnTo>
                  <a:lnTo>
                    <a:pt x="279" y="68"/>
                  </a:lnTo>
                  <a:lnTo>
                    <a:pt x="198" y="95"/>
                  </a:lnTo>
                  <a:lnTo>
                    <a:pt x="200" y="0"/>
                  </a:lnTo>
                  <a:lnTo>
                    <a:pt x="144" y="78"/>
                  </a:lnTo>
                  <a:lnTo>
                    <a:pt x="104" y="15"/>
                  </a:lnTo>
                  <a:lnTo>
                    <a:pt x="82" y="110"/>
                  </a:lnTo>
                  <a:lnTo>
                    <a:pt x="0" y="152"/>
                  </a:lnTo>
                  <a:lnTo>
                    <a:pt x="72" y="196"/>
                  </a:lnTo>
                  <a:lnTo>
                    <a:pt x="47" y="289"/>
                  </a:lnTo>
                  <a:lnTo>
                    <a:pt x="122" y="266"/>
                  </a:lnTo>
                  <a:lnTo>
                    <a:pt x="144" y="346"/>
                  </a:lnTo>
                  <a:lnTo>
                    <a:pt x="198" y="253"/>
                  </a:lnTo>
                  <a:lnTo>
                    <a:pt x="198" y="2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607"/>
            <p:cNvSpPr>
              <a:spLocks/>
            </p:cNvSpPr>
            <p:nvPr/>
          </p:nvSpPr>
          <p:spPr bwMode="auto">
            <a:xfrm>
              <a:off x="8556831" y="711002"/>
              <a:ext cx="77525" cy="75187"/>
            </a:xfrm>
            <a:custGeom>
              <a:avLst/>
              <a:gdLst/>
              <a:ahLst/>
              <a:cxnLst>
                <a:cxn ang="0">
                  <a:pos x="145" y="179"/>
                </a:cxn>
                <a:cxn ang="0">
                  <a:pos x="200" y="217"/>
                </a:cxn>
                <a:cxn ang="0">
                  <a:pos x="181" y="165"/>
                </a:cxn>
                <a:cxn ang="0">
                  <a:pos x="242" y="127"/>
                </a:cxn>
                <a:cxn ang="0">
                  <a:pos x="162" y="125"/>
                </a:cxn>
                <a:cxn ang="0">
                  <a:pos x="209" y="63"/>
                </a:cxn>
                <a:cxn ang="0">
                  <a:pos x="137" y="95"/>
                </a:cxn>
                <a:cxn ang="0">
                  <a:pos x="152" y="0"/>
                </a:cxn>
                <a:cxn ang="0">
                  <a:pos x="103" y="80"/>
                </a:cxn>
                <a:cxn ang="0">
                  <a:pos x="76" y="19"/>
                </a:cxn>
                <a:cxn ang="0">
                  <a:pos x="69" y="99"/>
                </a:cxn>
                <a:cxn ang="0">
                  <a:pos x="0" y="108"/>
                </a:cxn>
                <a:cxn ang="0">
                  <a:pos x="86" y="141"/>
                </a:cxn>
                <a:cxn ang="0">
                  <a:pos x="59" y="171"/>
                </a:cxn>
                <a:cxn ang="0">
                  <a:pos x="34" y="217"/>
                </a:cxn>
                <a:cxn ang="0">
                  <a:pos x="114" y="165"/>
                </a:cxn>
                <a:cxn ang="0">
                  <a:pos x="114" y="253"/>
                </a:cxn>
                <a:cxn ang="0">
                  <a:pos x="114" y="251"/>
                </a:cxn>
                <a:cxn ang="0">
                  <a:pos x="116" y="247"/>
                </a:cxn>
                <a:cxn ang="0">
                  <a:pos x="120" y="240"/>
                </a:cxn>
                <a:cxn ang="0">
                  <a:pos x="126" y="232"/>
                </a:cxn>
                <a:cxn ang="0">
                  <a:pos x="129" y="224"/>
                </a:cxn>
                <a:cxn ang="0">
                  <a:pos x="135" y="217"/>
                </a:cxn>
                <a:cxn ang="0">
                  <a:pos x="137" y="209"/>
                </a:cxn>
                <a:cxn ang="0">
                  <a:pos x="141" y="207"/>
                </a:cxn>
                <a:cxn ang="0">
                  <a:pos x="141" y="198"/>
                </a:cxn>
                <a:cxn ang="0">
                  <a:pos x="143" y="188"/>
                </a:cxn>
                <a:cxn ang="0">
                  <a:pos x="145" y="181"/>
                </a:cxn>
                <a:cxn ang="0">
                  <a:pos x="145" y="179"/>
                </a:cxn>
                <a:cxn ang="0">
                  <a:pos x="145" y="179"/>
                </a:cxn>
              </a:cxnLst>
              <a:rect l="0" t="0" r="r" b="b"/>
              <a:pathLst>
                <a:path w="242" h="253">
                  <a:moveTo>
                    <a:pt x="145" y="179"/>
                  </a:moveTo>
                  <a:lnTo>
                    <a:pt x="200" y="217"/>
                  </a:lnTo>
                  <a:lnTo>
                    <a:pt x="181" y="165"/>
                  </a:lnTo>
                  <a:lnTo>
                    <a:pt x="242" y="127"/>
                  </a:lnTo>
                  <a:lnTo>
                    <a:pt x="162" y="125"/>
                  </a:lnTo>
                  <a:lnTo>
                    <a:pt x="209" y="63"/>
                  </a:lnTo>
                  <a:lnTo>
                    <a:pt x="137" y="95"/>
                  </a:lnTo>
                  <a:lnTo>
                    <a:pt x="152" y="0"/>
                  </a:lnTo>
                  <a:lnTo>
                    <a:pt x="103" y="80"/>
                  </a:lnTo>
                  <a:lnTo>
                    <a:pt x="76" y="19"/>
                  </a:lnTo>
                  <a:lnTo>
                    <a:pt x="69" y="99"/>
                  </a:lnTo>
                  <a:lnTo>
                    <a:pt x="0" y="108"/>
                  </a:lnTo>
                  <a:lnTo>
                    <a:pt x="86" y="141"/>
                  </a:lnTo>
                  <a:lnTo>
                    <a:pt x="59" y="171"/>
                  </a:lnTo>
                  <a:lnTo>
                    <a:pt x="34" y="217"/>
                  </a:lnTo>
                  <a:lnTo>
                    <a:pt x="114" y="165"/>
                  </a:lnTo>
                  <a:lnTo>
                    <a:pt x="114" y="253"/>
                  </a:lnTo>
                  <a:lnTo>
                    <a:pt x="114" y="251"/>
                  </a:lnTo>
                  <a:lnTo>
                    <a:pt x="116" y="247"/>
                  </a:lnTo>
                  <a:lnTo>
                    <a:pt x="120" y="240"/>
                  </a:lnTo>
                  <a:lnTo>
                    <a:pt x="126" y="232"/>
                  </a:lnTo>
                  <a:lnTo>
                    <a:pt x="129" y="224"/>
                  </a:lnTo>
                  <a:lnTo>
                    <a:pt x="135" y="217"/>
                  </a:lnTo>
                  <a:lnTo>
                    <a:pt x="137" y="209"/>
                  </a:lnTo>
                  <a:lnTo>
                    <a:pt x="141" y="207"/>
                  </a:lnTo>
                  <a:lnTo>
                    <a:pt x="141" y="198"/>
                  </a:lnTo>
                  <a:lnTo>
                    <a:pt x="143" y="188"/>
                  </a:lnTo>
                  <a:lnTo>
                    <a:pt x="145" y="181"/>
                  </a:lnTo>
                  <a:lnTo>
                    <a:pt x="145" y="179"/>
                  </a:lnTo>
                  <a:lnTo>
                    <a:pt x="145" y="17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608"/>
            <p:cNvSpPr>
              <a:spLocks/>
            </p:cNvSpPr>
            <p:nvPr/>
          </p:nvSpPr>
          <p:spPr bwMode="auto">
            <a:xfrm>
              <a:off x="8574770" y="728170"/>
              <a:ext cx="41646" cy="45586"/>
            </a:xfrm>
            <a:custGeom>
              <a:avLst/>
              <a:gdLst/>
              <a:ahLst/>
              <a:cxnLst>
                <a:cxn ang="0">
                  <a:pos x="71" y="103"/>
                </a:cxn>
                <a:cxn ang="0">
                  <a:pos x="72" y="154"/>
                </a:cxn>
                <a:cxn ang="0">
                  <a:pos x="82" y="108"/>
                </a:cxn>
                <a:cxn ang="0">
                  <a:pos x="124" y="137"/>
                </a:cxn>
                <a:cxn ang="0">
                  <a:pos x="101" y="93"/>
                </a:cxn>
                <a:cxn ang="0">
                  <a:pos x="131" y="87"/>
                </a:cxn>
                <a:cxn ang="0">
                  <a:pos x="82" y="78"/>
                </a:cxn>
                <a:cxn ang="0">
                  <a:pos x="116" y="42"/>
                </a:cxn>
                <a:cxn ang="0">
                  <a:pos x="71" y="59"/>
                </a:cxn>
                <a:cxn ang="0">
                  <a:pos x="76" y="0"/>
                </a:cxn>
                <a:cxn ang="0">
                  <a:pos x="48" y="51"/>
                </a:cxn>
                <a:cxn ang="0">
                  <a:pos x="33" y="15"/>
                </a:cxn>
                <a:cxn ang="0">
                  <a:pos x="31" y="57"/>
                </a:cxn>
                <a:cxn ang="0">
                  <a:pos x="0" y="55"/>
                </a:cxn>
                <a:cxn ang="0">
                  <a:pos x="46" y="80"/>
                </a:cxn>
                <a:cxn ang="0">
                  <a:pos x="14" y="122"/>
                </a:cxn>
                <a:cxn ang="0">
                  <a:pos x="71" y="103"/>
                </a:cxn>
                <a:cxn ang="0">
                  <a:pos x="71" y="103"/>
                </a:cxn>
              </a:cxnLst>
              <a:rect l="0" t="0" r="r" b="b"/>
              <a:pathLst>
                <a:path w="131" h="154">
                  <a:moveTo>
                    <a:pt x="71" y="103"/>
                  </a:moveTo>
                  <a:lnTo>
                    <a:pt x="72" y="154"/>
                  </a:lnTo>
                  <a:lnTo>
                    <a:pt x="82" y="108"/>
                  </a:lnTo>
                  <a:lnTo>
                    <a:pt x="124" y="137"/>
                  </a:lnTo>
                  <a:lnTo>
                    <a:pt x="101" y="93"/>
                  </a:lnTo>
                  <a:lnTo>
                    <a:pt x="131" y="87"/>
                  </a:lnTo>
                  <a:lnTo>
                    <a:pt x="82" y="78"/>
                  </a:lnTo>
                  <a:lnTo>
                    <a:pt x="116" y="42"/>
                  </a:lnTo>
                  <a:lnTo>
                    <a:pt x="71" y="59"/>
                  </a:lnTo>
                  <a:lnTo>
                    <a:pt x="76" y="0"/>
                  </a:lnTo>
                  <a:lnTo>
                    <a:pt x="48" y="51"/>
                  </a:lnTo>
                  <a:lnTo>
                    <a:pt x="33" y="15"/>
                  </a:lnTo>
                  <a:lnTo>
                    <a:pt x="31" y="57"/>
                  </a:lnTo>
                  <a:lnTo>
                    <a:pt x="0" y="55"/>
                  </a:lnTo>
                  <a:lnTo>
                    <a:pt x="46" y="80"/>
                  </a:lnTo>
                  <a:lnTo>
                    <a:pt x="14" y="122"/>
                  </a:lnTo>
                  <a:lnTo>
                    <a:pt x="71" y="103"/>
                  </a:lnTo>
                  <a:lnTo>
                    <a:pt x="71" y="103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609"/>
            <p:cNvSpPr>
              <a:spLocks/>
            </p:cNvSpPr>
            <p:nvPr/>
          </p:nvSpPr>
          <p:spPr bwMode="auto">
            <a:xfrm>
              <a:off x="7526586" y="473599"/>
              <a:ext cx="87135" cy="91764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310"/>
                </a:cxn>
                <a:cxn ang="0">
                  <a:pos x="121" y="285"/>
                </a:cxn>
                <a:cxn ang="0">
                  <a:pos x="131" y="184"/>
                </a:cxn>
                <a:cxn ang="0">
                  <a:pos x="205" y="249"/>
                </a:cxn>
                <a:cxn ang="0">
                  <a:pos x="271" y="177"/>
                </a:cxn>
                <a:cxn ang="0">
                  <a:pos x="154" y="42"/>
                </a:cxn>
                <a:cxn ang="0">
                  <a:pos x="98" y="0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271" h="310">
                  <a:moveTo>
                    <a:pt x="0" y="5"/>
                  </a:moveTo>
                  <a:lnTo>
                    <a:pt x="0" y="310"/>
                  </a:lnTo>
                  <a:lnTo>
                    <a:pt x="121" y="285"/>
                  </a:lnTo>
                  <a:lnTo>
                    <a:pt x="131" y="184"/>
                  </a:lnTo>
                  <a:lnTo>
                    <a:pt x="205" y="249"/>
                  </a:lnTo>
                  <a:lnTo>
                    <a:pt x="271" y="177"/>
                  </a:lnTo>
                  <a:lnTo>
                    <a:pt x="154" y="42"/>
                  </a:lnTo>
                  <a:lnTo>
                    <a:pt x="98" y="0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610"/>
            <p:cNvSpPr>
              <a:spLocks/>
            </p:cNvSpPr>
            <p:nvPr/>
          </p:nvSpPr>
          <p:spPr bwMode="auto">
            <a:xfrm>
              <a:off x="7526586" y="579572"/>
              <a:ext cx="58944" cy="8288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95" y="76"/>
                </a:cxn>
                <a:cxn ang="0">
                  <a:pos x="66" y="205"/>
                </a:cxn>
                <a:cxn ang="0">
                  <a:pos x="169" y="188"/>
                </a:cxn>
                <a:cxn ang="0">
                  <a:pos x="184" y="257"/>
                </a:cxn>
                <a:cxn ang="0">
                  <a:pos x="60" y="266"/>
                </a:cxn>
                <a:cxn ang="0">
                  <a:pos x="0" y="28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84" h="280">
                  <a:moveTo>
                    <a:pt x="3" y="0"/>
                  </a:moveTo>
                  <a:lnTo>
                    <a:pt x="95" y="76"/>
                  </a:lnTo>
                  <a:lnTo>
                    <a:pt x="66" y="205"/>
                  </a:lnTo>
                  <a:lnTo>
                    <a:pt x="169" y="188"/>
                  </a:lnTo>
                  <a:lnTo>
                    <a:pt x="184" y="257"/>
                  </a:lnTo>
                  <a:lnTo>
                    <a:pt x="60" y="266"/>
                  </a:lnTo>
                  <a:lnTo>
                    <a:pt x="0" y="28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611"/>
            <p:cNvSpPr>
              <a:spLocks/>
            </p:cNvSpPr>
            <p:nvPr/>
          </p:nvSpPr>
          <p:spPr bwMode="auto">
            <a:xfrm>
              <a:off x="7601548" y="581940"/>
              <a:ext cx="101231" cy="69859"/>
            </a:xfrm>
            <a:custGeom>
              <a:avLst/>
              <a:gdLst/>
              <a:ahLst/>
              <a:cxnLst>
                <a:cxn ang="0">
                  <a:pos x="0" y="235"/>
                </a:cxn>
                <a:cxn ang="0">
                  <a:pos x="50" y="169"/>
                </a:cxn>
                <a:cxn ang="0">
                  <a:pos x="162" y="201"/>
                </a:cxn>
                <a:cxn ang="0">
                  <a:pos x="126" y="55"/>
                </a:cxn>
                <a:cxn ang="0">
                  <a:pos x="181" y="0"/>
                </a:cxn>
                <a:cxn ang="0">
                  <a:pos x="236" y="61"/>
                </a:cxn>
                <a:cxn ang="0">
                  <a:pos x="289" y="137"/>
                </a:cxn>
                <a:cxn ang="0">
                  <a:pos x="318" y="192"/>
                </a:cxn>
                <a:cxn ang="0">
                  <a:pos x="103" y="220"/>
                </a:cxn>
                <a:cxn ang="0">
                  <a:pos x="0" y="235"/>
                </a:cxn>
                <a:cxn ang="0">
                  <a:pos x="0" y="235"/>
                </a:cxn>
              </a:cxnLst>
              <a:rect l="0" t="0" r="r" b="b"/>
              <a:pathLst>
                <a:path w="318" h="235">
                  <a:moveTo>
                    <a:pt x="0" y="235"/>
                  </a:moveTo>
                  <a:lnTo>
                    <a:pt x="50" y="169"/>
                  </a:lnTo>
                  <a:lnTo>
                    <a:pt x="162" y="201"/>
                  </a:lnTo>
                  <a:lnTo>
                    <a:pt x="126" y="55"/>
                  </a:lnTo>
                  <a:lnTo>
                    <a:pt x="181" y="0"/>
                  </a:lnTo>
                  <a:lnTo>
                    <a:pt x="236" y="61"/>
                  </a:lnTo>
                  <a:lnTo>
                    <a:pt x="289" y="137"/>
                  </a:lnTo>
                  <a:lnTo>
                    <a:pt x="318" y="192"/>
                  </a:lnTo>
                  <a:lnTo>
                    <a:pt x="103" y="220"/>
                  </a:lnTo>
                  <a:lnTo>
                    <a:pt x="0" y="235"/>
                  </a:lnTo>
                  <a:lnTo>
                    <a:pt x="0" y="23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612"/>
            <p:cNvSpPr>
              <a:spLocks/>
            </p:cNvSpPr>
            <p:nvPr/>
          </p:nvSpPr>
          <p:spPr bwMode="auto">
            <a:xfrm>
              <a:off x="7626535" y="541682"/>
              <a:ext cx="17299" cy="189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5"/>
                </a:cxn>
                <a:cxn ang="0">
                  <a:pos x="55" y="6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" h="62">
                  <a:moveTo>
                    <a:pt x="0" y="0"/>
                  </a:moveTo>
                  <a:lnTo>
                    <a:pt x="0" y="55"/>
                  </a:lnTo>
                  <a:lnTo>
                    <a:pt x="55" y="6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613"/>
            <p:cNvSpPr>
              <a:spLocks/>
            </p:cNvSpPr>
            <p:nvPr/>
          </p:nvSpPr>
          <p:spPr bwMode="auto">
            <a:xfrm>
              <a:off x="7701497" y="470639"/>
              <a:ext cx="96105" cy="7459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6" y="97"/>
                </a:cxn>
                <a:cxn ang="0">
                  <a:pos x="186" y="170"/>
                </a:cxn>
                <a:cxn ang="0">
                  <a:pos x="262" y="253"/>
                </a:cxn>
                <a:cxn ang="0">
                  <a:pos x="274" y="223"/>
                </a:cxn>
                <a:cxn ang="0">
                  <a:pos x="156" y="111"/>
                </a:cxn>
                <a:cxn ang="0">
                  <a:pos x="299" y="82"/>
                </a:cxn>
                <a:cxn ang="0">
                  <a:pos x="301" y="14"/>
                </a:cxn>
                <a:cxn ang="0">
                  <a:pos x="169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1" h="253">
                  <a:moveTo>
                    <a:pt x="0" y="0"/>
                  </a:moveTo>
                  <a:lnTo>
                    <a:pt x="116" y="97"/>
                  </a:lnTo>
                  <a:lnTo>
                    <a:pt x="186" y="170"/>
                  </a:lnTo>
                  <a:lnTo>
                    <a:pt x="262" y="253"/>
                  </a:lnTo>
                  <a:lnTo>
                    <a:pt x="274" y="223"/>
                  </a:lnTo>
                  <a:lnTo>
                    <a:pt x="156" y="111"/>
                  </a:lnTo>
                  <a:lnTo>
                    <a:pt x="299" y="82"/>
                  </a:lnTo>
                  <a:lnTo>
                    <a:pt x="301" y="14"/>
                  </a:lnTo>
                  <a:lnTo>
                    <a:pt x="169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614"/>
            <p:cNvSpPr>
              <a:spLocks/>
            </p:cNvSpPr>
            <p:nvPr/>
          </p:nvSpPr>
          <p:spPr bwMode="auto">
            <a:xfrm>
              <a:off x="7812338" y="474191"/>
              <a:ext cx="26269" cy="136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45"/>
                </a:cxn>
                <a:cxn ang="0">
                  <a:pos x="84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4" h="45">
                  <a:moveTo>
                    <a:pt x="0" y="0"/>
                  </a:moveTo>
                  <a:lnTo>
                    <a:pt x="40" y="45"/>
                  </a:lnTo>
                  <a:lnTo>
                    <a:pt x="8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615"/>
            <p:cNvSpPr>
              <a:spLocks/>
            </p:cNvSpPr>
            <p:nvPr/>
          </p:nvSpPr>
          <p:spPr bwMode="auto">
            <a:xfrm>
              <a:off x="7859109" y="477743"/>
              <a:ext cx="10892" cy="201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63"/>
                </a:cxn>
                <a:cxn ang="0">
                  <a:pos x="34" y="68"/>
                </a:cxn>
                <a:cxn ang="0">
                  <a:pos x="30" y="38"/>
                </a:cxn>
                <a:cxn ang="0">
                  <a:pos x="28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4" h="68">
                  <a:moveTo>
                    <a:pt x="0" y="0"/>
                  </a:moveTo>
                  <a:lnTo>
                    <a:pt x="1" y="63"/>
                  </a:lnTo>
                  <a:lnTo>
                    <a:pt x="34" y="68"/>
                  </a:lnTo>
                  <a:lnTo>
                    <a:pt x="30" y="38"/>
                  </a:lnTo>
                  <a:lnTo>
                    <a:pt x="28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616"/>
            <p:cNvSpPr>
              <a:spLocks/>
            </p:cNvSpPr>
            <p:nvPr/>
          </p:nvSpPr>
          <p:spPr bwMode="auto">
            <a:xfrm>
              <a:off x="7804009" y="561219"/>
              <a:ext cx="13455" cy="1894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37" y="0"/>
                </a:cxn>
                <a:cxn ang="0">
                  <a:pos x="42" y="65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2" h="65">
                  <a:moveTo>
                    <a:pt x="0" y="14"/>
                  </a:moveTo>
                  <a:lnTo>
                    <a:pt x="37" y="0"/>
                  </a:lnTo>
                  <a:lnTo>
                    <a:pt x="42" y="65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617"/>
            <p:cNvSpPr>
              <a:spLocks/>
            </p:cNvSpPr>
            <p:nvPr/>
          </p:nvSpPr>
          <p:spPr bwMode="auto">
            <a:xfrm>
              <a:off x="7823871" y="523921"/>
              <a:ext cx="78806" cy="82292"/>
            </a:xfrm>
            <a:custGeom>
              <a:avLst/>
              <a:gdLst/>
              <a:ahLst/>
              <a:cxnLst>
                <a:cxn ang="0">
                  <a:pos x="0" y="217"/>
                </a:cxn>
                <a:cxn ang="0">
                  <a:pos x="78" y="125"/>
                </a:cxn>
                <a:cxn ang="0">
                  <a:pos x="192" y="154"/>
                </a:cxn>
                <a:cxn ang="0">
                  <a:pos x="160" y="21"/>
                </a:cxn>
                <a:cxn ang="0">
                  <a:pos x="173" y="0"/>
                </a:cxn>
                <a:cxn ang="0">
                  <a:pos x="173" y="36"/>
                </a:cxn>
                <a:cxn ang="0">
                  <a:pos x="190" y="84"/>
                </a:cxn>
                <a:cxn ang="0">
                  <a:pos x="209" y="123"/>
                </a:cxn>
                <a:cxn ang="0">
                  <a:pos x="230" y="156"/>
                </a:cxn>
                <a:cxn ang="0">
                  <a:pos x="247" y="171"/>
                </a:cxn>
                <a:cxn ang="0">
                  <a:pos x="196" y="196"/>
                </a:cxn>
                <a:cxn ang="0">
                  <a:pos x="130" y="232"/>
                </a:cxn>
                <a:cxn ang="0">
                  <a:pos x="63" y="277"/>
                </a:cxn>
                <a:cxn ang="0">
                  <a:pos x="0" y="217"/>
                </a:cxn>
                <a:cxn ang="0">
                  <a:pos x="0" y="217"/>
                </a:cxn>
              </a:cxnLst>
              <a:rect l="0" t="0" r="r" b="b"/>
              <a:pathLst>
                <a:path w="247" h="277">
                  <a:moveTo>
                    <a:pt x="0" y="217"/>
                  </a:moveTo>
                  <a:lnTo>
                    <a:pt x="78" y="125"/>
                  </a:lnTo>
                  <a:lnTo>
                    <a:pt x="192" y="154"/>
                  </a:lnTo>
                  <a:lnTo>
                    <a:pt x="160" y="21"/>
                  </a:lnTo>
                  <a:lnTo>
                    <a:pt x="173" y="0"/>
                  </a:lnTo>
                  <a:lnTo>
                    <a:pt x="173" y="36"/>
                  </a:lnTo>
                  <a:lnTo>
                    <a:pt x="190" y="84"/>
                  </a:lnTo>
                  <a:lnTo>
                    <a:pt x="209" y="123"/>
                  </a:lnTo>
                  <a:lnTo>
                    <a:pt x="230" y="156"/>
                  </a:lnTo>
                  <a:lnTo>
                    <a:pt x="247" y="171"/>
                  </a:lnTo>
                  <a:lnTo>
                    <a:pt x="196" y="196"/>
                  </a:lnTo>
                  <a:lnTo>
                    <a:pt x="130" y="232"/>
                  </a:lnTo>
                  <a:lnTo>
                    <a:pt x="63" y="277"/>
                  </a:lnTo>
                  <a:lnTo>
                    <a:pt x="0" y="21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618"/>
            <p:cNvSpPr>
              <a:spLocks/>
            </p:cNvSpPr>
            <p:nvPr/>
          </p:nvSpPr>
          <p:spPr bwMode="auto">
            <a:xfrm>
              <a:off x="8128203" y="538722"/>
              <a:ext cx="119811" cy="85252"/>
            </a:xfrm>
            <a:custGeom>
              <a:avLst/>
              <a:gdLst/>
              <a:ahLst/>
              <a:cxnLst>
                <a:cxn ang="0">
                  <a:pos x="180" y="25"/>
                </a:cxn>
                <a:cxn ang="0">
                  <a:pos x="158" y="76"/>
                </a:cxn>
                <a:cxn ang="0">
                  <a:pos x="137" y="116"/>
                </a:cxn>
                <a:cxn ang="0">
                  <a:pos x="108" y="149"/>
                </a:cxn>
                <a:cxn ang="0">
                  <a:pos x="74" y="185"/>
                </a:cxn>
                <a:cxn ang="0">
                  <a:pos x="45" y="211"/>
                </a:cxn>
                <a:cxn ang="0">
                  <a:pos x="23" y="221"/>
                </a:cxn>
                <a:cxn ang="0">
                  <a:pos x="0" y="263"/>
                </a:cxn>
                <a:cxn ang="0">
                  <a:pos x="51" y="266"/>
                </a:cxn>
                <a:cxn ang="0">
                  <a:pos x="112" y="278"/>
                </a:cxn>
                <a:cxn ang="0">
                  <a:pos x="169" y="289"/>
                </a:cxn>
                <a:cxn ang="0">
                  <a:pos x="243" y="251"/>
                </a:cxn>
                <a:cxn ang="0">
                  <a:pos x="336" y="202"/>
                </a:cxn>
                <a:cxn ang="0">
                  <a:pos x="374" y="187"/>
                </a:cxn>
                <a:cxn ang="0">
                  <a:pos x="367" y="171"/>
                </a:cxn>
                <a:cxn ang="0">
                  <a:pos x="224" y="238"/>
                </a:cxn>
                <a:cxn ang="0">
                  <a:pos x="251" y="111"/>
                </a:cxn>
                <a:cxn ang="0">
                  <a:pos x="180" y="76"/>
                </a:cxn>
                <a:cxn ang="0">
                  <a:pos x="182" y="55"/>
                </a:cxn>
                <a:cxn ang="0">
                  <a:pos x="253" y="25"/>
                </a:cxn>
                <a:cxn ang="0">
                  <a:pos x="245" y="0"/>
                </a:cxn>
                <a:cxn ang="0">
                  <a:pos x="180" y="25"/>
                </a:cxn>
                <a:cxn ang="0">
                  <a:pos x="180" y="25"/>
                </a:cxn>
              </a:cxnLst>
              <a:rect l="0" t="0" r="r" b="b"/>
              <a:pathLst>
                <a:path w="374" h="289">
                  <a:moveTo>
                    <a:pt x="180" y="25"/>
                  </a:moveTo>
                  <a:lnTo>
                    <a:pt x="158" y="76"/>
                  </a:lnTo>
                  <a:lnTo>
                    <a:pt x="137" y="116"/>
                  </a:lnTo>
                  <a:lnTo>
                    <a:pt x="108" y="149"/>
                  </a:lnTo>
                  <a:lnTo>
                    <a:pt x="74" y="185"/>
                  </a:lnTo>
                  <a:lnTo>
                    <a:pt x="45" y="211"/>
                  </a:lnTo>
                  <a:lnTo>
                    <a:pt x="23" y="221"/>
                  </a:lnTo>
                  <a:lnTo>
                    <a:pt x="0" y="263"/>
                  </a:lnTo>
                  <a:lnTo>
                    <a:pt x="51" y="266"/>
                  </a:lnTo>
                  <a:lnTo>
                    <a:pt x="112" y="278"/>
                  </a:lnTo>
                  <a:lnTo>
                    <a:pt x="169" y="289"/>
                  </a:lnTo>
                  <a:lnTo>
                    <a:pt x="243" y="251"/>
                  </a:lnTo>
                  <a:lnTo>
                    <a:pt x="336" y="202"/>
                  </a:lnTo>
                  <a:lnTo>
                    <a:pt x="374" y="187"/>
                  </a:lnTo>
                  <a:lnTo>
                    <a:pt x="367" y="171"/>
                  </a:lnTo>
                  <a:lnTo>
                    <a:pt x="224" y="238"/>
                  </a:lnTo>
                  <a:lnTo>
                    <a:pt x="251" y="111"/>
                  </a:lnTo>
                  <a:lnTo>
                    <a:pt x="180" y="76"/>
                  </a:lnTo>
                  <a:lnTo>
                    <a:pt x="182" y="55"/>
                  </a:lnTo>
                  <a:lnTo>
                    <a:pt x="253" y="25"/>
                  </a:lnTo>
                  <a:lnTo>
                    <a:pt x="245" y="0"/>
                  </a:lnTo>
                  <a:lnTo>
                    <a:pt x="180" y="25"/>
                  </a:lnTo>
                  <a:lnTo>
                    <a:pt x="180" y="2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619"/>
            <p:cNvSpPr>
              <a:spLocks/>
            </p:cNvSpPr>
            <p:nvPr/>
          </p:nvSpPr>
          <p:spPr bwMode="auto">
            <a:xfrm>
              <a:off x="8276845" y="577204"/>
              <a:ext cx="14095" cy="7104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0"/>
                </a:cxn>
                <a:cxn ang="0">
                  <a:pos x="43" y="9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43" h="22">
                  <a:moveTo>
                    <a:pt x="0" y="22"/>
                  </a:moveTo>
                  <a:lnTo>
                    <a:pt x="0" y="0"/>
                  </a:lnTo>
                  <a:lnTo>
                    <a:pt x="43" y="9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620"/>
            <p:cNvSpPr>
              <a:spLocks/>
            </p:cNvSpPr>
            <p:nvPr/>
          </p:nvSpPr>
          <p:spPr bwMode="auto">
            <a:xfrm>
              <a:off x="8264031" y="494320"/>
              <a:ext cx="162738" cy="82884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4" y="101"/>
                </a:cxn>
                <a:cxn ang="0">
                  <a:pos x="138" y="109"/>
                </a:cxn>
                <a:cxn ang="0">
                  <a:pos x="74" y="198"/>
                </a:cxn>
                <a:cxn ang="0">
                  <a:pos x="118" y="282"/>
                </a:cxn>
                <a:cxn ang="0">
                  <a:pos x="177" y="261"/>
                </a:cxn>
                <a:cxn ang="0">
                  <a:pos x="256" y="240"/>
                </a:cxn>
                <a:cxn ang="0">
                  <a:pos x="338" y="224"/>
                </a:cxn>
                <a:cxn ang="0">
                  <a:pos x="414" y="217"/>
                </a:cxn>
                <a:cxn ang="0">
                  <a:pos x="475" y="215"/>
                </a:cxn>
                <a:cxn ang="0">
                  <a:pos x="505" y="217"/>
                </a:cxn>
                <a:cxn ang="0">
                  <a:pos x="507" y="21"/>
                </a:cxn>
                <a:cxn ang="0">
                  <a:pos x="376" y="0"/>
                </a:cxn>
                <a:cxn ang="0">
                  <a:pos x="283" y="15"/>
                </a:cxn>
                <a:cxn ang="0">
                  <a:pos x="167" y="38"/>
                </a:cxn>
                <a:cxn ang="0">
                  <a:pos x="74" y="59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507" h="282">
                  <a:moveTo>
                    <a:pt x="0" y="80"/>
                  </a:moveTo>
                  <a:lnTo>
                    <a:pt x="4" y="101"/>
                  </a:lnTo>
                  <a:lnTo>
                    <a:pt x="138" y="109"/>
                  </a:lnTo>
                  <a:lnTo>
                    <a:pt x="74" y="198"/>
                  </a:lnTo>
                  <a:lnTo>
                    <a:pt x="118" y="282"/>
                  </a:lnTo>
                  <a:lnTo>
                    <a:pt x="177" y="261"/>
                  </a:lnTo>
                  <a:lnTo>
                    <a:pt x="256" y="240"/>
                  </a:lnTo>
                  <a:lnTo>
                    <a:pt x="338" y="224"/>
                  </a:lnTo>
                  <a:lnTo>
                    <a:pt x="414" y="217"/>
                  </a:lnTo>
                  <a:lnTo>
                    <a:pt x="475" y="215"/>
                  </a:lnTo>
                  <a:lnTo>
                    <a:pt x="505" y="217"/>
                  </a:lnTo>
                  <a:lnTo>
                    <a:pt x="507" y="21"/>
                  </a:lnTo>
                  <a:lnTo>
                    <a:pt x="376" y="0"/>
                  </a:lnTo>
                  <a:lnTo>
                    <a:pt x="283" y="15"/>
                  </a:lnTo>
                  <a:lnTo>
                    <a:pt x="167" y="38"/>
                  </a:lnTo>
                  <a:lnTo>
                    <a:pt x="74" y="59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621"/>
            <p:cNvSpPr>
              <a:spLocks/>
            </p:cNvSpPr>
            <p:nvPr/>
          </p:nvSpPr>
          <p:spPr bwMode="auto">
            <a:xfrm>
              <a:off x="8544657" y="518001"/>
              <a:ext cx="57663" cy="728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79"/>
                </a:cxn>
                <a:cxn ang="0">
                  <a:pos x="59" y="194"/>
                </a:cxn>
                <a:cxn ang="0">
                  <a:pos x="120" y="217"/>
                </a:cxn>
                <a:cxn ang="0">
                  <a:pos x="175" y="245"/>
                </a:cxn>
                <a:cxn ang="0">
                  <a:pos x="181" y="51"/>
                </a:cxn>
                <a:cxn ang="0">
                  <a:pos x="108" y="2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81" h="245">
                  <a:moveTo>
                    <a:pt x="0" y="0"/>
                  </a:moveTo>
                  <a:lnTo>
                    <a:pt x="6" y="179"/>
                  </a:lnTo>
                  <a:lnTo>
                    <a:pt x="59" y="194"/>
                  </a:lnTo>
                  <a:lnTo>
                    <a:pt x="120" y="217"/>
                  </a:lnTo>
                  <a:lnTo>
                    <a:pt x="175" y="245"/>
                  </a:lnTo>
                  <a:lnTo>
                    <a:pt x="181" y="51"/>
                  </a:lnTo>
                  <a:lnTo>
                    <a:pt x="108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622"/>
            <p:cNvSpPr>
              <a:spLocks/>
            </p:cNvSpPr>
            <p:nvPr/>
          </p:nvSpPr>
          <p:spPr bwMode="auto">
            <a:xfrm>
              <a:off x="8515826" y="699161"/>
              <a:ext cx="57663" cy="7992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6" y="122"/>
                </a:cxn>
                <a:cxn ang="0">
                  <a:pos x="11" y="219"/>
                </a:cxn>
                <a:cxn ang="0">
                  <a:pos x="0" y="264"/>
                </a:cxn>
                <a:cxn ang="0">
                  <a:pos x="72" y="264"/>
                </a:cxn>
                <a:cxn ang="0">
                  <a:pos x="125" y="270"/>
                </a:cxn>
                <a:cxn ang="0">
                  <a:pos x="148" y="207"/>
                </a:cxn>
                <a:cxn ang="0">
                  <a:pos x="61" y="154"/>
                </a:cxn>
                <a:cxn ang="0">
                  <a:pos x="161" y="99"/>
                </a:cxn>
                <a:cxn ang="0">
                  <a:pos x="178" y="29"/>
                </a:cxn>
                <a:cxn ang="0">
                  <a:pos x="61" y="0"/>
                </a:cxn>
                <a:cxn ang="0">
                  <a:pos x="61" y="0"/>
                </a:cxn>
              </a:cxnLst>
              <a:rect l="0" t="0" r="r" b="b"/>
              <a:pathLst>
                <a:path w="178" h="270">
                  <a:moveTo>
                    <a:pt x="61" y="0"/>
                  </a:moveTo>
                  <a:lnTo>
                    <a:pt x="36" y="122"/>
                  </a:lnTo>
                  <a:lnTo>
                    <a:pt x="11" y="219"/>
                  </a:lnTo>
                  <a:lnTo>
                    <a:pt x="0" y="264"/>
                  </a:lnTo>
                  <a:lnTo>
                    <a:pt x="72" y="264"/>
                  </a:lnTo>
                  <a:lnTo>
                    <a:pt x="125" y="270"/>
                  </a:lnTo>
                  <a:lnTo>
                    <a:pt x="148" y="207"/>
                  </a:lnTo>
                  <a:lnTo>
                    <a:pt x="61" y="154"/>
                  </a:lnTo>
                  <a:lnTo>
                    <a:pt x="161" y="99"/>
                  </a:lnTo>
                  <a:lnTo>
                    <a:pt x="178" y="29"/>
                  </a:lnTo>
                  <a:lnTo>
                    <a:pt x="61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623"/>
            <p:cNvSpPr>
              <a:spLocks/>
            </p:cNvSpPr>
            <p:nvPr/>
          </p:nvSpPr>
          <p:spPr bwMode="auto">
            <a:xfrm>
              <a:off x="8588866" y="711002"/>
              <a:ext cx="6407" cy="4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13"/>
                </a:cxn>
                <a:cxn ang="0">
                  <a:pos x="19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9" h="13">
                  <a:moveTo>
                    <a:pt x="0" y="0"/>
                  </a:moveTo>
                  <a:lnTo>
                    <a:pt x="11" y="13"/>
                  </a:lnTo>
                  <a:lnTo>
                    <a:pt x="19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624"/>
            <p:cNvSpPr>
              <a:spLocks/>
            </p:cNvSpPr>
            <p:nvPr/>
          </p:nvSpPr>
          <p:spPr bwMode="auto">
            <a:xfrm>
              <a:off x="8429972" y="876177"/>
              <a:ext cx="168504" cy="72819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38" y="114"/>
                </a:cxn>
                <a:cxn ang="0">
                  <a:pos x="0" y="165"/>
                </a:cxn>
                <a:cxn ang="0">
                  <a:pos x="87" y="192"/>
                </a:cxn>
                <a:cxn ang="0">
                  <a:pos x="239" y="219"/>
                </a:cxn>
                <a:cxn ang="0">
                  <a:pos x="407" y="243"/>
                </a:cxn>
                <a:cxn ang="0">
                  <a:pos x="517" y="245"/>
                </a:cxn>
                <a:cxn ang="0">
                  <a:pos x="524" y="89"/>
                </a:cxn>
                <a:cxn ang="0">
                  <a:pos x="304" y="42"/>
                </a:cxn>
                <a:cxn ang="0">
                  <a:pos x="114" y="0"/>
                </a:cxn>
                <a:cxn ang="0">
                  <a:pos x="114" y="0"/>
                </a:cxn>
              </a:cxnLst>
              <a:rect l="0" t="0" r="r" b="b"/>
              <a:pathLst>
                <a:path w="524" h="245">
                  <a:moveTo>
                    <a:pt x="114" y="0"/>
                  </a:moveTo>
                  <a:lnTo>
                    <a:pt x="38" y="114"/>
                  </a:lnTo>
                  <a:lnTo>
                    <a:pt x="0" y="165"/>
                  </a:lnTo>
                  <a:lnTo>
                    <a:pt x="87" y="192"/>
                  </a:lnTo>
                  <a:lnTo>
                    <a:pt x="239" y="219"/>
                  </a:lnTo>
                  <a:lnTo>
                    <a:pt x="407" y="243"/>
                  </a:lnTo>
                  <a:lnTo>
                    <a:pt x="517" y="245"/>
                  </a:lnTo>
                  <a:lnTo>
                    <a:pt x="524" y="89"/>
                  </a:lnTo>
                  <a:lnTo>
                    <a:pt x="304" y="42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625"/>
            <p:cNvSpPr>
              <a:spLocks/>
            </p:cNvSpPr>
            <p:nvPr/>
          </p:nvSpPr>
          <p:spPr bwMode="auto">
            <a:xfrm>
              <a:off x="8379998" y="1097004"/>
              <a:ext cx="76243" cy="757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147"/>
                </a:cxn>
                <a:cxn ang="0">
                  <a:pos x="76" y="257"/>
                </a:cxn>
                <a:cxn ang="0">
                  <a:pos x="201" y="204"/>
                </a:cxn>
                <a:cxn ang="0">
                  <a:pos x="237" y="76"/>
                </a:cxn>
                <a:cxn ang="0">
                  <a:pos x="158" y="57"/>
                </a:cxn>
                <a:cxn ang="0">
                  <a:pos x="5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37" h="257">
                  <a:moveTo>
                    <a:pt x="0" y="0"/>
                  </a:moveTo>
                  <a:lnTo>
                    <a:pt x="44" y="147"/>
                  </a:lnTo>
                  <a:lnTo>
                    <a:pt x="76" y="257"/>
                  </a:lnTo>
                  <a:lnTo>
                    <a:pt x="201" y="204"/>
                  </a:lnTo>
                  <a:lnTo>
                    <a:pt x="237" y="76"/>
                  </a:lnTo>
                  <a:lnTo>
                    <a:pt x="158" y="57"/>
                  </a:lnTo>
                  <a:lnTo>
                    <a:pt x="5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626"/>
            <p:cNvSpPr>
              <a:spLocks/>
            </p:cNvSpPr>
            <p:nvPr/>
          </p:nvSpPr>
          <p:spPr bwMode="auto">
            <a:xfrm>
              <a:off x="8465211" y="1121869"/>
              <a:ext cx="25628" cy="201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66"/>
                </a:cxn>
                <a:cxn ang="0">
                  <a:pos x="82" y="1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2" h="66">
                  <a:moveTo>
                    <a:pt x="0" y="0"/>
                  </a:moveTo>
                  <a:lnTo>
                    <a:pt x="44" y="66"/>
                  </a:lnTo>
                  <a:lnTo>
                    <a:pt x="82" y="1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627"/>
            <p:cNvSpPr>
              <a:spLocks/>
            </p:cNvSpPr>
            <p:nvPr/>
          </p:nvSpPr>
          <p:spPr bwMode="auto">
            <a:xfrm>
              <a:off x="8408189" y="1180479"/>
              <a:ext cx="31394" cy="556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71"/>
                </a:cxn>
                <a:cxn ang="0">
                  <a:pos x="34" y="151"/>
                </a:cxn>
                <a:cxn ang="0">
                  <a:pos x="38" y="189"/>
                </a:cxn>
                <a:cxn ang="0">
                  <a:pos x="97" y="5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7" h="189">
                  <a:moveTo>
                    <a:pt x="0" y="0"/>
                  </a:moveTo>
                  <a:lnTo>
                    <a:pt x="17" y="71"/>
                  </a:lnTo>
                  <a:lnTo>
                    <a:pt x="34" y="151"/>
                  </a:lnTo>
                  <a:lnTo>
                    <a:pt x="38" y="189"/>
                  </a:lnTo>
                  <a:lnTo>
                    <a:pt x="97" y="5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628"/>
            <p:cNvSpPr>
              <a:spLocks/>
            </p:cNvSpPr>
            <p:nvPr/>
          </p:nvSpPr>
          <p:spPr bwMode="auto">
            <a:xfrm>
              <a:off x="8419080" y="1223105"/>
              <a:ext cx="52537" cy="20129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4" y="68"/>
                </a:cxn>
                <a:cxn ang="0">
                  <a:pos x="164" y="65"/>
                </a:cxn>
                <a:cxn ang="0">
                  <a:pos x="143" y="0"/>
                </a:cxn>
                <a:cxn ang="0">
                  <a:pos x="10" y="27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164" h="68">
                  <a:moveTo>
                    <a:pt x="0" y="15"/>
                  </a:moveTo>
                  <a:lnTo>
                    <a:pt x="4" y="68"/>
                  </a:lnTo>
                  <a:lnTo>
                    <a:pt x="164" y="65"/>
                  </a:lnTo>
                  <a:lnTo>
                    <a:pt x="143" y="0"/>
                  </a:lnTo>
                  <a:lnTo>
                    <a:pt x="10" y="27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629"/>
            <p:cNvSpPr>
              <a:spLocks/>
            </p:cNvSpPr>
            <p:nvPr/>
          </p:nvSpPr>
          <p:spPr bwMode="auto">
            <a:xfrm>
              <a:off x="8488917" y="1131341"/>
              <a:ext cx="106356" cy="110117"/>
            </a:xfrm>
            <a:custGeom>
              <a:avLst/>
              <a:gdLst/>
              <a:ahLst/>
              <a:cxnLst>
                <a:cxn ang="0">
                  <a:pos x="0" y="373"/>
                </a:cxn>
                <a:cxn ang="0">
                  <a:pos x="53" y="295"/>
                </a:cxn>
                <a:cxn ang="0">
                  <a:pos x="179" y="325"/>
                </a:cxn>
                <a:cxn ang="0">
                  <a:pos x="124" y="226"/>
                </a:cxn>
                <a:cxn ang="0">
                  <a:pos x="245" y="152"/>
                </a:cxn>
                <a:cxn ang="0">
                  <a:pos x="133" y="124"/>
                </a:cxn>
                <a:cxn ang="0">
                  <a:pos x="196" y="42"/>
                </a:cxn>
                <a:cxn ang="0">
                  <a:pos x="67" y="63"/>
                </a:cxn>
                <a:cxn ang="0">
                  <a:pos x="65" y="0"/>
                </a:cxn>
                <a:cxn ang="0">
                  <a:pos x="226" y="29"/>
                </a:cxn>
                <a:cxn ang="0">
                  <a:pos x="333" y="36"/>
                </a:cxn>
                <a:cxn ang="0">
                  <a:pos x="333" y="363"/>
                </a:cxn>
                <a:cxn ang="0">
                  <a:pos x="0" y="373"/>
                </a:cxn>
                <a:cxn ang="0">
                  <a:pos x="0" y="373"/>
                </a:cxn>
              </a:cxnLst>
              <a:rect l="0" t="0" r="r" b="b"/>
              <a:pathLst>
                <a:path w="333" h="373">
                  <a:moveTo>
                    <a:pt x="0" y="373"/>
                  </a:moveTo>
                  <a:lnTo>
                    <a:pt x="53" y="295"/>
                  </a:lnTo>
                  <a:lnTo>
                    <a:pt x="179" y="325"/>
                  </a:lnTo>
                  <a:lnTo>
                    <a:pt x="124" y="226"/>
                  </a:lnTo>
                  <a:lnTo>
                    <a:pt x="245" y="152"/>
                  </a:lnTo>
                  <a:lnTo>
                    <a:pt x="133" y="124"/>
                  </a:lnTo>
                  <a:lnTo>
                    <a:pt x="196" y="42"/>
                  </a:lnTo>
                  <a:lnTo>
                    <a:pt x="67" y="63"/>
                  </a:lnTo>
                  <a:lnTo>
                    <a:pt x="65" y="0"/>
                  </a:lnTo>
                  <a:lnTo>
                    <a:pt x="226" y="29"/>
                  </a:lnTo>
                  <a:lnTo>
                    <a:pt x="333" y="36"/>
                  </a:lnTo>
                  <a:lnTo>
                    <a:pt x="333" y="363"/>
                  </a:lnTo>
                  <a:lnTo>
                    <a:pt x="0" y="373"/>
                  </a:lnTo>
                  <a:lnTo>
                    <a:pt x="0" y="373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630"/>
            <p:cNvSpPr>
              <a:spLocks/>
            </p:cNvSpPr>
            <p:nvPr/>
          </p:nvSpPr>
          <p:spPr bwMode="auto">
            <a:xfrm>
              <a:off x="8122437" y="1102924"/>
              <a:ext cx="121733" cy="142087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245" y="51"/>
                </a:cxn>
                <a:cxn ang="0">
                  <a:pos x="272" y="188"/>
                </a:cxn>
                <a:cxn ang="0">
                  <a:pos x="175" y="154"/>
                </a:cxn>
                <a:cxn ang="0">
                  <a:pos x="110" y="247"/>
                </a:cxn>
                <a:cxn ang="0">
                  <a:pos x="89" y="158"/>
                </a:cxn>
                <a:cxn ang="0">
                  <a:pos x="0" y="190"/>
                </a:cxn>
                <a:cxn ang="0">
                  <a:pos x="89" y="283"/>
                </a:cxn>
                <a:cxn ang="0">
                  <a:pos x="197" y="394"/>
                </a:cxn>
                <a:cxn ang="0">
                  <a:pos x="277" y="479"/>
                </a:cxn>
                <a:cxn ang="0">
                  <a:pos x="380" y="477"/>
                </a:cxn>
                <a:cxn ang="0">
                  <a:pos x="357" y="320"/>
                </a:cxn>
                <a:cxn ang="0">
                  <a:pos x="327" y="177"/>
                </a:cxn>
                <a:cxn ang="0">
                  <a:pos x="291" y="0"/>
                </a:cxn>
                <a:cxn ang="0">
                  <a:pos x="291" y="0"/>
                </a:cxn>
              </a:cxnLst>
              <a:rect l="0" t="0" r="r" b="b"/>
              <a:pathLst>
                <a:path w="380" h="479">
                  <a:moveTo>
                    <a:pt x="291" y="0"/>
                  </a:moveTo>
                  <a:lnTo>
                    <a:pt x="245" y="51"/>
                  </a:lnTo>
                  <a:lnTo>
                    <a:pt x="272" y="188"/>
                  </a:lnTo>
                  <a:lnTo>
                    <a:pt x="175" y="154"/>
                  </a:lnTo>
                  <a:lnTo>
                    <a:pt x="110" y="247"/>
                  </a:lnTo>
                  <a:lnTo>
                    <a:pt x="89" y="158"/>
                  </a:lnTo>
                  <a:lnTo>
                    <a:pt x="0" y="190"/>
                  </a:lnTo>
                  <a:lnTo>
                    <a:pt x="89" y="283"/>
                  </a:lnTo>
                  <a:lnTo>
                    <a:pt x="197" y="394"/>
                  </a:lnTo>
                  <a:lnTo>
                    <a:pt x="277" y="479"/>
                  </a:lnTo>
                  <a:lnTo>
                    <a:pt x="380" y="477"/>
                  </a:lnTo>
                  <a:lnTo>
                    <a:pt x="357" y="320"/>
                  </a:lnTo>
                  <a:lnTo>
                    <a:pt x="327" y="177"/>
                  </a:lnTo>
                  <a:lnTo>
                    <a:pt x="291" y="0"/>
                  </a:lnTo>
                  <a:lnTo>
                    <a:pt x="29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631"/>
            <p:cNvSpPr>
              <a:spLocks/>
            </p:cNvSpPr>
            <p:nvPr/>
          </p:nvSpPr>
          <p:spPr bwMode="auto">
            <a:xfrm>
              <a:off x="8039146" y="1048457"/>
              <a:ext cx="169786" cy="114261"/>
            </a:xfrm>
            <a:custGeom>
              <a:avLst/>
              <a:gdLst/>
              <a:ahLst/>
              <a:cxnLst>
                <a:cxn ang="0">
                  <a:pos x="0" y="100"/>
                </a:cxn>
                <a:cxn ang="0">
                  <a:pos x="55" y="78"/>
                </a:cxn>
                <a:cxn ang="0">
                  <a:pos x="145" y="34"/>
                </a:cxn>
                <a:cxn ang="0">
                  <a:pos x="183" y="7"/>
                </a:cxn>
                <a:cxn ang="0">
                  <a:pos x="251" y="13"/>
                </a:cxn>
                <a:cxn ang="0">
                  <a:pos x="342" y="13"/>
                </a:cxn>
                <a:cxn ang="0">
                  <a:pos x="437" y="9"/>
                </a:cxn>
                <a:cxn ang="0">
                  <a:pos x="479" y="0"/>
                </a:cxn>
                <a:cxn ang="0">
                  <a:pos x="506" y="59"/>
                </a:cxn>
                <a:cxn ang="0">
                  <a:pos x="531" y="135"/>
                </a:cxn>
                <a:cxn ang="0">
                  <a:pos x="468" y="127"/>
                </a:cxn>
                <a:cxn ang="0">
                  <a:pos x="460" y="26"/>
                </a:cxn>
                <a:cxn ang="0">
                  <a:pos x="379" y="97"/>
                </a:cxn>
                <a:cxn ang="0">
                  <a:pos x="323" y="34"/>
                </a:cxn>
                <a:cxn ang="0">
                  <a:pos x="306" y="127"/>
                </a:cxn>
                <a:cxn ang="0">
                  <a:pos x="181" y="156"/>
                </a:cxn>
                <a:cxn ang="0">
                  <a:pos x="285" y="256"/>
                </a:cxn>
                <a:cxn ang="0">
                  <a:pos x="268" y="386"/>
                </a:cxn>
                <a:cxn ang="0">
                  <a:pos x="114" y="215"/>
                </a:cxn>
                <a:cxn ang="0">
                  <a:pos x="0" y="100"/>
                </a:cxn>
                <a:cxn ang="0">
                  <a:pos x="0" y="100"/>
                </a:cxn>
              </a:cxnLst>
              <a:rect l="0" t="0" r="r" b="b"/>
              <a:pathLst>
                <a:path w="531" h="386">
                  <a:moveTo>
                    <a:pt x="0" y="100"/>
                  </a:moveTo>
                  <a:lnTo>
                    <a:pt x="55" y="78"/>
                  </a:lnTo>
                  <a:lnTo>
                    <a:pt x="145" y="34"/>
                  </a:lnTo>
                  <a:lnTo>
                    <a:pt x="183" y="7"/>
                  </a:lnTo>
                  <a:lnTo>
                    <a:pt x="251" y="13"/>
                  </a:lnTo>
                  <a:lnTo>
                    <a:pt x="342" y="13"/>
                  </a:lnTo>
                  <a:lnTo>
                    <a:pt x="437" y="9"/>
                  </a:lnTo>
                  <a:lnTo>
                    <a:pt x="479" y="0"/>
                  </a:lnTo>
                  <a:lnTo>
                    <a:pt x="506" y="59"/>
                  </a:lnTo>
                  <a:lnTo>
                    <a:pt x="531" y="135"/>
                  </a:lnTo>
                  <a:lnTo>
                    <a:pt x="468" y="127"/>
                  </a:lnTo>
                  <a:lnTo>
                    <a:pt x="460" y="26"/>
                  </a:lnTo>
                  <a:lnTo>
                    <a:pt x="379" y="97"/>
                  </a:lnTo>
                  <a:lnTo>
                    <a:pt x="323" y="34"/>
                  </a:lnTo>
                  <a:lnTo>
                    <a:pt x="306" y="127"/>
                  </a:lnTo>
                  <a:lnTo>
                    <a:pt x="181" y="156"/>
                  </a:lnTo>
                  <a:lnTo>
                    <a:pt x="285" y="256"/>
                  </a:lnTo>
                  <a:lnTo>
                    <a:pt x="268" y="386"/>
                  </a:lnTo>
                  <a:lnTo>
                    <a:pt x="114" y="215"/>
                  </a:lnTo>
                  <a:lnTo>
                    <a:pt x="0" y="100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632"/>
            <p:cNvSpPr>
              <a:spLocks/>
            </p:cNvSpPr>
            <p:nvPr/>
          </p:nvSpPr>
          <p:spPr bwMode="auto">
            <a:xfrm>
              <a:off x="7921897" y="1182847"/>
              <a:ext cx="63429" cy="64531"/>
            </a:xfrm>
            <a:custGeom>
              <a:avLst/>
              <a:gdLst/>
              <a:ahLst/>
              <a:cxnLst>
                <a:cxn ang="0">
                  <a:pos x="21" y="219"/>
                </a:cxn>
                <a:cxn ang="0">
                  <a:pos x="0" y="181"/>
                </a:cxn>
                <a:cxn ang="0">
                  <a:pos x="118" y="101"/>
                </a:cxn>
                <a:cxn ang="0">
                  <a:pos x="6" y="69"/>
                </a:cxn>
                <a:cxn ang="0">
                  <a:pos x="55" y="0"/>
                </a:cxn>
                <a:cxn ang="0">
                  <a:pos x="200" y="209"/>
                </a:cxn>
                <a:cxn ang="0">
                  <a:pos x="21" y="219"/>
                </a:cxn>
                <a:cxn ang="0">
                  <a:pos x="21" y="219"/>
                </a:cxn>
              </a:cxnLst>
              <a:rect l="0" t="0" r="r" b="b"/>
              <a:pathLst>
                <a:path w="200" h="219">
                  <a:moveTo>
                    <a:pt x="21" y="219"/>
                  </a:moveTo>
                  <a:lnTo>
                    <a:pt x="0" y="181"/>
                  </a:lnTo>
                  <a:lnTo>
                    <a:pt x="118" y="101"/>
                  </a:lnTo>
                  <a:lnTo>
                    <a:pt x="6" y="69"/>
                  </a:lnTo>
                  <a:lnTo>
                    <a:pt x="55" y="0"/>
                  </a:lnTo>
                  <a:lnTo>
                    <a:pt x="200" y="209"/>
                  </a:lnTo>
                  <a:lnTo>
                    <a:pt x="21" y="219"/>
                  </a:lnTo>
                  <a:lnTo>
                    <a:pt x="21" y="21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633"/>
            <p:cNvSpPr>
              <a:spLocks/>
            </p:cNvSpPr>
            <p:nvPr/>
          </p:nvSpPr>
          <p:spPr bwMode="auto">
            <a:xfrm>
              <a:off x="7852061" y="1136077"/>
              <a:ext cx="79447" cy="49138"/>
            </a:xfrm>
            <a:custGeom>
              <a:avLst/>
              <a:gdLst/>
              <a:ahLst/>
              <a:cxnLst>
                <a:cxn ang="0">
                  <a:pos x="247" y="139"/>
                </a:cxn>
                <a:cxn ang="0">
                  <a:pos x="144" y="166"/>
                </a:cxn>
                <a:cxn ang="0">
                  <a:pos x="135" y="33"/>
                </a:cxn>
                <a:cxn ang="0">
                  <a:pos x="45" y="133"/>
                </a:cxn>
                <a:cxn ang="0">
                  <a:pos x="0" y="69"/>
                </a:cxn>
                <a:cxn ang="0">
                  <a:pos x="155" y="0"/>
                </a:cxn>
                <a:cxn ang="0">
                  <a:pos x="247" y="139"/>
                </a:cxn>
                <a:cxn ang="0">
                  <a:pos x="247" y="139"/>
                </a:cxn>
              </a:cxnLst>
              <a:rect l="0" t="0" r="r" b="b"/>
              <a:pathLst>
                <a:path w="247" h="166">
                  <a:moveTo>
                    <a:pt x="247" y="139"/>
                  </a:moveTo>
                  <a:lnTo>
                    <a:pt x="144" y="166"/>
                  </a:lnTo>
                  <a:lnTo>
                    <a:pt x="135" y="33"/>
                  </a:lnTo>
                  <a:lnTo>
                    <a:pt x="45" y="133"/>
                  </a:lnTo>
                  <a:lnTo>
                    <a:pt x="0" y="69"/>
                  </a:lnTo>
                  <a:lnTo>
                    <a:pt x="155" y="0"/>
                  </a:lnTo>
                  <a:lnTo>
                    <a:pt x="247" y="139"/>
                  </a:lnTo>
                  <a:lnTo>
                    <a:pt x="247" y="13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634"/>
            <p:cNvSpPr>
              <a:spLocks/>
            </p:cNvSpPr>
            <p:nvPr/>
          </p:nvSpPr>
          <p:spPr bwMode="auto">
            <a:xfrm>
              <a:off x="7626535" y="1161534"/>
              <a:ext cx="214635" cy="85252"/>
            </a:xfrm>
            <a:custGeom>
              <a:avLst/>
              <a:gdLst/>
              <a:ahLst/>
              <a:cxnLst>
                <a:cxn ang="0">
                  <a:pos x="0" y="289"/>
                </a:cxn>
                <a:cxn ang="0">
                  <a:pos x="601" y="287"/>
                </a:cxn>
                <a:cxn ang="0">
                  <a:pos x="616" y="237"/>
                </a:cxn>
                <a:cxn ang="0">
                  <a:pos x="496" y="173"/>
                </a:cxn>
                <a:cxn ang="0">
                  <a:pos x="643" y="104"/>
                </a:cxn>
                <a:cxn ang="0">
                  <a:pos x="671" y="0"/>
                </a:cxn>
                <a:cxn ang="0">
                  <a:pos x="419" y="112"/>
                </a:cxn>
                <a:cxn ang="0">
                  <a:pos x="162" y="220"/>
                </a:cxn>
                <a:cxn ang="0">
                  <a:pos x="0" y="289"/>
                </a:cxn>
                <a:cxn ang="0">
                  <a:pos x="0" y="289"/>
                </a:cxn>
              </a:cxnLst>
              <a:rect l="0" t="0" r="r" b="b"/>
              <a:pathLst>
                <a:path w="671" h="289">
                  <a:moveTo>
                    <a:pt x="0" y="289"/>
                  </a:moveTo>
                  <a:lnTo>
                    <a:pt x="601" y="287"/>
                  </a:lnTo>
                  <a:lnTo>
                    <a:pt x="616" y="237"/>
                  </a:lnTo>
                  <a:lnTo>
                    <a:pt x="496" y="173"/>
                  </a:lnTo>
                  <a:lnTo>
                    <a:pt x="643" y="104"/>
                  </a:lnTo>
                  <a:lnTo>
                    <a:pt x="671" y="0"/>
                  </a:lnTo>
                  <a:lnTo>
                    <a:pt x="419" y="112"/>
                  </a:lnTo>
                  <a:lnTo>
                    <a:pt x="162" y="220"/>
                  </a:lnTo>
                  <a:lnTo>
                    <a:pt x="0" y="289"/>
                  </a:lnTo>
                  <a:lnTo>
                    <a:pt x="0" y="28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635"/>
            <p:cNvSpPr>
              <a:spLocks/>
            </p:cNvSpPr>
            <p:nvPr/>
          </p:nvSpPr>
          <p:spPr bwMode="auto">
            <a:xfrm>
              <a:off x="7529789" y="1002279"/>
              <a:ext cx="42927" cy="49730"/>
            </a:xfrm>
            <a:custGeom>
              <a:avLst/>
              <a:gdLst/>
              <a:ahLst/>
              <a:cxnLst>
                <a:cxn ang="0">
                  <a:pos x="129" y="104"/>
                </a:cxn>
                <a:cxn ang="0">
                  <a:pos x="135" y="123"/>
                </a:cxn>
                <a:cxn ang="0">
                  <a:pos x="6" y="167"/>
                </a:cxn>
                <a:cxn ang="0">
                  <a:pos x="0" y="0"/>
                </a:cxn>
                <a:cxn ang="0">
                  <a:pos x="65" y="28"/>
                </a:cxn>
                <a:cxn ang="0">
                  <a:pos x="36" y="131"/>
                </a:cxn>
                <a:cxn ang="0">
                  <a:pos x="129" y="104"/>
                </a:cxn>
                <a:cxn ang="0">
                  <a:pos x="129" y="104"/>
                </a:cxn>
              </a:cxnLst>
              <a:rect l="0" t="0" r="r" b="b"/>
              <a:pathLst>
                <a:path w="135" h="167">
                  <a:moveTo>
                    <a:pt x="129" y="104"/>
                  </a:moveTo>
                  <a:lnTo>
                    <a:pt x="135" y="123"/>
                  </a:lnTo>
                  <a:lnTo>
                    <a:pt x="6" y="167"/>
                  </a:lnTo>
                  <a:lnTo>
                    <a:pt x="0" y="0"/>
                  </a:lnTo>
                  <a:lnTo>
                    <a:pt x="65" y="28"/>
                  </a:lnTo>
                  <a:lnTo>
                    <a:pt x="36" y="131"/>
                  </a:lnTo>
                  <a:lnTo>
                    <a:pt x="129" y="104"/>
                  </a:lnTo>
                  <a:lnTo>
                    <a:pt x="129" y="10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636"/>
            <p:cNvSpPr>
              <a:spLocks/>
            </p:cNvSpPr>
            <p:nvPr/>
          </p:nvSpPr>
          <p:spPr bwMode="auto">
            <a:xfrm>
              <a:off x="7529789" y="936564"/>
              <a:ext cx="33957" cy="50322"/>
            </a:xfrm>
            <a:custGeom>
              <a:avLst/>
              <a:gdLst/>
              <a:ahLst/>
              <a:cxnLst>
                <a:cxn ang="0">
                  <a:pos x="0" y="172"/>
                </a:cxn>
                <a:cxn ang="0">
                  <a:pos x="86" y="137"/>
                </a:cxn>
                <a:cxn ang="0">
                  <a:pos x="107" y="50"/>
                </a:cxn>
                <a:cxn ang="0">
                  <a:pos x="44" y="27"/>
                </a:cxn>
                <a:cxn ang="0">
                  <a:pos x="0" y="0"/>
                </a:cxn>
                <a:cxn ang="0">
                  <a:pos x="0" y="172"/>
                </a:cxn>
                <a:cxn ang="0">
                  <a:pos x="0" y="172"/>
                </a:cxn>
              </a:cxnLst>
              <a:rect l="0" t="0" r="r" b="b"/>
              <a:pathLst>
                <a:path w="107" h="172">
                  <a:moveTo>
                    <a:pt x="0" y="172"/>
                  </a:moveTo>
                  <a:lnTo>
                    <a:pt x="86" y="137"/>
                  </a:lnTo>
                  <a:lnTo>
                    <a:pt x="107" y="50"/>
                  </a:lnTo>
                  <a:lnTo>
                    <a:pt x="44" y="27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637"/>
            <p:cNvSpPr>
              <a:spLocks/>
            </p:cNvSpPr>
            <p:nvPr/>
          </p:nvSpPr>
          <p:spPr bwMode="auto">
            <a:xfrm>
              <a:off x="7578482" y="955509"/>
              <a:ext cx="11533" cy="88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30"/>
                </a:cxn>
                <a:cxn ang="0">
                  <a:pos x="36" y="1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" h="30">
                  <a:moveTo>
                    <a:pt x="0" y="0"/>
                  </a:moveTo>
                  <a:lnTo>
                    <a:pt x="19" y="30"/>
                  </a:lnTo>
                  <a:lnTo>
                    <a:pt x="36" y="1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638"/>
            <p:cNvSpPr>
              <a:spLocks/>
            </p:cNvSpPr>
            <p:nvPr/>
          </p:nvSpPr>
          <p:spPr bwMode="auto">
            <a:xfrm>
              <a:off x="7609877" y="963797"/>
              <a:ext cx="15377" cy="710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2"/>
                </a:cxn>
                <a:cxn ang="0">
                  <a:pos x="48" y="13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8" h="22">
                  <a:moveTo>
                    <a:pt x="2" y="0"/>
                  </a:moveTo>
                  <a:lnTo>
                    <a:pt x="0" y="22"/>
                  </a:lnTo>
                  <a:lnTo>
                    <a:pt x="48" y="13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639"/>
            <p:cNvSpPr>
              <a:spLocks/>
            </p:cNvSpPr>
            <p:nvPr/>
          </p:nvSpPr>
          <p:spPr bwMode="auto">
            <a:xfrm>
              <a:off x="7629098" y="972678"/>
              <a:ext cx="133266" cy="4854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6" y="48"/>
                </a:cxn>
                <a:cxn ang="0">
                  <a:pos x="93" y="72"/>
                </a:cxn>
                <a:cxn ang="0">
                  <a:pos x="0" y="135"/>
                </a:cxn>
                <a:cxn ang="0">
                  <a:pos x="7" y="163"/>
                </a:cxn>
                <a:cxn ang="0">
                  <a:pos x="175" y="118"/>
                </a:cxn>
                <a:cxn ang="0">
                  <a:pos x="321" y="86"/>
                </a:cxn>
                <a:cxn ang="0">
                  <a:pos x="414" y="72"/>
                </a:cxn>
                <a:cxn ang="0">
                  <a:pos x="298" y="57"/>
                </a:cxn>
                <a:cxn ang="0">
                  <a:pos x="182" y="36"/>
                </a:cxn>
                <a:cxn ang="0">
                  <a:pos x="66" y="9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414" h="163">
                  <a:moveTo>
                    <a:pt x="38" y="0"/>
                  </a:moveTo>
                  <a:lnTo>
                    <a:pt x="6" y="48"/>
                  </a:lnTo>
                  <a:lnTo>
                    <a:pt x="93" y="72"/>
                  </a:lnTo>
                  <a:lnTo>
                    <a:pt x="0" y="135"/>
                  </a:lnTo>
                  <a:lnTo>
                    <a:pt x="7" y="163"/>
                  </a:lnTo>
                  <a:lnTo>
                    <a:pt x="175" y="118"/>
                  </a:lnTo>
                  <a:lnTo>
                    <a:pt x="321" y="86"/>
                  </a:lnTo>
                  <a:lnTo>
                    <a:pt x="414" y="72"/>
                  </a:lnTo>
                  <a:lnTo>
                    <a:pt x="298" y="57"/>
                  </a:lnTo>
                  <a:lnTo>
                    <a:pt x="182" y="36"/>
                  </a:lnTo>
                  <a:lnTo>
                    <a:pt x="66" y="9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640"/>
            <p:cNvSpPr>
              <a:spLocks/>
            </p:cNvSpPr>
            <p:nvPr/>
          </p:nvSpPr>
          <p:spPr bwMode="auto">
            <a:xfrm>
              <a:off x="7579123" y="745931"/>
              <a:ext cx="149924" cy="86436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93" y="114"/>
                </a:cxn>
                <a:cxn ang="0">
                  <a:pos x="232" y="70"/>
                </a:cxn>
                <a:cxn ang="0">
                  <a:pos x="359" y="32"/>
                </a:cxn>
                <a:cxn ang="0">
                  <a:pos x="470" y="0"/>
                </a:cxn>
                <a:cxn ang="0">
                  <a:pos x="449" y="45"/>
                </a:cxn>
                <a:cxn ang="0">
                  <a:pos x="428" y="110"/>
                </a:cxn>
                <a:cxn ang="0">
                  <a:pos x="414" y="192"/>
                </a:cxn>
                <a:cxn ang="0">
                  <a:pos x="413" y="264"/>
                </a:cxn>
                <a:cxn ang="0">
                  <a:pos x="414" y="291"/>
                </a:cxn>
                <a:cxn ang="0">
                  <a:pos x="228" y="230"/>
                </a:cxn>
                <a:cxn ang="0">
                  <a:pos x="0" y="142"/>
                </a:cxn>
                <a:cxn ang="0">
                  <a:pos x="0" y="142"/>
                </a:cxn>
              </a:cxnLst>
              <a:rect l="0" t="0" r="r" b="b"/>
              <a:pathLst>
                <a:path w="470" h="291">
                  <a:moveTo>
                    <a:pt x="0" y="142"/>
                  </a:moveTo>
                  <a:lnTo>
                    <a:pt x="93" y="114"/>
                  </a:lnTo>
                  <a:lnTo>
                    <a:pt x="232" y="70"/>
                  </a:lnTo>
                  <a:lnTo>
                    <a:pt x="359" y="32"/>
                  </a:lnTo>
                  <a:lnTo>
                    <a:pt x="470" y="0"/>
                  </a:lnTo>
                  <a:lnTo>
                    <a:pt x="449" y="45"/>
                  </a:lnTo>
                  <a:lnTo>
                    <a:pt x="428" y="110"/>
                  </a:lnTo>
                  <a:lnTo>
                    <a:pt x="414" y="192"/>
                  </a:lnTo>
                  <a:lnTo>
                    <a:pt x="413" y="264"/>
                  </a:lnTo>
                  <a:lnTo>
                    <a:pt x="414" y="291"/>
                  </a:lnTo>
                  <a:lnTo>
                    <a:pt x="228" y="230"/>
                  </a:lnTo>
                  <a:lnTo>
                    <a:pt x="0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641"/>
            <p:cNvSpPr>
              <a:spLocks/>
            </p:cNvSpPr>
            <p:nvPr/>
          </p:nvSpPr>
          <p:spPr bwMode="auto">
            <a:xfrm>
              <a:off x="7969309" y="711594"/>
              <a:ext cx="28191" cy="2249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0" y="47"/>
                </a:cxn>
                <a:cxn ang="0">
                  <a:pos x="34" y="49"/>
                </a:cxn>
                <a:cxn ang="0">
                  <a:pos x="81" y="74"/>
                </a:cxn>
                <a:cxn ang="0">
                  <a:pos x="89" y="26"/>
                </a:cxn>
                <a:cxn ang="0">
                  <a:pos x="89" y="0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89" h="74">
                  <a:moveTo>
                    <a:pt x="0" y="13"/>
                  </a:moveTo>
                  <a:lnTo>
                    <a:pt x="0" y="47"/>
                  </a:lnTo>
                  <a:lnTo>
                    <a:pt x="34" y="49"/>
                  </a:lnTo>
                  <a:lnTo>
                    <a:pt x="81" y="74"/>
                  </a:lnTo>
                  <a:lnTo>
                    <a:pt x="89" y="26"/>
                  </a:lnTo>
                  <a:lnTo>
                    <a:pt x="89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642"/>
            <p:cNvSpPr>
              <a:spLocks/>
            </p:cNvSpPr>
            <p:nvPr/>
          </p:nvSpPr>
          <p:spPr bwMode="auto">
            <a:xfrm>
              <a:off x="7980201" y="741195"/>
              <a:ext cx="13455" cy="28417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0" y="49"/>
                </a:cxn>
                <a:cxn ang="0">
                  <a:pos x="6" y="97"/>
                </a:cxn>
                <a:cxn ang="0">
                  <a:pos x="30" y="51"/>
                </a:cxn>
                <a:cxn ang="0">
                  <a:pos x="42" y="0"/>
                </a:cxn>
                <a:cxn ang="0">
                  <a:pos x="42" y="0"/>
                </a:cxn>
              </a:cxnLst>
              <a:rect l="0" t="0" r="r" b="b"/>
              <a:pathLst>
                <a:path w="42" h="97">
                  <a:moveTo>
                    <a:pt x="42" y="0"/>
                  </a:moveTo>
                  <a:lnTo>
                    <a:pt x="0" y="49"/>
                  </a:lnTo>
                  <a:lnTo>
                    <a:pt x="6" y="97"/>
                  </a:lnTo>
                  <a:lnTo>
                    <a:pt x="30" y="51"/>
                  </a:lnTo>
                  <a:lnTo>
                    <a:pt x="42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643"/>
            <p:cNvSpPr>
              <a:spLocks/>
            </p:cNvSpPr>
            <p:nvPr/>
          </p:nvSpPr>
          <p:spPr bwMode="auto">
            <a:xfrm>
              <a:off x="7948166" y="783229"/>
              <a:ext cx="18580" cy="13616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57" y="8"/>
                </a:cxn>
                <a:cxn ang="0">
                  <a:pos x="23" y="29"/>
                </a:cxn>
                <a:cxn ang="0">
                  <a:pos x="0" y="46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57" h="46">
                  <a:moveTo>
                    <a:pt x="34" y="0"/>
                  </a:moveTo>
                  <a:lnTo>
                    <a:pt x="57" y="8"/>
                  </a:lnTo>
                  <a:lnTo>
                    <a:pt x="23" y="29"/>
                  </a:lnTo>
                  <a:lnTo>
                    <a:pt x="0" y="46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644"/>
            <p:cNvSpPr>
              <a:spLocks/>
            </p:cNvSpPr>
            <p:nvPr/>
          </p:nvSpPr>
          <p:spPr bwMode="auto">
            <a:xfrm>
              <a:off x="7900755" y="722250"/>
              <a:ext cx="19862" cy="8880"/>
            </a:xfrm>
            <a:custGeom>
              <a:avLst/>
              <a:gdLst/>
              <a:ahLst/>
              <a:cxnLst>
                <a:cxn ang="0">
                  <a:pos x="3" y="15"/>
                </a:cxn>
                <a:cxn ang="0">
                  <a:pos x="0" y="31"/>
                </a:cxn>
                <a:cxn ang="0">
                  <a:pos x="57" y="15"/>
                </a:cxn>
                <a:cxn ang="0">
                  <a:pos x="61" y="0"/>
                </a:cxn>
                <a:cxn ang="0">
                  <a:pos x="3" y="15"/>
                </a:cxn>
                <a:cxn ang="0">
                  <a:pos x="3" y="15"/>
                </a:cxn>
              </a:cxnLst>
              <a:rect l="0" t="0" r="r" b="b"/>
              <a:pathLst>
                <a:path w="61" h="31">
                  <a:moveTo>
                    <a:pt x="3" y="15"/>
                  </a:moveTo>
                  <a:lnTo>
                    <a:pt x="0" y="31"/>
                  </a:lnTo>
                  <a:lnTo>
                    <a:pt x="57" y="15"/>
                  </a:lnTo>
                  <a:lnTo>
                    <a:pt x="61" y="0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645"/>
            <p:cNvSpPr>
              <a:spLocks/>
            </p:cNvSpPr>
            <p:nvPr/>
          </p:nvSpPr>
          <p:spPr bwMode="auto">
            <a:xfrm>
              <a:off x="7889222" y="742379"/>
              <a:ext cx="60867" cy="134390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78" y="66"/>
                </a:cxn>
                <a:cxn ang="0">
                  <a:pos x="51" y="176"/>
                </a:cxn>
                <a:cxn ang="0">
                  <a:pos x="140" y="146"/>
                </a:cxn>
                <a:cxn ang="0">
                  <a:pos x="142" y="207"/>
                </a:cxn>
                <a:cxn ang="0">
                  <a:pos x="26" y="281"/>
                </a:cxn>
                <a:cxn ang="0">
                  <a:pos x="57" y="308"/>
                </a:cxn>
                <a:cxn ang="0">
                  <a:pos x="93" y="323"/>
                </a:cxn>
                <a:cxn ang="0">
                  <a:pos x="138" y="332"/>
                </a:cxn>
                <a:cxn ang="0">
                  <a:pos x="190" y="334"/>
                </a:cxn>
                <a:cxn ang="0">
                  <a:pos x="176" y="380"/>
                </a:cxn>
                <a:cxn ang="0">
                  <a:pos x="155" y="425"/>
                </a:cxn>
                <a:cxn ang="0">
                  <a:pos x="135" y="454"/>
                </a:cxn>
                <a:cxn ang="0">
                  <a:pos x="36" y="429"/>
                </a:cxn>
                <a:cxn ang="0">
                  <a:pos x="17" y="347"/>
                </a:cxn>
                <a:cxn ang="0">
                  <a:pos x="1" y="235"/>
                </a:cxn>
                <a:cxn ang="0">
                  <a:pos x="0" y="140"/>
                </a:cxn>
                <a:cxn ang="0">
                  <a:pos x="9" y="58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190" h="454">
                  <a:moveTo>
                    <a:pt x="19" y="0"/>
                  </a:moveTo>
                  <a:lnTo>
                    <a:pt x="78" y="66"/>
                  </a:lnTo>
                  <a:lnTo>
                    <a:pt x="51" y="176"/>
                  </a:lnTo>
                  <a:lnTo>
                    <a:pt x="140" y="146"/>
                  </a:lnTo>
                  <a:lnTo>
                    <a:pt x="142" y="207"/>
                  </a:lnTo>
                  <a:lnTo>
                    <a:pt x="26" y="281"/>
                  </a:lnTo>
                  <a:lnTo>
                    <a:pt x="57" y="308"/>
                  </a:lnTo>
                  <a:lnTo>
                    <a:pt x="93" y="323"/>
                  </a:lnTo>
                  <a:lnTo>
                    <a:pt x="138" y="332"/>
                  </a:lnTo>
                  <a:lnTo>
                    <a:pt x="190" y="334"/>
                  </a:lnTo>
                  <a:lnTo>
                    <a:pt x="176" y="380"/>
                  </a:lnTo>
                  <a:lnTo>
                    <a:pt x="155" y="425"/>
                  </a:lnTo>
                  <a:lnTo>
                    <a:pt x="135" y="454"/>
                  </a:lnTo>
                  <a:lnTo>
                    <a:pt x="36" y="429"/>
                  </a:lnTo>
                  <a:lnTo>
                    <a:pt x="17" y="347"/>
                  </a:lnTo>
                  <a:lnTo>
                    <a:pt x="1" y="235"/>
                  </a:lnTo>
                  <a:lnTo>
                    <a:pt x="0" y="140"/>
                  </a:lnTo>
                  <a:lnTo>
                    <a:pt x="9" y="58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646"/>
            <p:cNvSpPr>
              <a:spLocks/>
            </p:cNvSpPr>
            <p:nvPr/>
          </p:nvSpPr>
          <p:spPr bwMode="auto">
            <a:xfrm>
              <a:off x="7939837" y="850128"/>
              <a:ext cx="62789" cy="42034"/>
            </a:xfrm>
            <a:custGeom>
              <a:avLst/>
              <a:gdLst/>
              <a:ahLst/>
              <a:cxnLst>
                <a:cxn ang="0">
                  <a:pos x="0" y="98"/>
                </a:cxn>
                <a:cxn ang="0">
                  <a:pos x="61" y="116"/>
                </a:cxn>
                <a:cxn ang="0">
                  <a:pos x="126" y="129"/>
                </a:cxn>
                <a:cxn ang="0">
                  <a:pos x="196" y="140"/>
                </a:cxn>
                <a:cxn ang="0">
                  <a:pos x="181" y="119"/>
                </a:cxn>
                <a:cxn ang="0">
                  <a:pos x="166" y="79"/>
                </a:cxn>
                <a:cxn ang="0">
                  <a:pos x="158" y="32"/>
                </a:cxn>
                <a:cxn ang="0">
                  <a:pos x="166" y="0"/>
                </a:cxn>
                <a:cxn ang="0">
                  <a:pos x="132" y="28"/>
                </a:cxn>
                <a:cxn ang="0">
                  <a:pos x="84" y="58"/>
                </a:cxn>
                <a:cxn ang="0">
                  <a:pos x="33" y="85"/>
                </a:cxn>
                <a:cxn ang="0">
                  <a:pos x="0" y="98"/>
                </a:cxn>
                <a:cxn ang="0">
                  <a:pos x="0" y="98"/>
                </a:cxn>
              </a:cxnLst>
              <a:rect l="0" t="0" r="r" b="b"/>
              <a:pathLst>
                <a:path w="196" h="140">
                  <a:moveTo>
                    <a:pt x="0" y="98"/>
                  </a:moveTo>
                  <a:lnTo>
                    <a:pt x="61" y="116"/>
                  </a:lnTo>
                  <a:lnTo>
                    <a:pt x="126" y="129"/>
                  </a:lnTo>
                  <a:lnTo>
                    <a:pt x="196" y="140"/>
                  </a:lnTo>
                  <a:lnTo>
                    <a:pt x="181" y="119"/>
                  </a:lnTo>
                  <a:lnTo>
                    <a:pt x="166" y="79"/>
                  </a:lnTo>
                  <a:lnTo>
                    <a:pt x="158" y="32"/>
                  </a:lnTo>
                  <a:lnTo>
                    <a:pt x="166" y="0"/>
                  </a:lnTo>
                  <a:lnTo>
                    <a:pt x="132" y="28"/>
                  </a:lnTo>
                  <a:lnTo>
                    <a:pt x="84" y="58"/>
                  </a:lnTo>
                  <a:lnTo>
                    <a:pt x="33" y="85"/>
                  </a:lnTo>
                  <a:lnTo>
                    <a:pt x="0" y="98"/>
                  </a:lnTo>
                  <a:lnTo>
                    <a:pt x="0" y="98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647"/>
            <p:cNvSpPr>
              <a:spLocks/>
            </p:cNvSpPr>
            <p:nvPr/>
          </p:nvSpPr>
          <p:spPr bwMode="auto">
            <a:xfrm>
              <a:off x="8030176" y="856048"/>
              <a:ext cx="77525" cy="39666"/>
            </a:xfrm>
            <a:custGeom>
              <a:avLst/>
              <a:gdLst/>
              <a:ahLst/>
              <a:cxnLst>
                <a:cxn ang="0">
                  <a:pos x="0" y="131"/>
                </a:cxn>
                <a:cxn ang="0">
                  <a:pos x="13" y="100"/>
                </a:cxn>
                <a:cxn ang="0">
                  <a:pos x="28" y="66"/>
                </a:cxn>
                <a:cxn ang="0">
                  <a:pos x="57" y="30"/>
                </a:cxn>
                <a:cxn ang="0">
                  <a:pos x="83" y="0"/>
                </a:cxn>
                <a:cxn ang="0">
                  <a:pos x="100" y="22"/>
                </a:cxn>
                <a:cxn ang="0">
                  <a:pos x="131" y="53"/>
                </a:cxn>
                <a:cxn ang="0">
                  <a:pos x="173" y="81"/>
                </a:cxn>
                <a:cxn ang="0">
                  <a:pos x="224" y="102"/>
                </a:cxn>
                <a:cxn ang="0">
                  <a:pos x="241" y="106"/>
                </a:cxn>
                <a:cxn ang="0">
                  <a:pos x="194" y="135"/>
                </a:cxn>
                <a:cxn ang="0">
                  <a:pos x="133" y="133"/>
                </a:cxn>
                <a:cxn ang="0">
                  <a:pos x="42" y="133"/>
                </a:cxn>
                <a:cxn ang="0">
                  <a:pos x="0" y="131"/>
                </a:cxn>
                <a:cxn ang="0">
                  <a:pos x="0" y="131"/>
                </a:cxn>
              </a:cxnLst>
              <a:rect l="0" t="0" r="r" b="b"/>
              <a:pathLst>
                <a:path w="241" h="135">
                  <a:moveTo>
                    <a:pt x="0" y="131"/>
                  </a:moveTo>
                  <a:lnTo>
                    <a:pt x="13" y="100"/>
                  </a:lnTo>
                  <a:lnTo>
                    <a:pt x="28" y="66"/>
                  </a:lnTo>
                  <a:lnTo>
                    <a:pt x="57" y="30"/>
                  </a:lnTo>
                  <a:lnTo>
                    <a:pt x="83" y="0"/>
                  </a:lnTo>
                  <a:lnTo>
                    <a:pt x="100" y="22"/>
                  </a:lnTo>
                  <a:lnTo>
                    <a:pt x="131" y="53"/>
                  </a:lnTo>
                  <a:lnTo>
                    <a:pt x="173" y="81"/>
                  </a:lnTo>
                  <a:lnTo>
                    <a:pt x="224" y="102"/>
                  </a:lnTo>
                  <a:lnTo>
                    <a:pt x="241" y="106"/>
                  </a:lnTo>
                  <a:lnTo>
                    <a:pt x="194" y="135"/>
                  </a:lnTo>
                  <a:lnTo>
                    <a:pt x="133" y="133"/>
                  </a:lnTo>
                  <a:lnTo>
                    <a:pt x="42" y="133"/>
                  </a:lnTo>
                  <a:lnTo>
                    <a:pt x="0" y="131"/>
                  </a:lnTo>
                  <a:lnTo>
                    <a:pt x="0" y="131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648"/>
            <p:cNvSpPr>
              <a:spLocks/>
            </p:cNvSpPr>
            <p:nvPr/>
          </p:nvSpPr>
          <p:spPr bwMode="auto">
            <a:xfrm>
              <a:off x="8102575" y="847760"/>
              <a:ext cx="43568" cy="4262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40"/>
                </a:cxn>
                <a:cxn ang="0">
                  <a:pos x="13" y="87"/>
                </a:cxn>
                <a:cxn ang="0">
                  <a:pos x="0" y="143"/>
                </a:cxn>
                <a:cxn ang="0">
                  <a:pos x="53" y="110"/>
                </a:cxn>
                <a:cxn ang="0">
                  <a:pos x="114" y="68"/>
                </a:cxn>
                <a:cxn ang="0">
                  <a:pos x="137" y="51"/>
                </a:cxn>
                <a:cxn ang="0">
                  <a:pos x="84" y="36"/>
                </a:cxn>
                <a:cxn ang="0">
                  <a:pos x="28" y="13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37" h="143">
                  <a:moveTo>
                    <a:pt x="11" y="0"/>
                  </a:moveTo>
                  <a:lnTo>
                    <a:pt x="13" y="40"/>
                  </a:lnTo>
                  <a:lnTo>
                    <a:pt x="13" y="87"/>
                  </a:lnTo>
                  <a:lnTo>
                    <a:pt x="0" y="143"/>
                  </a:lnTo>
                  <a:lnTo>
                    <a:pt x="53" y="110"/>
                  </a:lnTo>
                  <a:lnTo>
                    <a:pt x="114" y="68"/>
                  </a:lnTo>
                  <a:lnTo>
                    <a:pt x="137" y="51"/>
                  </a:lnTo>
                  <a:lnTo>
                    <a:pt x="84" y="36"/>
                  </a:lnTo>
                  <a:lnTo>
                    <a:pt x="28" y="13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649"/>
            <p:cNvSpPr>
              <a:spLocks/>
            </p:cNvSpPr>
            <p:nvPr/>
          </p:nvSpPr>
          <p:spPr bwMode="auto">
            <a:xfrm>
              <a:off x="8111544" y="712778"/>
              <a:ext cx="82010" cy="1266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93"/>
                </a:cxn>
                <a:cxn ang="0">
                  <a:pos x="38" y="182"/>
                </a:cxn>
                <a:cxn ang="0">
                  <a:pos x="59" y="260"/>
                </a:cxn>
                <a:cxn ang="0">
                  <a:pos x="80" y="311"/>
                </a:cxn>
                <a:cxn ang="0">
                  <a:pos x="116" y="363"/>
                </a:cxn>
                <a:cxn ang="0">
                  <a:pos x="166" y="408"/>
                </a:cxn>
                <a:cxn ang="0">
                  <a:pos x="187" y="427"/>
                </a:cxn>
                <a:cxn ang="0">
                  <a:pos x="211" y="403"/>
                </a:cxn>
                <a:cxn ang="0">
                  <a:pos x="240" y="355"/>
                </a:cxn>
                <a:cxn ang="0">
                  <a:pos x="255" y="296"/>
                </a:cxn>
                <a:cxn ang="0">
                  <a:pos x="255" y="235"/>
                </a:cxn>
                <a:cxn ang="0">
                  <a:pos x="230" y="157"/>
                </a:cxn>
                <a:cxn ang="0">
                  <a:pos x="179" y="87"/>
                </a:cxn>
                <a:cxn ang="0">
                  <a:pos x="122" y="49"/>
                </a:cxn>
                <a:cxn ang="0">
                  <a:pos x="56" y="19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5" h="427">
                  <a:moveTo>
                    <a:pt x="0" y="0"/>
                  </a:moveTo>
                  <a:lnTo>
                    <a:pt x="19" y="93"/>
                  </a:lnTo>
                  <a:lnTo>
                    <a:pt x="38" y="182"/>
                  </a:lnTo>
                  <a:lnTo>
                    <a:pt x="59" y="260"/>
                  </a:lnTo>
                  <a:lnTo>
                    <a:pt x="80" y="311"/>
                  </a:lnTo>
                  <a:lnTo>
                    <a:pt x="116" y="363"/>
                  </a:lnTo>
                  <a:lnTo>
                    <a:pt x="166" y="408"/>
                  </a:lnTo>
                  <a:lnTo>
                    <a:pt x="187" y="427"/>
                  </a:lnTo>
                  <a:lnTo>
                    <a:pt x="211" y="403"/>
                  </a:lnTo>
                  <a:lnTo>
                    <a:pt x="240" y="355"/>
                  </a:lnTo>
                  <a:lnTo>
                    <a:pt x="255" y="296"/>
                  </a:lnTo>
                  <a:lnTo>
                    <a:pt x="255" y="235"/>
                  </a:lnTo>
                  <a:lnTo>
                    <a:pt x="230" y="157"/>
                  </a:lnTo>
                  <a:lnTo>
                    <a:pt x="179" y="87"/>
                  </a:lnTo>
                  <a:lnTo>
                    <a:pt x="122" y="49"/>
                  </a:lnTo>
                  <a:lnTo>
                    <a:pt x="56" y="1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650"/>
            <p:cNvSpPr>
              <a:spLocks/>
            </p:cNvSpPr>
            <p:nvPr/>
          </p:nvSpPr>
          <p:spPr bwMode="auto">
            <a:xfrm>
              <a:off x="8281330" y="681401"/>
              <a:ext cx="84572" cy="30193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49" y="21"/>
                </a:cxn>
                <a:cxn ang="0">
                  <a:pos x="104" y="12"/>
                </a:cxn>
                <a:cxn ang="0">
                  <a:pos x="180" y="0"/>
                </a:cxn>
                <a:cxn ang="0">
                  <a:pos x="262" y="4"/>
                </a:cxn>
                <a:cxn ang="0">
                  <a:pos x="217" y="50"/>
                </a:cxn>
                <a:cxn ang="0">
                  <a:pos x="160" y="10"/>
                </a:cxn>
                <a:cxn ang="0">
                  <a:pos x="144" y="78"/>
                </a:cxn>
                <a:cxn ang="0">
                  <a:pos x="28" y="103"/>
                </a:cxn>
                <a:cxn ang="0">
                  <a:pos x="11" y="52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262" h="103">
                  <a:moveTo>
                    <a:pt x="0" y="34"/>
                  </a:moveTo>
                  <a:lnTo>
                    <a:pt x="49" y="21"/>
                  </a:lnTo>
                  <a:lnTo>
                    <a:pt x="104" y="12"/>
                  </a:lnTo>
                  <a:lnTo>
                    <a:pt x="180" y="0"/>
                  </a:lnTo>
                  <a:lnTo>
                    <a:pt x="262" y="4"/>
                  </a:lnTo>
                  <a:lnTo>
                    <a:pt x="217" y="50"/>
                  </a:lnTo>
                  <a:lnTo>
                    <a:pt x="160" y="10"/>
                  </a:lnTo>
                  <a:lnTo>
                    <a:pt x="144" y="78"/>
                  </a:lnTo>
                  <a:lnTo>
                    <a:pt x="28" y="103"/>
                  </a:lnTo>
                  <a:lnTo>
                    <a:pt x="11" y="52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651"/>
            <p:cNvSpPr>
              <a:spLocks/>
            </p:cNvSpPr>
            <p:nvPr/>
          </p:nvSpPr>
          <p:spPr bwMode="auto">
            <a:xfrm>
              <a:off x="8290940" y="707450"/>
              <a:ext cx="99949" cy="149783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23" y="78"/>
                </a:cxn>
                <a:cxn ang="0">
                  <a:pos x="42" y="148"/>
                </a:cxn>
                <a:cxn ang="0">
                  <a:pos x="52" y="209"/>
                </a:cxn>
                <a:cxn ang="0">
                  <a:pos x="55" y="272"/>
                </a:cxn>
                <a:cxn ang="0">
                  <a:pos x="52" y="344"/>
                </a:cxn>
                <a:cxn ang="0">
                  <a:pos x="44" y="399"/>
                </a:cxn>
                <a:cxn ang="0">
                  <a:pos x="29" y="465"/>
                </a:cxn>
                <a:cxn ang="0">
                  <a:pos x="14" y="505"/>
                </a:cxn>
                <a:cxn ang="0">
                  <a:pos x="57" y="475"/>
                </a:cxn>
                <a:cxn ang="0">
                  <a:pos x="137" y="422"/>
                </a:cxn>
                <a:cxn ang="0">
                  <a:pos x="192" y="365"/>
                </a:cxn>
                <a:cxn ang="0">
                  <a:pos x="251" y="292"/>
                </a:cxn>
                <a:cxn ang="0">
                  <a:pos x="312" y="209"/>
                </a:cxn>
                <a:cxn ang="0">
                  <a:pos x="248" y="190"/>
                </a:cxn>
                <a:cxn ang="0">
                  <a:pos x="173" y="279"/>
                </a:cxn>
                <a:cxn ang="0">
                  <a:pos x="160" y="195"/>
                </a:cxn>
                <a:cxn ang="0">
                  <a:pos x="65" y="224"/>
                </a:cxn>
                <a:cxn ang="0">
                  <a:pos x="95" y="118"/>
                </a:cxn>
                <a:cxn ang="0">
                  <a:pos x="4" y="0"/>
                </a:cxn>
                <a:cxn ang="0">
                  <a:pos x="0" y="9"/>
                </a:cxn>
                <a:cxn ang="0">
                  <a:pos x="0" y="9"/>
                </a:cxn>
              </a:cxnLst>
              <a:rect l="0" t="0" r="r" b="b"/>
              <a:pathLst>
                <a:path w="312" h="505">
                  <a:moveTo>
                    <a:pt x="0" y="9"/>
                  </a:moveTo>
                  <a:lnTo>
                    <a:pt x="23" y="78"/>
                  </a:lnTo>
                  <a:lnTo>
                    <a:pt x="42" y="148"/>
                  </a:lnTo>
                  <a:lnTo>
                    <a:pt x="52" y="209"/>
                  </a:lnTo>
                  <a:lnTo>
                    <a:pt x="55" y="272"/>
                  </a:lnTo>
                  <a:lnTo>
                    <a:pt x="52" y="344"/>
                  </a:lnTo>
                  <a:lnTo>
                    <a:pt x="44" y="399"/>
                  </a:lnTo>
                  <a:lnTo>
                    <a:pt x="29" y="465"/>
                  </a:lnTo>
                  <a:lnTo>
                    <a:pt x="14" y="505"/>
                  </a:lnTo>
                  <a:lnTo>
                    <a:pt x="57" y="475"/>
                  </a:lnTo>
                  <a:lnTo>
                    <a:pt x="137" y="422"/>
                  </a:lnTo>
                  <a:lnTo>
                    <a:pt x="192" y="365"/>
                  </a:lnTo>
                  <a:lnTo>
                    <a:pt x="251" y="292"/>
                  </a:lnTo>
                  <a:lnTo>
                    <a:pt x="312" y="209"/>
                  </a:lnTo>
                  <a:lnTo>
                    <a:pt x="248" y="190"/>
                  </a:lnTo>
                  <a:lnTo>
                    <a:pt x="173" y="279"/>
                  </a:lnTo>
                  <a:lnTo>
                    <a:pt x="160" y="195"/>
                  </a:lnTo>
                  <a:lnTo>
                    <a:pt x="65" y="224"/>
                  </a:lnTo>
                  <a:lnTo>
                    <a:pt x="95" y="118"/>
                  </a:lnTo>
                  <a:lnTo>
                    <a:pt x="4" y="0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652"/>
            <p:cNvSpPr>
              <a:spLocks/>
            </p:cNvSpPr>
            <p:nvPr/>
          </p:nvSpPr>
          <p:spPr bwMode="auto">
            <a:xfrm>
              <a:off x="8379357" y="680808"/>
              <a:ext cx="48693" cy="7873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82"/>
                </a:cxn>
                <a:cxn ang="0">
                  <a:pos x="70" y="88"/>
                </a:cxn>
                <a:cxn ang="0">
                  <a:pos x="101" y="105"/>
                </a:cxn>
                <a:cxn ang="0">
                  <a:pos x="36" y="183"/>
                </a:cxn>
                <a:cxn ang="0">
                  <a:pos x="55" y="266"/>
                </a:cxn>
                <a:cxn ang="0">
                  <a:pos x="87" y="196"/>
                </a:cxn>
                <a:cxn ang="0">
                  <a:pos x="129" y="99"/>
                </a:cxn>
                <a:cxn ang="0">
                  <a:pos x="152" y="6"/>
                </a:cxn>
                <a:cxn ang="0">
                  <a:pos x="44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52" h="266">
                  <a:moveTo>
                    <a:pt x="0" y="2"/>
                  </a:moveTo>
                  <a:lnTo>
                    <a:pt x="0" y="82"/>
                  </a:lnTo>
                  <a:lnTo>
                    <a:pt x="70" y="88"/>
                  </a:lnTo>
                  <a:lnTo>
                    <a:pt x="101" y="105"/>
                  </a:lnTo>
                  <a:lnTo>
                    <a:pt x="36" y="183"/>
                  </a:lnTo>
                  <a:lnTo>
                    <a:pt x="55" y="266"/>
                  </a:lnTo>
                  <a:lnTo>
                    <a:pt x="87" y="196"/>
                  </a:lnTo>
                  <a:lnTo>
                    <a:pt x="129" y="99"/>
                  </a:lnTo>
                  <a:lnTo>
                    <a:pt x="152" y="6"/>
                  </a:lnTo>
                  <a:lnTo>
                    <a:pt x="44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690"/>
            <p:cNvSpPr>
              <a:spLocks/>
            </p:cNvSpPr>
            <p:nvPr/>
          </p:nvSpPr>
          <p:spPr bwMode="auto">
            <a:xfrm>
              <a:off x="7671384" y="1200016"/>
              <a:ext cx="139673" cy="39074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435" y="131"/>
                </a:cxn>
                <a:cxn ang="0">
                  <a:pos x="304" y="42"/>
                </a:cxn>
                <a:cxn ang="0">
                  <a:pos x="355" y="0"/>
                </a:cxn>
                <a:cxn ang="0">
                  <a:pos x="289" y="0"/>
                </a:cxn>
                <a:cxn ang="0">
                  <a:pos x="144" y="55"/>
                </a:cxn>
                <a:cxn ang="0">
                  <a:pos x="0" y="133"/>
                </a:cxn>
                <a:cxn ang="0">
                  <a:pos x="0" y="133"/>
                </a:cxn>
              </a:cxnLst>
              <a:rect l="0" t="0" r="r" b="b"/>
              <a:pathLst>
                <a:path w="435" h="133">
                  <a:moveTo>
                    <a:pt x="0" y="133"/>
                  </a:moveTo>
                  <a:lnTo>
                    <a:pt x="435" y="131"/>
                  </a:lnTo>
                  <a:lnTo>
                    <a:pt x="304" y="42"/>
                  </a:lnTo>
                  <a:lnTo>
                    <a:pt x="355" y="0"/>
                  </a:lnTo>
                  <a:lnTo>
                    <a:pt x="289" y="0"/>
                  </a:lnTo>
                  <a:lnTo>
                    <a:pt x="144" y="55"/>
                  </a:lnTo>
                  <a:lnTo>
                    <a:pt x="0" y="133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691"/>
            <p:cNvSpPr>
              <a:spLocks/>
            </p:cNvSpPr>
            <p:nvPr/>
          </p:nvSpPr>
          <p:spPr bwMode="auto">
            <a:xfrm>
              <a:off x="7931508" y="1223105"/>
              <a:ext cx="39723" cy="18353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83" y="0"/>
                </a:cxn>
                <a:cxn ang="0">
                  <a:pos x="123" y="47"/>
                </a:cxn>
                <a:cxn ang="0">
                  <a:pos x="4" y="61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123" h="61">
                  <a:moveTo>
                    <a:pt x="0" y="44"/>
                  </a:moveTo>
                  <a:lnTo>
                    <a:pt x="83" y="0"/>
                  </a:lnTo>
                  <a:lnTo>
                    <a:pt x="123" y="47"/>
                  </a:lnTo>
                  <a:lnTo>
                    <a:pt x="4" y="61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692"/>
            <p:cNvSpPr>
              <a:spLocks/>
            </p:cNvSpPr>
            <p:nvPr/>
          </p:nvSpPr>
          <p:spPr bwMode="auto">
            <a:xfrm>
              <a:off x="8162160" y="1147918"/>
              <a:ext cx="74962" cy="86436"/>
            </a:xfrm>
            <a:custGeom>
              <a:avLst/>
              <a:gdLst/>
              <a:ahLst/>
              <a:cxnLst>
                <a:cxn ang="0">
                  <a:pos x="0" y="137"/>
                </a:cxn>
                <a:cxn ang="0">
                  <a:pos x="63" y="36"/>
                </a:cxn>
                <a:cxn ang="0">
                  <a:pos x="173" y="74"/>
                </a:cxn>
                <a:cxn ang="0">
                  <a:pos x="173" y="0"/>
                </a:cxn>
                <a:cxn ang="0">
                  <a:pos x="234" y="289"/>
                </a:cxn>
                <a:cxn ang="0">
                  <a:pos x="149" y="291"/>
                </a:cxn>
                <a:cxn ang="0">
                  <a:pos x="0" y="137"/>
                </a:cxn>
                <a:cxn ang="0">
                  <a:pos x="0" y="137"/>
                </a:cxn>
              </a:cxnLst>
              <a:rect l="0" t="0" r="r" b="b"/>
              <a:pathLst>
                <a:path w="234" h="291">
                  <a:moveTo>
                    <a:pt x="0" y="137"/>
                  </a:moveTo>
                  <a:lnTo>
                    <a:pt x="63" y="36"/>
                  </a:lnTo>
                  <a:lnTo>
                    <a:pt x="173" y="74"/>
                  </a:lnTo>
                  <a:lnTo>
                    <a:pt x="173" y="0"/>
                  </a:lnTo>
                  <a:lnTo>
                    <a:pt x="234" y="289"/>
                  </a:lnTo>
                  <a:lnTo>
                    <a:pt x="149" y="291"/>
                  </a:lnTo>
                  <a:lnTo>
                    <a:pt x="0" y="137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693"/>
            <p:cNvSpPr>
              <a:spLocks/>
            </p:cNvSpPr>
            <p:nvPr/>
          </p:nvSpPr>
          <p:spPr bwMode="auto">
            <a:xfrm>
              <a:off x="8417799" y="1192320"/>
              <a:ext cx="10892" cy="14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48"/>
                </a:cxn>
                <a:cxn ang="0">
                  <a:pos x="32" y="1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2" h="48">
                  <a:moveTo>
                    <a:pt x="0" y="0"/>
                  </a:moveTo>
                  <a:lnTo>
                    <a:pt x="13" y="48"/>
                  </a:lnTo>
                  <a:lnTo>
                    <a:pt x="32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694"/>
            <p:cNvSpPr>
              <a:spLocks/>
            </p:cNvSpPr>
            <p:nvPr/>
          </p:nvSpPr>
          <p:spPr bwMode="auto">
            <a:xfrm>
              <a:off x="8429972" y="1230802"/>
              <a:ext cx="31394" cy="65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91" y="0"/>
                </a:cxn>
                <a:cxn ang="0">
                  <a:pos x="97" y="22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97" h="22">
                  <a:moveTo>
                    <a:pt x="0" y="19"/>
                  </a:moveTo>
                  <a:lnTo>
                    <a:pt x="91" y="0"/>
                  </a:lnTo>
                  <a:lnTo>
                    <a:pt x="97" y="22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695"/>
            <p:cNvSpPr>
              <a:spLocks/>
            </p:cNvSpPr>
            <p:nvPr/>
          </p:nvSpPr>
          <p:spPr bwMode="auto">
            <a:xfrm>
              <a:off x="8502371" y="1226065"/>
              <a:ext cx="49334" cy="11248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27" y="0"/>
                </a:cxn>
                <a:cxn ang="0">
                  <a:pos x="154" y="27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154" h="38">
                  <a:moveTo>
                    <a:pt x="0" y="38"/>
                  </a:moveTo>
                  <a:lnTo>
                    <a:pt x="27" y="0"/>
                  </a:lnTo>
                  <a:lnTo>
                    <a:pt x="154" y="27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696"/>
            <p:cNvSpPr>
              <a:spLocks/>
            </p:cNvSpPr>
            <p:nvPr/>
          </p:nvSpPr>
          <p:spPr bwMode="auto">
            <a:xfrm>
              <a:off x="8536328" y="1178111"/>
              <a:ext cx="54460" cy="56242"/>
            </a:xfrm>
            <a:custGeom>
              <a:avLst/>
              <a:gdLst/>
              <a:ahLst/>
              <a:cxnLst>
                <a:cxn ang="0">
                  <a:pos x="0" y="190"/>
                </a:cxn>
                <a:cxn ang="0">
                  <a:pos x="172" y="190"/>
                </a:cxn>
                <a:cxn ang="0">
                  <a:pos x="168" y="0"/>
                </a:cxn>
                <a:cxn ang="0">
                  <a:pos x="14" y="74"/>
                </a:cxn>
                <a:cxn ang="0">
                  <a:pos x="56" y="163"/>
                </a:cxn>
                <a:cxn ang="0">
                  <a:pos x="0" y="190"/>
                </a:cxn>
                <a:cxn ang="0">
                  <a:pos x="0" y="190"/>
                </a:cxn>
              </a:cxnLst>
              <a:rect l="0" t="0" r="r" b="b"/>
              <a:pathLst>
                <a:path w="172" h="190">
                  <a:moveTo>
                    <a:pt x="0" y="190"/>
                  </a:moveTo>
                  <a:lnTo>
                    <a:pt x="172" y="190"/>
                  </a:lnTo>
                  <a:lnTo>
                    <a:pt x="168" y="0"/>
                  </a:lnTo>
                  <a:lnTo>
                    <a:pt x="14" y="74"/>
                  </a:lnTo>
                  <a:lnTo>
                    <a:pt x="56" y="163"/>
                  </a:lnTo>
                  <a:lnTo>
                    <a:pt x="0" y="190"/>
                  </a:lnTo>
                  <a:lnTo>
                    <a:pt x="0" y="19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697"/>
            <p:cNvSpPr>
              <a:spLocks/>
            </p:cNvSpPr>
            <p:nvPr/>
          </p:nvSpPr>
          <p:spPr bwMode="auto">
            <a:xfrm>
              <a:off x="8446631" y="896898"/>
              <a:ext cx="144158" cy="42626"/>
            </a:xfrm>
            <a:custGeom>
              <a:avLst/>
              <a:gdLst/>
              <a:ahLst/>
              <a:cxnLst>
                <a:cxn ang="0">
                  <a:pos x="44" y="14"/>
                </a:cxn>
                <a:cxn ang="0">
                  <a:pos x="260" y="0"/>
                </a:cxn>
                <a:cxn ang="0">
                  <a:pos x="451" y="38"/>
                </a:cxn>
                <a:cxn ang="0">
                  <a:pos x="441" y="145"/>
                </a:cxn>
                <a:cxn ang="0">
                  <a:pos x="276" y="132"/>
                </a:cxn>
                <a:cxn ang="0">
                  <a:pos x="72" y="103"/>
                </a:cxn>
                <a:cxn ang="0">
                  <a:pos x="0" y="80"/>
                </a:cxn>
                <a:cxn ang="0">
                  <a:pos x="44" y="14"/>
                </a:cxn>
                <a:cxn ang="0">
                  <a:pos x="44" y="14"/>
                </a:cxn>
              </a:cxnLst>
              <a:rect l="0" t="0" r="r" b="b"/>
              <a:pathLst>
                <a:path w="451" h="145">
                  <a:moveTo>
                    <a:pt x="44" y="14"/>
                  </a:moveTo>
                  <a:lnTo>
                    <a:pt x="260" y="0"/>
                  </a:lnTo>
                  <a:lnTo>
                    <a:pt x="451" y="38"/>
                  </a:lnTo>
                  <a:lnTo>
                    <a:pt x="441" y="145"/>
                  </a:lnTo>
                  <a:lnTo>
                    <a:pt x="276" y="132"/>
                  </a:lnTo>
                  <a:lnTo>
                    <a:pt x="72" y="103"/>
                  </a:lnTo>
                  <a:lnTo>
                    <a:pt x="0" y="80"/>
                  </a:lnTo>
                  <a:lnTo>
                    <a:pt x="44" y="14"/>
                  </a:lnTo>
                  <a:lnTo>
                    <a:pt x="44" y="1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Freeform 698"/>
            <p:cNvSpPr>
              <a:spLocks/>
            </p:cNvSpPr>
            <p:nvPr/>
          </p:nvSpPr>
          <p:spPr bwMode="auto">
            <a:xfrm>
              <a:off x="8308880" y="773757"/>
              <a:ext cx="67914" cy="62755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78" y="13"/>
                </a:cxn>
                <a:cxn ang="0">
                  <a:pos x="103" y="91"/>
                </a:cxn>
                <a:cxn ang="0">
                  <a:pos x="189" y="0"/>
                </a:cxn>
                <a:cxn ang="0">
                  <a:pos x="211" y="6"/>
                </a:cxn>
                <a:cxn ang="0">
                  <a:pos x="162" y="63"/>
                </a:cxn>
                <a:cxn ang="0">
                  <a:pos x="101" y="135"/>
                </a:cxn>
                <a:cxn ang="0">
                  <a:pos x="38" y="188"/>
                </a:cxn>
                <a:cxn ang="0">
                  <a:pos x="0" y="213"/>
                </a:cxn>
                <a:cxn ang="0">
                  <a:pos x="23" y="120"/>
                </a:cxn>
                <a:cxn ang="0">
                  <a:pos x="19" y="32"/>
                </a:cxn>
                <a:cxn ang="0">
                  <a:pos x="19" y="32"/>
                </a:cxn>
              </a:cxnLst>
              <a:rect l="0" t="0" r="r" b="b"/>
              <a:pathLst>
                <a:path w="211" h="213">
                  <a:moveTo>
                    <a:pt x="19" y="32"/>
                  </a:moveTo>
                  <a:lnTo>
                    <a:pt x="78" y="13"/>
                  </a:lnTo>
                  <a:lnTo>
                    <a:pt x="103" y="91"/>
                  </a:lnTo>
                  <a:lnTo>
                    <a:pt x="189" y="0"/>
                  </a:lnTo>
                  <a:lnTo>
                    <a:pt x="211" y="6"/>
                  </a:lnTo>
                  <a:lnTo>
                    <a:pt x="162" y="63"/>
                  </a:lnTo>
                  <a:lnTo>
                    <a:pt x="101" y="135"/>
                  </a:lnTo>
                  <a:lnTo>
                    <a:pt x="38" y="188"/>
                  </a:lnTo>
                  <a:lnTo>
                    <a:pt x="0" y="213"/>
                  </a:lnTo>
                  <a:lnTo>
                    <a:pt x="23" y="120"/>
                  </a:lnTo>
                  <a:lnTo>
                    <a:pt x="19" y="32"/>
                  </a:lnTo>
                  <a:lnTo>
                    <a:pt x="19" y="3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699"/>
            <p:cNvSpPr>
              <a:spLocks/>
            </p:cNvSpPr>
            <p:nvPr/>
          </p:nvSpPr>
          <p:spPr bwMode="auto">
            <a:xfrm>
              <a:off x="8524155" y="750076"/>
              <a:ext cx="28832" cy="20721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63"/>
                </a:cxn>
                <a:cxn ang="0">
                  <a:pos x="84" y="70"/>
                </a:cxn>
                <a:cxn ang="0">
                  <a:pos x="92" y="40"/>
                </a:cxn>
                <a:cxn ang="0">
                  <a:pos x="21" y="0"/>
                </a:cxn>
                <a:cxn ang="0">
                  <a:pos x="21" y="0"/>
                </a:cxn>
              </a:cxnLst>
              <a:rect l="0" t="0" r="r" b="b"/>
              <a:pathLst>
                <a:path w="92" h="70">
                  <a:moveTo>
                    <a:pt x="21" y="0"/>
                  </a:moveTo>
                  <a:lnTo>
                    <a:pt x="0" y="63"/>
                  </a:lnTo>
                  <a:lnTo>
                    <a:pt x="84" y="70"/>
                  </a:lnTo>
                  <a:lnTo>
                    <a:pt x="92" y="40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700"/>
            <p:cNvSpPr>
              <a:spLocks/>
            </p:cNvSpPr>
            <p:nvPr/>
          </p:nvSpPr>
          <p:spPr bwMode="auto">
            <a:xfrm>
              <a:off x="8129484" y="755996"/>
              <a:ext cx="56382" cy="72227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135" y="0"/>
                </a:cxn>
                <a:cxn ang="0">
                  <a:pos x="163" y="46"/>
                </a:cxn>
                <a:cxn ang="0">
                  <a:pos x="176" y="97"/>
                </a:cxn>
                <a:cxn ang="0">
                  <a:pos x="174" y="154"/>
                </a:cxn>
                <a:cxn ang="0">
                  <a:pos x="159" y="202"/>
                </a:cxn>
                <a:cxn ang="0">
                  <a:pos x="135" y="245"/>
                </a:cxn>
                <a:cxn ang="0">
                  <a:pos x="85" y="213"/>
                </a:cxn>
                <a:cxn ang="0">
                  <a:pos x="47" y="160"/>
                </a:cxn>
                <a:cxn ang="0">
                  <a:pos x="15" y="88"/>
                </a:cxn>
                <a:cxn ang="0">
                  <a:pos x="0" y="42"/>
                </a:cxn>
                <a:cxn ang="0">
                  <a:pos x="0" y="42"/>
                </a:cxn>
              </a:cxnLst>
              <a:rect l="0" t="0" r="r" b="b"/>
              <a:pathLst>
                <a:path w="176" h="245">
                  <a:moveTo>
                    <a:pt x="0" y="42"/>
                  </a:moveTo>
                  <a:lnTo>
                    <a:pt x="135" y="0"/>
                  </a:lnTo>
                  <a:lnTo>
                    <a:pt x="163" y="46"/>
                  </a:lnTo>
                  <a:lnTo>
                    <a:pt x="176" y="97"/>
                  </a:lnTo>
                  <a:lnTo>
                    <a:pt x="174" y="154"/>
                  </a:lnTo>
                  <a:lnTo>
                    <a:pt x="159" y="202"/>
                  </a:lnTo>
                  <a:lnTo>
                    <a:pt x="135" y="245"/>
                  </a:lnTo>
                  <a:lnTo>
                    <a:pt x="85" y="213"/>
                  </a:lnTo>
                  <a:lnTo>
                    <a:pt x="47" y="160"/>
                  </a:lnTo>
                  <a:lnTo>
                    <a:pt x="15" y="88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Freeform 701"/>
            <p:cNvSpPr>
              <a:spLocks/>
            </p:cNvSpPr>
            <p:nvPr/>
          </p:nvSpPr>
          <p:spPr bwMode="auto">
            <a:xfrm>
              <a:off x="8112826" y="860785"/>
              <a:ext cx="14736" cy="1539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51"/>
                </a:cxn>
                <a:cxn ang="0">
                  <a:pos x="46" y="15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6" h="51">
                  <a:moveTo>
                    <a:pt x="4" y="0"/>
                  </a:moveTo>
                  <a:lnTo>
                    <a:pt x="0" y="51"/>
                  </a:lnTo>
                  <a:lnTo>
                    <a:pt x="46" y="15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Freeform 702"/>
            <p:cNvSpPr>
              <a:spLocks/>
            </p:cNvSpPr>
            <p:nvPr/>
          </p:nvSpPr>
          <p:spPr bwMode="auto">
            <a:xfrm>
              <a:off x="8039146" y="866705"/>
              <a:ext cx="53178" cy="22497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6" y="59"/>
                </a:cxn>
                <a:cxn ang="0">
                  <a:pos x="0" y="74"/>
                </a:cxn>
                <a:cxn ang="0">
                  <a:pos x="166" y="76"/>
                </a:cxn>
                <a:cxn ang="0">
                  <a:pos x="101" y="47"/>
                </a:cxn>
                <a:cxn ang="0">
                  <a:pos x="50" y="0"/>
                </a:cxn>
                <a:cxn ang="0">
                  <a:pos x="50" y="0"/>
                </a:cxn>
              </a:cxnLst>
              <a:rect l="0" t="0" r="r" b="b"/>
              <a:pathLst>
                <a:path w="166" h="76">
                  <a:moveTo>
                    <a:pt x="50" y="0"/>
                  </a:moveTo>
                  <a:lnTo>
                    <a:pt x="6" y="59"/>
                  </a:lnTo>
                  <a:lnTo>
                    <a:pt x="0" y="74"/>
                  </a:lnTo>
                  <a:lnTo>
                    <a:pt x="166" y="76"/>
                  </a:lnTo>
                  <a:lnTo>
                    <a:pt x="101" y="47"/>
                  </a:lnTo>
                  <a:lnTo>
                    <a:pt x="5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Freeform 703"/>
            <p:cNvSpPr>
              <a:spLocks/>
            </p:cNvSpPr>
            <p:nvPr/>
          </p:nvSpPr>
          <p:spPr bwMode="auto">
            <a:xfrm>
              <a:off x="7960339" y="864337"/>
              <a:ext cx="28191" cy="18353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74" y="0"/>
                </a:cxn>
                <a:cxn ang="0">
                  <a:pos x="87" y="63"/>
                </a:cxn>
                <a:cxn ang="0">
                  <a:pos x="0" y="46"/>
                </a:cxn>
                <a:cxn ang="0">
                  <a:pos x="0" y="46"/>
                </a:cxn>
              </a:cxnLst>
              <a:rect l="0" t="0" r="r" b="b"/>
              <a:pathLst>
                <a:path w="87" h="63">
                  <a:moveTo>
                    <a:pt x="0" y="46"/>
                  </a:moveTo>
                  <a:lnTo>
                    <a:pt x="74" y="0"/>
                  </a:lnTo>
                  <a:lnTo>
                    <a:pt x="87" y="63"/>
                  </a:lnTo>
                  <a:lnTo>
                    <a:pt x="0" y="4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Freeform 704"/>
            <p:cNvSpPr>
              <a:spLocks/>
            </p:cNvSpPr>
            <p:nvPr/>
          </p:nvSpPr>
          <p:spPr bwMode="auto">
            <a:xfrm>
              <a:off x="7898832" y="835328"/>
              <a:ext cx="41005" cy="343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" y="29"/>
                </a:cxn>
                <a:cxn ang="0">
                  <a:pos x="88" y="38"/>
                </a:cxn>
                <a:cxn ang="0">
                  <a:pos x="129" y="38"/>
                </a:cxn>
                <a:cxn ang="0">
                  <a:pos x="93" y="116"/>
                </a:cxn>
                <a:cxn ang="0">
                  <a:pos x="19" y="9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9" h="116">
                  <a:moveTo>
                    <a:pt x="0" y="0"/>
                  </a:moveTo>
                  <a:lnTo>
                    <a:pt x="42" y="29"/>
                  </a:lnTo>
                  <a:lnTo>
                    <a:pt x="88" y="38"/>
                  </a:lnTo>
                  <a:lnTo>
                    <a:pt x="129" y="38"/>
                  </a:lnTo>
                  <a:lnTo>
                    <a:pt x="93" y="116"/>
                  </a:lnTo>
                  <a:lnTo>
                    <a:pt x="19" y="9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705"/>
            <p:cNvSpPr>
              <a:spLocks/>
            </p:cNvSpPr>
            <p:nvPr/>
          </p:nvSpPr>
          <p:spPr bwMode="auto">
            <a:xfrm>
              <a:off x="7607314" y="779085"/>
              <a:ext cx="94183" cy="4085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97" y="76"/>
                </a:cxn>
                <a:cxn ang="0">
                  <a:pos x="289" y="139"/>
                </a:cxn>
                <a:cxn ang="0">
                  <a:pos x="289" y="89"/>
                </a:cxn>
                <a:cxn ang="0">
                  <a:pos x="293" y="15"/>
                </a:cxn>
                <a:cxn ang="0">
                  <a:pos x="215" y="0"/>
                </a:cxn>
                <a:cxn ang="0">
                  <a:pos x="82" y="15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293" h="139">
                  <a:moveTo>
                    <a:pt x="0" y="44"/>
                  </a:moveTo>
                  <a:lnTo>
                    <a:pt x="97" y="76"/>
                  </a:lnTo>
                  <a:lnTo>
                    <a:pt x="289" y="139"/>
                  </a:lnTo>
                  <a:lnTo>
                    <a:pt x="289" y="89"/>
                  </a:lnTo>
                  <a:lnTo>
                    <a:pt x="293" y="15"/>
                  </a:lnTo>
                  <a:lnTo>
                    <a:pt x="215" y="0"/>
                  </a:lnTo>
                  <a:lnTo>
                    <a:pt x="82" y="15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Freeform 706"/>
            <p:cNvSpPr>
              <a:spLocks/>
            </p:cNvSpPr>
            <p:nvPr/>
          </p:nvSpPr>
          <p:spPr bwMode="auto">
            <a:xfrm>
              <a:off x="7643834" y="989847"/>
              <a:ext cx="71758" cy="20721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225" y="15"/>
                </a:cxn>
                <a:cxn ang="0">
                  <a:pos x="107" y="0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225" h="70">
                  <a:moveTo>
                    <a:pt x="0" y="70"/>
                  </a:moveTo>
                  <a:lnTo>
                    <a:pt x="225" y="15"/>
                  </a:lnTo>
                  <a:lnTo>
                    <a:pt x="107" y="0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Freeform 707"/>
            <p:cNvSpPr>
              <a:spLocks/>
            </p:cNvSpPr>
            <p:nvPr/>
          </p:nvSpPr>
          <p:spPr bwMode="auto">
            <a:xfrm>
              <a:off x="7534274" y="1012936"/>
              <a:ext cx="8329" cy="2308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78"/>
                </a:cxn>
                <a:cxn ang="0">
                  <a:pos x="27" y="11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27" h="78">
                  <a:moveTo>
                    <a:pt x="4" y="0"/>
                  </a:moveTo>
                  <a:lnTo>
                    <a:pt x="0" y="78"/>
                  </a:lnTo>
                  <a:lnTo>
                    <a:pt x="27" y="1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Freeform 708"/>
            <p:cNvSpPr>
              <a:spLocks/>
            </p:cNvSpPr>
            <p:nvPr/>
          </p:nvSpPr>
          <p:spPr bwMode="auto">
            <a:xfrm>
              <a:off x="8549783" y="536354"/>
              <a:ext cx="46130" cy="42034"/>
            </a:xfrm>
            <a:custGeom>
              <a:avLst/>
              <a:gdLst/>
              <a:ahLst/>
              <a:cxnLst>
                <a:cxn ang="0">
                  <a:pos x="4" y="32"/>
                </a:cxn>
                <a:cxn ang="0">
                  <a:pos x="93" y="0"/>
                </a:cxn>
                <a:cxn ang="0">
                  <a:pos x="145" y="17"/>
                </a:cxn>
                <a:cxn ang="0">
                  <a:pos x="137" y="142"/>
                </a:cxn>
                <a:cxn ang="0">
                  <a:pos x="44" y="102"/>
                </a:cxn>
                <a:cxn ang="0">
                  <a:pos x="0" y="89"/>
                </a:cxn>
                <a:cxn ang="0">
                  <a:pos x="4" y="32"/>
                </a:cxn>
                <a:cxn ang="0">
                  <a:pos x="4" y="32"/>
                </a:cxn>
              </a:cxnLst>
              <a:rect l="0" t="0" r="r" b="b"/>
              <a:pathLst>
                <a:path w="145" h="142">
                  <a:moveTo>
                    <a:pt x="4" y="32"/>
                  </a:moveTo>
                  <a:lnTo>
                    <a:pt x="93" y="0"/>
                  </a:lnTo>
                  <a:lnTo>
                    <a:pt x="145" y="17"/>
                  </a:lnTo>
                  <a:lnTo>
                    <a:pt x="137" y="142"/>
                  </a:lnTo>
                  <a:lnTo>
                    <a:pt x="44" y="102"/>
                  </a:lnTo>
                  <a:lnTo>
                    <a:pt x="0" y="89"/>
                  </a:lnTo>
                  <a:lnTo>
                    <a:pt x="4" y="32"/>
                  </a:lnTo>
                  <a:lnTo>
                    <a:pt x="4" y="3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709"/>
            <p:cNvSpPr>
              <a:spLocks/>
            </p:cNvSpPr>
            <p:nvPr/>
          </p:nvSpPr>
          <p:spPr bwMode="auto">
            <a:xfrm>
              <a:off x="8297347" y="520961"/>
              <a:ext cx="120452" cy="43810"/>
            </a:xfrm>
            <a:custGeom>
              <a:avLst/>
              <a:gdLst/>
              <a:ahLst/>
              <a:cxnLst>
                <a:cxn ang="0">
                  <a:pos x="54" y="46"/>
                </a:cxn>
                <a:cxn ang="0">
                  <a:pos x="0" y="107"/>
                </a:cxn>
                <a:cxn ang="0">
                  <a:pos x="29" y="149"/>
                </a:cxn>
                <a:cxn ang="0">
                  <a:pos x="118" y="120"/>
                </a:cxn>
                <a:cxn ang="0">
                  <a:pos x="227" y="101"/>
                </a:cxn>
                <a:cxn ang="0">
                  <a:pos x="322" y="90"/>
                </a:cxn>
                <a:cxn ang="0">
                  <a:pos x="375" y="90"/>
                </a:cxn>
                <a:cxn ang="0">
                  <a:pos x="377" y="0"/>
                </a:cxn>
                <a:cxn ang="0">
                  <a:pos x="217" y="0"/>
                </a:cxn>
                <a:cxn ang="0">
                  <a:pos x="103" y="19"/>
                </a:cxn>
                <a:cxn ang="0">
                  <a:pos x="54" y="46"/>
                </a:cxn>
                <a:cxn ang="0">
                  <a:pos x="54" y="46"/>
                </a:cxn>
              </a:cxnLst>
              <a:rect l="0" t="0" r="r" b="b"/>
              <a:pathLst>
                <a:path w="377" h="149">
                  <a:moveTo>
                    <a:pt x="54" y="46"/>
                  </a:moveTo>
                  <a:lnTo>
                    <a:pt x="0" y="107"/>
                  </a:lnTo>
                  <a:lnTo>
                    <a:pt x="29" y="149"/>
                  </a:lnTo>
                  <a:lnTo>
                    <a:pt x="118" y="120"/>
                  </a:lnTo>
                  <a:lnTo>
                    <a:pt x="227" y="101"/>
                  </a:lnTo>
                  <a:lnTo>
                    <a:pt x="322" y="90"/>
                  </a:lnTo>
                  <a:lnTo>
                    <a:pt x="375" y="90"/>
                  </a:lnTo>
                  <a:lnTo>
                    <a:pt x="377" y="0"/>
                  </a:lnTo>
                  <a:lnTo>
                    <a:pt x="217" y="0"/>
                  </a:lnTo>
                  <a:lnTo>
                    <a:pt x="103" y="19"/>
                  </a:lnTo>
                  <a:lnTo>
                    <a:pt x="54" y="46"/>
                  </a:lnTo>
                  <a:lnTo>
                    <a:pt x="54" y="46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Freeform 710"/>
            <p:cNvSpPr>
              <a:spLocks/>
            </p:cNvSpPr>
            <p:nvPr/>
          </p:nvSpPr>
          <p:spPr bwMode="auto">
            <a:xfrm>
              <a:off x="8139735" y="571283"/>
              <a:ext cx="60226" cy="46178"/>
            </a:xfrm>
            <a:custGeom>
              <a:avLst/>
              <a:gdLst/>
              <a:ahLst/>
              <a:cxnLst>
                <a:cxn ang="0">
                  <a:pos x="123" y="0"/>
                </a:cxn>
                <a:cxn ang="0">
                  <a:pos x="188" y="15"/>
                </a:cxn>
                <a:cxn ang="0">
                  <a:pos x="160" y="138"/>
                </a:cxn>
                <a:cxn ang="0">
                  <a:pos x="131" y="155"/>
                </a:cxn>
                <a:cxn ang="0">
                  <a:pos x="53" y="138"/>
                </a:cxn>
                <a:cxn ang="0">
                  <a:pos x="0" y="135"/>
                </a:cxn>
                <a:cxn ang="0">
                  <a:pos x="51" y="102"/>
                </a:cxn>
                <a:cxn ang="0">
                  <a:pos x="95" y="57"/>
                </a:cxn>
                <a:cxn ang="0">
                  <a:pos x="123" y="0"/>
                </a:cxn>
                <a:cxn ang="0">
                  <a:pos x="123" y="0"/>
                </a:cxn>
              </a:cxnLst>
              <a:rect l="0" t="0" r="r" b="b"/>
              <a:pathLst>
                <a:path w="188" h="155">
                  <a:moveTo>
                    <a:pt x="123" y="0"/>
                  </a:moveTo>
                  <a:lnTo>
                    <a:pt x="188" y="15"/>
                  </a:lnTo>
                  <a:lnTo>
                    <a:pt x="160" y="138"/>
                  </a:lnTo>
                  <a:lnTo>
                    <a:pt x="131" y="155"/>
                  </a:lnTo>
                  <a:lnTo>
                    <a:pt x="53" y="138"/>
                  </a:lnTo>
                  <a:lnTo>
                    <a:pt x="0" y="135"/>
                  </a:lnTo>
                  <a:lnTo>
                    <a:pt x="51" y="102"/>
                  </a:lnTo>
                  <a:lnTo>
                    <a:pt x="95" y="57"/>
                  </a:lnTo>
                  <a:lnTo>
                    <a:pt x="123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Freeform 711"/>
            <p:cNvSpPr>
              <a:spLocks/>
            </p:cNvSpPr>
            <p:nvPr/>
          </p:nvSpPr>
          <p:spPr bwMode="auto">
            <a:xfrm>
              <a:off x="7836685" y="567731"/>
              <a:ext cx="43568" cy="29601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46" y="0"/>
                </a:cxn>
                <a:cxn ang="0">
                  <a:pos x="137" y="31"/>
                </a:cxn>
                <a:cxn ang="0">
                  <a:pos x="52" y="74"/>
                </a:cxn>
                <a:cxn ang="0">
                  <a:pos x="25" y="99"/>
                </a:cxn>
                <a:cxn ang="0">
                  <a:pos x="0" y="69"/>
                </a:cxn>
                <a:cxn ang="0">
                  <a:pos x="0" y="69"/>
                </a:cxn>
              </a:cxnLst>
              <a:rect l="0" t="0" r="r" b="b"/>
              <a:pathLst>
                <a:path w="137" h="99">
                  <a:moveTo>
                    <a:pt x="0" y="69"/>
                  </a:moveTo>
                  <a:lnTo>
                    <a:pt x="46" y="0"/>
                  </a:lnTo>
                  <a:lnTo>
                    <a:pt x="137" y="31"/>
                  </a:lnTo>
                  <a:lnTo>
                    <a:pt x="52" y="74"/>
                  </a:lnTo>
                  <a:lnTo>
                    <a:pt x="25" y="99"/>
                  </a:lnTo>
                  <a:lnTo>
                    <a:pt x="0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Freeform 712"/>
            <p:cNvSpPr>
              <a:spLocks/>
            </p:cNvSpPr>
            <p:nvPr/>
          </p:nvSpPr>
          <p:spPr bwMode="auto">
            <a:xfrm>
              <a:off x="7652804" y="593780"/>
              <a:ext cx="36520" cy="43810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3" y="148"/>
                </a:cxn>
                <a:cxn ang="0">
                  <a:pos x="112" y="129"/>
                </a:cxn>
                <a:cxn ang="0">
                  <a:pos x="72" y="62"/>
                </a:cxn>
                <a:cxn ang="0">
                  <a:pos x="21" y="0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112" h="148">
                  <a:moveTo>
                    <a:pt x="0" y="21"/>
                  </a:moveTo>
                  <a:lnTo>
                    <a:pt x="23" y="148"/>
                  </a:lnTo>
                  <a:lnTo>
                    <a:pt x="112" y="129"/>
                  </a:lnTo>
                  <a:lnTo>
                    <a:pt x="72" y="62"/>
                  </a:lnTo>
                  <a:lnTo>
                    <a:pt x="21" y="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Freeform 713"/>
            <p:cNvSpPr>
              <a:spLocks/>
            </p:cNvSpPr>
            <p:nvPr/>
          </p:nvSpPr>
          <p:spPr bwMode="auto">
            <a:xfrm>
              <a:off x="7532352" y="612134"/>
              <a:ext cx="40364" cy="4144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39"/>
                </a:cxn>
                <a:cxn ang="0">
                  <a:pos x="125" y="128"/>
                </a:cxn>
                <a:cxn ang="0">
                  <a:pos x="125" y="105"/>
                </a:cxn>
                <a:cxn ang="0">
                  <a:pos x="22" y="116"/>
                </a:cxn>
                <a:cxn ang="0">
                  <a:pos x="38" y="2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25" h="139">
                  <a:moveTo>
                    <a:pt x="5" y="0"/>
                  </a:moveTo>
                  <a:lnTo>
                    <a:pt x="0" y="139"/>
                  </a:lnTo>
                  <a:lnTo>
                    <a:pt x="125" y="128"/>
                  </a:lnTo>
                  <a:lnTo>
                    <a:pt x="125" y="105"/>
                  </a:lnTo>
                  <a:lnTo>
                    <a:pt x="22" y="116"/>
                  </a:lnTo>
                  <a:lnTo>
                    <a:pt x="38" y="2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Freeform 714"/>
            <p:cNvSpPr>
              <a:spLocks/>
            </p:cNvSpPr>
            <p:nvPr/>
          </p:nvSpPr>
          <p:spPr bwMode="auto">
            <a:xfrm>
              <a:off x="7613721" y="637591"/>
              <a:ext cx="17299" cy="7696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6" y="0"/>
                </a:cxn>
                <a:cxn ang="0">
                  <a:pos x="56" y="9"/>
                </a:cxn>
                <a:cxn ang="0">
                  <a:pos x="0" y="27"/>
                </a:cxn>
                <a:cxn ang="0">
                  <a:pos x="0" y="27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16" y="0"/>
                  </a:lnTo>
                  <a:lnTo>
                    <a:pt x="56" y="9"/>
                  </a:lnTo>
                  <a:lnTo>
                    <a:pt x="0" y="27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Trapezoid 266"/>
            <p:cNvSpPr/>
            <p:nvPr/>
          </p:nvSpPr>
          <p:spPr>
            <a:xfrm>
              <a:off x="7858148" y="428604"/>
              <a:ext cx="428628" cy="845545"/>
            </a:xfrm>
            <a:prstGeom prst="trapezoid">
              <a:avLst>
                <a:gd name="adj" fmla="val 27922"/>
              </a:avLst>
            </a:prstGeom>
            <a:gradFill>
              <a:gsLst>
                <a:gs pos="100000">
                  <a:schemeClr val="bg1">
                    <a:lumMod val="75000"/>
                  </a:schemeClr>
                </a:gs>
                <a:gs pos="10000">
                  <a:srgbClr val="FFE07D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Rectangle 267"/>
            <p:cNvSpPr/>
            <p:nvPr/>
          </p:nvSpPr>
          <p:spPr>
            <a:xfrm>
              <a:off x="8057431" y="107154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8057431" y="88505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8057431" y="69856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8057431" y="512077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2" name="Straight Connector 271"/>
            <p:cNvCxnSpPr/>
            <p:nvPr/>
          </p:nvCxnSpPr>
          <p:spPr>
            <a:xfrm rot="5400000" flipH="1" flipV="1">
              <a:off x="7536953" y="827933"/>
              <a:ext cx="759077" cy="1127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/>
          </p:nvCxnSpPr>
          <p:spPr>
            <a:xfrm rot="16200000" flipV="1">
              <a:off x="7850711" y="834840"/>
              <a:ext cx="760557" cy="10540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36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Randomized Reduction to Simple Inputs (cont.)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2686031"/>
            <a:ext cx="8229600" cy="381480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Idea</a:t>
            </a:r>
          </a:p>
          <a:p>
            <a:pPr marL="360363" indent="-360363"/>
            <a:r>
              <a:rPr lang="en-US" dirty="0" smtClean="0"/>
              <a:t>We reset </a:t>
            </a:r>
            <a:r>
              <a:rPr lang="en-US" i="1" dirty="0" smtClean="0"/>
              <a:t>A</a:t>
            </a:r>
            <a:r>
              <a:rPr lang="en-US" dirty="0" smtClean="0"/>
              <a:t>’s simulation after every integral time in which we might not have a packet to transmit.</a:t>
            </a:r>
          </a:p>
          <a:p>
            <a:pPr marL="360363" indent="-360363"/>
            <a:r>
              <a:rPr lang="en-US" dirty="0" smtClean="0"/>
              <a:t>This ensures that the queue is empty after every reset. Either:</a:t>
            </a:r>
          </a:p>
          <a:p>
            <a:pPr marL="760413" lvl="1" indent="-360363"/>
            <a:r>
              <a:rPr lang="en-US" dirty="0" smtClean="0"/>
              <a:t>The queue was empty before the integral time.</a:t>
            </a:r>
          </a:p>
          <a:p>
            <a:pPr marL="760413" lvl="1" indent="-360363"/>
            <a:r>
              <a:rPr lang="en-US" dirty="0" smtClean="0"/>
              <a:t>The last packet was sent during the integral time.</a:t>
            </a:r>
          </a:p>
          <a:p>
            <a:pPr marL="360363" indent="-360363"/>
            <a:r>
              <a:rPr lang="en-US" i="1" dirty="0" smtClean="0"/>
              <a:t>A</a:t>
            </a:r>
            <a:r>
              <a:rPr lang="en-US" dirty="0" smtClean="0"/>
              <a:t> faces an oblivious adversary.</a:t>
            </a:r>
          </a:p>
          <a:p>
            <a:pPr marL="760413" lvl="1" indent="-360363"/>
            <a:r>
              <a:rPr lang="en-US" dirty="0" smtClean="0"/>
              <a:t>The reduction does not depend on </a:t>
            </a:r>
            <a:r>
              <a:rPr lang="en-US" i="1" dirty="0" smtClean="0"/>
              <a:t>A</a:t>
            </a:r>
            <a:r>
              <a:rPr lang="en-US" dirty="0" smtClean="0"/>
              <a:t>’s randomized decisions.</a:t>
            </a:r>
          </a:p>
          <a:p>
            <a:pPr marL="360363" indent="-360363"/>
            <a:r>
              <a:rPr lang="en-US" dirty="0" smtClean="0"/>
              <a:t>The algorithm transmits at each integral time between resets.</a:t>
            </a:r>
          </a:p>
          <a:p>
            <a:pPr marL="360363" indent="-360363"/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28596" y="1428736"/>
            <a:ext cx="8229600" cy="82866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Objective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Make the previous reduction work for good randomized algorithms.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500938" y="357188"/>
            <a:ext cx="1212850" cy="1227137"/>
            <a:chOff x="7500938" y="357188"/>
            <a:chExt cx="1212850" cy="1227137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7500938" y="357188"/>
              <a:ext cx="1212850" cy="1227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316"/>
            <p:cNvSpPr>
              <a:spLocks/>
            </p:cNvSpPr>
            <p:nvPr/>
          </p:nvSpPr>
          <p:spPr bwMode="auto">
            <a:xfrm>
              <a:off x="7513772" y="787373"/>
              <a:ext cx="276142" cy="197737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319" y="100"/>
                </a:cxn>
                <a:cxn ang="0">
                  <a:pos x="673" y="211"/>
                </a:cxn>
                <a:cxn ang="0">
                  <a:pos x="695" y="380"/>
                </a:cxn>
                <a:cxn ang="0">
                  <a:pos x="794" y="585"/>
                </a:cxn>
                <a:cxn ang="0">
                  <a:pos x="863" y="669"/>
                </a:cxn>
                <a:cxn ang="0">
                  <a:pos x="608" y="636"/>
                </a:cxn>
                <a:cxn ang="0">
                  <a:pos x="0" y="444"/>
                </a:cxn>
                <a:cxn ang="0">
                  <a:pos x="0" y="41"/>
                </a:cxn>
                <a:cxn ang="0">
                  <a:pos x="114" y="0"/>
                </a:cxn>
                <a:cxn ang="0">
                  <a:pos x="114" y="0"/>
                </a:cxn>
              </a:cxnLst>
              <a:rect l="0" t="0" r="r" b="b"/>
              <a:pathLst>
                <a:path w="863" h="669">
                  <a:moveTo>
                    <a:pt x="114" y="0"/>
                  </a:moveTo>
                  <a:lnTo>
                    <a:pt x="319" y="100"/>
                  </a:lnTo>
                  <a:lnTo>
                    <a:pt x="673" y="211"/>
                  </a:lnTo>
                  <a:lnTo>
                    <a:pt x="695" y="380"/>
                  </a:lnTo>
                  <a:lnTo>
                    <a:pt x="794" y="585"/>
                  </a:lnTo>
                  <a:lnTo>
                    <a:pt x="863" y="669"/>
                  </a:lnTo>
                  <a:lnTo>
                    <a:pt x="608" y="636"/>
                  </a:lnTo>
                  <a:lnTo>
                    <a:pt x="0" y="444"/>
                  </a:lnTo>
                  <a:lnTo>
                    <a:pt x="0" y="41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317"/>
            <p:cNvSpPr>
              <a:spLocks/>
            </p:cNvSpPr>
            <p:nvPr/>
          </p:nvSpPr>
          <p:spPr bwMode="auto">
            <a:xfrm>
              <a:off x="8462648" y="785597"/>
              <a:ext cx="149283" cy="114261"/>
            </a:xfrm>
            <a:custGeom>
              <a:avLst/>
              <a:gdLst/>
              <a:ahLst/>
              <a:cxnLst>
                <a:cxn ang="0">
                  <a:pos x="0" y="270"/>
                </a:cxn>
                <a:cxn ang="0">
                  <a:pos x="466" y="386"/>
                </a:cxn>
                <a:cxn ang="0">
                  <a:pos x="457" y="28"/>
                </a:cxn>
                <a:cxn ang="0">
                  <a:pos x="261" y="0"/>
                </a:cxn>
                <a:cxn ang="0">
                  <a:pos x="113" y="15"/>
                </a:cxn>
                <a:cxn ang="0">
                  <a:pos x="0" y="270"/>
                </a:cxn>
                <a:cxn ang="0">
                  <a:pos x="0" y="270"/>
                </a:cxn>
              </a:cxnLst>
              <a:rect l="0" t="0" r="r" b="b"/>
              <a:pathLst>
                <a:path w="466" h="386">
                  <a:moveTo>
                    <a:pt x="0" y="270"/>
                  </a:moveTo>
                  <a:lnTo>
                    <a:pt x="466" y="386"/>
                  </a:lnTo>
                  <a:lnTo>
                    <a:pt x="457" y="28"/>
                  </a:lnTo>
                  <a:lnTo>
                    <a:pt x="261" y="0"/>
                  </a:lnTo>
                  <a:lnTo>
                    <a:pt x="113" y="15"/>
                  </a:lnTo>
                  <a:lnTo>
                    <a:pt x="0" y="270"/>
                  </a:lnTo>
                  <a:lnTo>
                    <a:pt x="0" y="27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318"/>
            <p:cNvSpPr>
              <a:spLocks/>
            </p:cNvSpPr>
            <p:nvPr/>
          </p:nvSpPr>
          <p:spPr bwMode="auto">
            <a:xfrm>
              <a:off x="8199321" y="1020632"/>
              <a:ext cx="214635" cy="238587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124" y="424"/>
                </a:cxn>
                <a:cxn ang="0">
                  <a:pos x="192" y="806"/>
                </a:cxn>
                <a:cxn ang="0">
                  <a:pos x="669" y="792"/>
                </a:cxn>
                <a:cxn ang="0">
                  <a:pos x="494" y="178"/>
                </a:cxn>
                <a:cxn ang="0">
                  <a:pos x="192" y="0"/>
                </a:cxn>
                <a:cxn ang="0">
                  <a:pos x="0" y="45"/>
                </a:cxn>
                <a:cxn ang="0">
                  <a:pos x="0" y="45"/>
                </a:cxn>
              </a:cxnLst>
              <a:rect l="0" t="0" r="r" b="b"/>
              <a:pathLst>
                <a:path w="669" h="806">
                  <a:moveTo>
                    <a:pt x="0" y="45"/>
                  </a:moveTo>
                  <a:lnTo>
                    <a:pt x="124" y="424"/>
                  </a:lnTo>
                  <a:lnTo>
                    <a:pt x="192" y="806"/>
                  </a:lnTo>
                  <a:lnTo>
                    <a:pt x="669" y="792"/>
                  </a:lnTo>
                  <a:lnTo>
                    <a:pt x="494" y="178"/>
                  </a:lnTo>
                  <a:lnTo>
                    <a:pt x="192" y="0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319"/>
            <p:cNvSpPr>
              <a:spLocks/>
            </p:cNvSpPr>
            <p:nvPr/>
          </p:nvSpPr>
          <p:spPr bwMode="auto">
            <a:xfrm>
              <a:off x="8097449" y="966165"/>
              <a:ext cx="167223" cy="75187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152" y="253"/>
                </a:cxn>
                <a:cxn ang="0">
                  <a:pos x="521" y="194"/>
                </a:cxn>
                <a:cxn ang="0">
                  <a:pos x="323" y="0"/>
                </a:cxn>
                <a:cxn ang="0">
                  <a:pos x="140" y="141"/>
                </a:cxn>
                <a:cxn ang="0">
                  <a:pos x="0" y="240"/>
                </a:cxn>
                <a:cxn ang="0">
                  <a:pos x="0" y="240"/>
                </a:cxn>
              </a:cxnLst>
              <a:rect l="0" t="0" r="r" b="b"/>
              <a:pathLst>
                <a:path w="521" h="253">
                  <a:moveTo>
                    <a:pt x="0" y="240"/>
                  </a:moveTo>
                  <a:lnTo>
                    <a:pt x="152" y="253"/>
                  </a:lnTo>
                  <a:lnTo>
                    <a:pt x="521" y="194"/>
                  </a:lnTo>
                  <a:lnTo>
                    <a:pt x="323" y="0"/>
                  </a:lnTo>
                  <a:lnTo>
                    <a:pt x="140" y="141"/>
                  </a:lnTo>
                  <a:lnTo>
                    <a:pt x="0" y="240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320"/>
            <p:cNvSpPr>
              <a:spLocks/>
            </p:cNvSpPr>
            <p:nvPr/>
          </p:nvSpPr>
          <p:spPr bwMode="auto">
            <a:xfrm>
              <a:off x="7894348" y="877954"/>
              <a:ext cx="202461" cy="864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5" y="74"/>
                </a:cxn>
                <a:cxn ang="0">
                  <a:pos x="633" y="95"/>
                </a:cxn>
                <a:cxn ang="0">
                  <a:pos x="372" y="209"/>
                </a:cxn>
                <a:cxn ang="0">
                  <a:pos x="146" y="292"/>
                </a:cxn>
                <a:cxn ang="0">
                  <a:pos x="17" y="5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33" h="292">
                  <a:moveTo>
                    <a:pt x="0" y="0"/>
                  </a:moveTo>
                  <a:lnTo>
                    <a:pt x="255" y="74"/>
                  </a:lnTo>
                  <a:lnTo>
                    <a:pt x="633" y="95"/>
                  </a:lnTo>
                  <a:lnTo>
                    <a:pt x="372" y="209"/>
                  </a:lnTo>
                  <a:lnTo>
                    <a:pt x="146" y="292"/>
                  </a:lnTo>
                  <a:lnTo>
                    <a:pt x="17" y="5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321"/>
            <p:cNvSpPr>
              <a:spLocks/>
            </p:cNvSpPr>
            <p:nvPr/>
          </p:nvSpPr>
          <p:spPr bwMode="auto">
            <a:xfrm>
              <a:off x="8273001" y="666600"/>
              <a:ext cx="254358" cy="268780"/>
            </a:xfrm>
            <a:custGeom>
              <a:avLst/>
              <a:gdLst/>
              <a:ahLst/>
              <a:cxnLst>
                <a:cxn ang="0">
                  <a:pos x="525" y="0"/>
                </a:cxn>
                <a:cxn ang="0">
                  <a:pos x="489" y="169"/>
                </a:cxn>
                <a:cxn ang="0">
                  <a:pos x="403" y="367"/>
                </a:cxn>
                <a:cxn ang="0">
                  <a:pos x="280" y="528"/>
                </a:cxn>
                <a:cxn ang="0">
                  <a:pos x="0" y="730"/>
                </a:cxn>
                <a:cxn ang="0">
                  <a:pos x="143" y="813"/>
                </a:cxn>
                <a:cxn ang="0">
                  <a:pos x="405" y="907"/>
                </a:cxn>
                <a:cxn ang="0">
                  <a:pos x="502" y="802"/>
                </a:cxn>
                <a:cxn ang="0">
                  <a:pos x="637" y="570"/>
                </a:cxn>
                <a:cxn ang="0">
                  <a:pos x="740" y="315"/>
                </a:cxn>
                <a:cxn ang="0">
                  <a:pos x="795" y="61"/>
                </a:cxn>
                <a:cxn ang="0">
                  <a:pos x="525" y="0"/>
                </a:cxn>
                <a:cxn ang="0">
                  <a:pos x="525" y="0"/>
                </a:cxn>
              </a:cxnLst>
              <a:rect l="0" t="0" r="r" b="b"/>
              <a:pathLst>
                <a:path w="795" h="907">
                  <a:moveTo>
                    <a:pt x="525" y="0"/>
                  </a:moveTo>
                  <a:lnTo>
                    <a:pt x="489" y="169"/>
                  </a:lnTo>
                  <a:lnTo>
                    <a:pt x="403" y="367"/>
                  </a:lnTo>
                  <a:lnTo>
                    <a:pt x="280" y="528"/>
                  </a:lnTo>
                  <a:lnTo>
                    <a:pt x="0" y="730"/>
                  </a:lnTo>
                  <a:lnTo>
                    <a:pt x="143" y="813"/>
                  </a:lnTo>
                  <a:lnTo>
                    <a:pt x="405" y="907"/>
                  </a:lnTo>
                  <a:lnTo>
                    <a:pt x="502" y="802"/>
                  </a:lnTo>
                  <a:lnTo>
                    <a:pt x="637" y="570"/>
                  </a:lnTo>
                  <a:lnTo>
                    <a:pt x="740" y="315"/>
                  </a:lnTo>
                  <a:lnTo>
                    <a:pt x="795" y="61"/>
                  </a:lnTo>
                  <a:lnTo>
                    <a:pt x="525" y="0"/>
                  </a:lnTo>
                  <a:lnTo>
                    <a:pt x="52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335"/>
            <p:cNvSpPr>
              <a:spLocks/>
            </p:cNvSpPr>
            <p:nvPr/>
          </p:nvSpPr>
          <p:spPr bwMode="auto">
            <a:xfrm>
              <a:off x="8198039" y="879729"/>
              <a:ext cx="415814" cy="252204"/>
            </a:xfrm>
            <a:custGeom>
              <a:avLst/>
              <a:gdLst/>
              <a:ahLst/>
              <a:cxnLst>
                <a:cxn ang="0">
                  <a:pos x="215" y="0"/>
                </a:cxn>
                <a:cxn ang="0">
                  <a:pos x="430" y="116"/>
                </a:cxn>
                <a:cxn ang="0">
                  <a:pos x="767" y="213"/>
                </a:cxn>
                <a:cxn ang="0">
                  <a:pos x="1299" y="278"/>
                </a:cxn>
                <a:cxn ang="0">
                  <a:pos x="1287" y="852"/>
                </a:cxn>
                <a:cxn ang="0">
                  <a:pos x="1044" y="822"/>
                </a:cxn>
                <a:cxn ang="0">
                  <a:pos x="677" y="729"/>
                </a:cxn>
                <a:cxn ang="0">
                  <a:pos x="314" y="561"/>
                </a:cxn>
                <a:cxn ang="0">
                  <a:pos x="0" y="293"/>
                </a:cxn>
                <a:cxn ang="0">
                  <a:pos x="116" y="170"/>
                </a:cxn>
                <a:cxn ang="0">
                  <a:pos x="215" y="0"/>
                </a:cxn>
                <a:cxn ang="0">
                  <a:pos x="215" y="0"/>
                </a:cxn>
              </a:cxnLst>
              <a:rect l="0" t="0" r="r" b="b"/>
              <a:pathLst>
                <a:path w="1299" h="852">
                  <a:moveTo>
                    <a:pt x="215" y="0"/>
                  </a:moveTo>
                  <a:lnTo>
                    <a:pt x="430" y="116"/>
                  </a:lnTo>
                  <a:lnTo>
                    <a:pt x="767" y="213"/>
                  </a:lnTo>
                  <a:lnTo>
                    <a:pt x="1299" y="278"/>
                  </a:lnTo>
                  <a:lnTo>
                    <a:pt x="1287" y="852"/>
                  </a:lnTo>
                  <a:lnTo>
                    <a:pt x="1044" y="822"/>
                  </a:lnTo>
                  <a:lnTo>
                    <a:pt x="677" y="729"/>
                  </a:lnTo>
                  <a:lnTo>
                    <a:pt x="314" y="561"/>
                  </a:lnTo>
                  <a:lnTo>
                    <a:pt x="0" y="293"/>
                  </a:lnTo>
                  <a:lnTo>
                    <a:pt x="116" y="170"/>
                  </a:lnTo>
                  <a:lnTo>
                    <a:pt x="215" y="0"/>
                  </a:lnTo>
                  <a:lnTo>
                    <a:pt x="21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336"/>
            <p:cNvSpPr>
              <a:spLocks/>
            </p:cNvSpPr>
            <p:nvPr/>
          </p:nvSpPr>
          <p:spPr bwMode="auto">
            <a:xfrm>
              <a:off x="8437020" y="490176"/>
              <a:ext cx="98668" cy="8939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266"/>
                </a:cxn>
                <a:cxn ang="0">
                  <a:pos x="308" y="302"/>
                </a:cxn>
                <a:cxn ang="0">
                  <a:pos x="298" y="51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308" h="302">
                  <a:moveTo>
                    <a:pt x="5" y="0"/>
                  </a:moveTo>
                  <a:lnTo>
                    <a:pt x="0" y="266"/>
                  </a:lnTo>
                  <a:lnTo>
                    <a:pt x="308" y="302"/>
                  </a:lnTo>
                  <a:lnTo>
                    <a:pt x="298" y="51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337"/>
            <p:cNvSpPr>
              <a:spLocks/>
            </p:cNvSpPr>
            <p:nvPr/>
          </p:nvSpPr>
          <p:spPr bwMode="auto">
            <a:xfrm>
              <a:off x="8176896" y="466494"/>
              <a:ext cx="209509" cy="66307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14" y="95"/>
                </a:cxn>
                <a:cxn ang="0">
                  <a:pos x="0" y="184"/>
                </a:cxn>
                <a:cxn ang="0">
                  <a:pos x="13" y="224"/>
                </a:cxn>
                <a:cxn ang="0">
                  <a:pos x="266" y="139"/>
                </a:cxn>
                <a:cxn ang="0">
                  <a:pos x="654" y="57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654" h="224">
                  <a:moveTo>
                    <a:pt x="144" y="0"/>
                  </a:moveTo>
                  <a:lnTo>
                    <a:pt x="114" y="95"/>
                  </a:lnTo>
                  <a:lnTo>
                    <a:pt x="0" y="184"/>
                  </a:lnTo>
                  <a:lnTo>
                    <a:pt x="13" y="224"/>
                  </a:lnTo>
                  <a:lnTo>
                    <a:pt x="266" y="139"/>
                  </a:lnTo>
                  <a:lnTo>
                    <a:pt x="654" y="57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338"/>
            <p:cNvSpPr>
              <a:spLocks/>
            </p:cNvSpPr>
            <p:nvPr/>
          </p:nvSpPr>
          <p:spPr bwMode="auto">
            <a:xfrm>
              <a:off x="7905880" y="1076875"/>
              <a:ext cx="303051" cy="181160"/>
            </a:xfrm>
            <a:custGeom>
              <a:avLst/>
              <a:gdLst/>
              <a:ahLst/>
              <a:cxnLst>
                <a:cxn ang="0">
                  <a:pos x="359" y="0"/>
                </a:cxn>
                <a:cxn ang="0">
                  <a:pos x="947" y="602"/>
                </a:cxn>
                <a:cxn ang="0">
                  <a:pos x="314" y="612"/>
                </a:cxn>
                <a:cxn ang="0">
                  <a:pos x="0" y="161"/>
                </a:cxn>
                <a:cxn ang="0">
                  <a:pos x="359" y="0"/>
                </a:cxn>
                <a:cxn ang="0">
                  <a:pos x="359" y="0"/>
                </a:cxn>
              </a:cxnLst>
              <a:rect l="0" t="0" r="r" b="b"/>
              <a:pathLst>
                <a:path w="947" h="612">
                  <a:moveTo>
                    <a:pt x="359" y="0"/>
                  </a:moveTo>
                  <a:lnTo>
                    <a:pt x="947" y="602"/>
                  </a:lnTo>
                  <a:lnTo>
                    <a:pt x="314" y="612"/>
                  </a:lnTo>
                  <a:lnTo>
                    <a:pt x="0" y="161"/>
                  </a:lnTo>
                  <a:lnTo>
                    <a:pt x="359" y="0"/>
                  </a:lnTo>
                  <a:lnTo>
                    <a:pt x="359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339"/>
            <p:cNvSpPr>
              <a:spLocks/>
            </p:cNvSpPr>
            <p:nvPr/>
          </p:nvSpPr>
          <p:spPr bwMode="auto">
            <a:xfrm>
              <a:off x="8185866" y="567139"/>
              <a:ext cx="428628" cy="143862"/>
            </a:xfrm>
            <a:custGeom>
              <a:avLst/>
              <a:gdLst/>
              <a:ahLst/>
              <a:cxnLst>
                <a:cxn ang="0">
                  <a:pos x="0" y="234"/>
                </a:cxn>
                <a:cxn ang="0">
                  <a:pos x="118" y="160"/>
                </a:cxn>
                <a:cxn ang="0">
                  <a:pos x="459" y="36"/>
                </a:cxn>
                <a:cxn ang="0">
                  <a:pos x="829" y="0"/>
                </a:cxn>
                <a:cxn ang="0">
                  <a:pos x="1128" y="48"/>
                </a:cxn>
                <a:cxn ang="0">
                  <a:pos x="1335" y="130"/>
                </a:cxn>
                <a:cxn ang="0">
                  <a:pos x="1339" y="485"/>
                </a:cxn>
                <a:cxn ang="0">
                  <a:pos x="1073" y="400"/>
                </a:cxn>
                <a:cxn ang="0">
                  <a:pos x="664" y="346"/>
                </a:cxn>
                <a:cxn ang="0">
                  <a:pos x="360" y="371"/>
                </a:cxn>
                <a:cxn ang="0">
                  <a:pos x="230" y="401"/>
                </a:cxn>
                <a:cxn ang="0">
                  <a:pos x="0" y="234"/>
                </a:cxn>
                <a:cxn ang="0">
                  <a:pos x="0" y="234"/>
                </a:cxn>
              </a:cxnLst>
              <a:rect l="0" t="0" r="r" b="b"/>
              <a:pathLst>
                <a:path w="1339" h="485">
                  <a:moveTo>
                    <a:pt x="0" y="234"/>
                  </a:moveTo>
                  <a:lnTo>
                    <a:pt x="118" y="160"/>
                  </a:lnTo>
                  <a:lnTo>
                    <a:pt x="459" y="36"/>
                  </a:lnTo>
                  <a:lnTo>
                    <a:pt x="829" y="0"/>
                  </a:lnTo>
                  <a:lnTo>
                    <a:pt x="1128" y="48"/>
                  </a:lnTo>
                  <a:lnTo>
                    <a:pt x="1335" y="130"/>
                  </a:lnTo>
                  <a:lnTo>
                    <a:pt x="1339" y="485"/>
                  </a:lnTo>
                  <a:lnTo>
                    <a:pt x="1073" y="400"/>
                  </a:lnTo>
                  <a:lnTo>
                    <a:pt x="664" y="346"/>
                  </a:lnTo>
                  <a:lnTo>
                    <a:pt x="360" y="371"/>
                  </a:lnTo>
                  <a:lnTo>
                    <a:pt x="230" y="401"/>
                  </a:lnTo>
                  <a:lnTo>
                    <a:pt x="0" y="234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340"/>
            <p:cNvSpPr>
              <a:spLocks/>
            </p:cNvSpPr>
            <p:nvPr/>
          </p:nvSpPr>
          <p:spPr bwMode="auto">
            <a:xfrm>
              <a:off x="7515053" y="620422"/>
              <a:ext cx="778450" cy="637613"/>
            </a:xfrm>
            <a:custGeom>
              <a:avLst/>
              <a:gdLst/>
              <a:ahLst/>
              <a:cxnLst>
                <a:cxn ang="0">
                  <a:pos x="1839" y="0"/>
                </a:cxn>
                <a:cxn ang="0">
                  <a:pos x="1791" y="167"/>
                </a:cxn>
                <a:cxn ang="0">
                  <a:pos x="1799" y="260"/>
                </a:cxn>
                <a:cxn ang="0">
                  <a:pos x="2017" y="312"/>
                </a:cxn>
                <a:cxn ang="0">
                  <a:pos x="2147" y="462"/>
                </a:cxn>
                <a:cxn ang="0">
                  <a:pos x="2166" y="610"/>
                </a:cxn>
                <a:cxn ang="0">
                  <a:pos x="2124" y="730"/>
                </a:cxn>
                <a:cxn ang="0">
                  <a:pos x="1943" y="882"/>
                </a:cxn>
                <a:cxn ang="0">
                  <a:pos x="1588" y="1074"/>
                </a:cxn>
                <a:cxn ang="0">
                  <a:pos x="1130" y="1217"/>
                </a:cxn>
                <a:cxn ang="0">
                  <a:pos x="12" y="1507"/>
                </a:cxn>
                <a:cxn ang="0">
                  <a:pos x="0" y="2139"/>
                </a:cxn>
                <a:cxn ang="0">
                  <a:pos x="208" y="2154"/>
                </a:cxn>
                <a:cxn ang="0">
                  <a:pos x="396" y="2049"/>
                </a:cxn>
                <a:cxn ang="0">
                  <a:pos x="991" y="1800"/>
                </a:cxn>
                <a:cxn ang="0">
                  <a:pos x="1690" y="1479"/>
                </a:cxn>
                <a:cxn ang="0">
                  <a:pos x="1960" y="1317"/>
                </a:cxn>
                <a:cxn ang="0">
                  <a:pos x="2120" y="1179"/>
                </a:cxn>
                <a:cxn ang="0">
                  <a:pos x="2261" y="1032"/>
                </a:cxn>
                <a:cxn ang="0">
                  <a:pos x="2371" y="859"/>
                </a:cxn>
                <a:cxn ang="0">
                  <a:pos x="2432" y="631"/>
                </a:cxn>
                <a:cxn ang="0">
                  <a:pos x="2426" y="395"/>
                </a:cxn>
                <a:cxn ang="0">
                  <a:pos x="2333" y="209"/>
                </a:cxn>
                <a:cxn ang="0">
                  <a:pos x="2185" y="87"/>
                </a:cxn>
                <a:cxn ang="0">
                  <a:pos x="1936" y="9"/>
                </a:cxn>
                <a:cxn ang="0">
                  <a:pos x="1839" y="0"/>
                </a:cxn>
                <a:cxn ang="0">
                  <a:pos x="1839" y="0"/>
                </a:cxn>
              </a:cxnLst>
              <a:rect l="0" t="0" r="r" b="b"/>
              <a:pathLst>
                <a:path w="2432" h="2154">
                  <a:moveTo>
                    <a:pt x="1839" y="0"/>
                  </a:moveTo>
                  <a:lnTo>
                    <a:pt x="1791" y="167"/>
                  </a:lnTo>
                  <a:lnTo>
                    <a:pt x="1799" y="260"/>
                  </a:lnTo>
                  <a:lnTo>
                    <a:pt x="2017" y="312"/>
                  </a:lnTo>
                  <a:lnTo>
                    <a:pt x="2147" y="462"/>
                  </a:lnTo>
                  <a:lnTo>
                    <a:pt x="2166" y="610"/>
                  </a:lnTo>
                  <a:lnTo>
                    <a:pt x="2124" y="730"/>
                  </a:lnTo>
                  <a:lnTo>
                    <a:pt x="1943" y="882"/>
                  </a:lnTo>
                  <a:lnTo>
                    <a:pt x="1588" y="1074"/>
                  </a:lnTo>
                  <a:lnTo>
                    <a:pt x="1130" y="1217"/>
                  </a:lnTo>
                  <a:lnTo>
                    <a:pt x="12" y="1507"/>
                  </a:lnTo>
                  <a:lnTo>
                    <a:pt x="0" y="2139"/>
                  </a:lnTo>
                  <a:lnTo>
                    <a:pt x="208" y="2154"/>
                  </a:lnTo>
                  <a:lnTo>
                    <a:pt x="396" y="2049"/>
                  </a:lnTo>
                  <a:lnTo>
                    <a:pt x="991" y="1800"/>
                  </a:lnTo>
                  <a:lnTo>
                    <a:pt x="1690" y="1479"/>
                  </a:lnTo>
                  <a:lnTo>
                    <a:pt x="1960" y="1317"/>
                  </a:lnTo>
                  <a:lnTo>
                    <a:pt x="2120" y="1179"/>
                  </a:lnTo>
                  <a:lnTo>
                    <a:pt x="2261" y="1032"/>
                  </a:lnTo>
                  <a:lnTo>
                    <a:pt x="2371" y="859"/>
                  </a:lnTo>
                  <a:lnTo>
                    <a:pt x="2432" y="631"/>
                  </a:lnTo>
                  <a:lnTo>
                    <a:pt x="2426" y="395"/>
                  </a:lnTo>
                  <a:lnTo>
                    <a:pt x="2333" y="209"/>
                  </a:lnTo>
                  <a:lnTo>
                    <a:pt x="2185" y="87"/>
                  </a:lnTo>
                  <a:lnTo>
                    <a:pt x="1936" y="9"/>
                  </a:lnTo>
                  <a:lnTo>
                    <a:pt x="1839" y="0"/>
                  </a:lnTo>
                  <a:lnTo>
                    <a:pt x="1839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341"/>
            <p:cNvSpPr>
              <a:spLocks/>
            </p:cNvSpPr>
            <p:nvPr/>
          </p:nvSpPr>
          <p:spPr bwMode="auto">
            <a:xfrm>
              <a:off x="7894988" y="632262"/>
              <a:ext cx="119811" cy="85252"/>
            </a:xfrm>
            <a:custGeom>
              <a:avLst/>
              <a:gdLst/>
              <a:ahLst/>
              <a:cxnLst>
                <a:cxn ang="0">
                  <a:pos x="192" y="6"/>
                </a:cxn>
                <a:cxn ang="0">
                  <a:pos x="336" y="0"/>
                </a:cxn>
                <a:cxn ang="0">
                  <a:pos x="374" y="217"/>
                </a:cxn>
                <a:cxn ang="0">
                  <a:pos x="0" y="287"/>
                </a:cxn>
                <a:cxn ang="0">
                  <a:pos x="118" y="83"/>
                </a:cxn>
                <a:cxn ang="0">
                  <a:pos x="192" y="6"/>
                </a:cxn>
                <a:cxn ang="0">
                  <a:pos x="192" y="6"/>
                </a:cxn>
              </a:cxnLst>
              <a:rect l="0" t="0" r="r" b="b"/>
              <a:pathLst>
                <a:path w="374" h="287">
                  <a:moveTo>
                    <a:pt x="192" y="6"/>
                  </a:moveTo>
                  <a:lnTo>
                    <a:pt x="336" y="0"/>
                  </a:lnTo>
                  <a:lnTo>
                    <a:pt x="374" y="217"/>
                  </a:lnTo>
                  <a:lnTo>
                    <a:pt x="0" y="287"/>
                  </a:lnTo>
                  <a:lnTo>
                    <a:pt x="118" y="83"/>
                  </a:lnTo>
                  <a:lnTo>
                    <a:pt x="192" y="6"/>
                  </a:lnTo>
                  <a:lnTo>
                    <a:pt x="192" y="6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342"/>
            <p:cNvSpPr>
              <a:spLocks/>
            </p:cNvSpPr>
            <p:nvPr/>
          </p:nvSpPr>
          <p:spPr bwMode="auto">
            <a:xfrm>
              <a:off x="7726484" y="574243"/>
              <a:ext cx="258843" cy="423891"/>
            </a:xfrm>
            <a:custGeom>
              <a:avLst/>
              <a:gdLst/>
              <a:ahLst/>
              <a:cxnLst>
                <a:cxn ang="0">
                  <a:pos x="626" y="0"/>
                </a:cxn>
                <a:cxn ang="0">
                  <a:pos x="468" y="86"/>
                </a:cxn>
                <a:cxn ang="0">
                  <a:pos x="268" y="238"/>
                </a:cxn>
                <a:cxn ang="0">
                  <a:pos x="107" y="441"/>
                </a:cxn>
                <a:cxn ang="0">
                  <a:pos x="0" y="723"/>
                </a:cxn>
                <a:cxn ang="0">
                  <a:pos x="4" y="992"/>
                </a:cxn>
                <a:cxn ang="0">
                  <a:pos x="84" y="1230"/>
                </a:cxn>
                <a:cxn ang="0">
                  <a:pos x="213" y="1434"/>
                </a:cxn>
                <a:cxn ang="0">
                  <a:pos x="667" y="1316"/>
                </a:cxn>
                <a:cxn ang="0">
                  <a:pos x="519" y="1036"/>
                </a:cxn>
                <a:cxn ang="0">
                  <a:pos x="456" y="768"/>
                </a:cxn>
                <a:cxn ang="0">
                  <a:pos x="538" y="447"/>
                </a:cxn>
                <a:cxn ang="0">
                  <a:pos x="696" y="224"/>
                </a:cxn>
                <a:cxn ang="0">
                  <a:pos x="810" y="122"/>
                </a:cxn>
                <a:cxn ang="0">
                  <a:pos x="626" y="0"/>
                </a:cxn>
                <a:cxn ang="0">
                  <a:pos x="626" y="0"/>
                </a:cxn>
              </a:cxnLst>
              <a:rect l="0" t="0" r="r" b="b"/>
              <a:pathLst>
                <a:path w="810" h="1434">
                  <a:moveTo>
                    <a:pt x="626" y="0"/>
                  </a:moveTo>
                  <a:lnTo>
                    <a:pt x="468" y="86"/>
                  </a:lnTo>
                  <a:lnTo>
                    <a:pt x="268" y="238"/>
                  </a:lnTo>
                  <a:lnTo>
                    <a:pt x="107" y="441"/>
                  </a:lnTo>
                  <a:lnTo>
                    <a:pt x="0" y="723"/>
                  </a:lnTo>
                  <a:lnTo>
                    <a:pt x="4" y="992"/>
                  </a:lnTo>
                  <a:lnTo>
                    <a:pt x="84" y="1230"/>
                  </a:lnTo>
                  <a:lnTo>
                    <a:pt x="213" y="1434"/>
                  </a:lnTo>
                  <a:lnTo>
                    <a:pt x="667" y="1316"/>
                  </a:lnTo>
                  <a:lnTo>
                    <a:pt x="519" y="1036"/>
                  </a:lnTo>
                  <a:lnTo>
                    <a:pt x="456" y="768"/>
                  </a:lnTo>
                  <a:lnTo>
                    <a:pt x="538" y="447"/>
                  </a:lnTo>
                  <a:lnTo>
                    <a:pt x="696" y="224"/>
                  </a:lnTo>
                  <a:lnTo>
                    <a:pt x="810" y="122"/>
                  </a:lnTo>
                  <a:lnTo>
                    <a:pt x="626" y="0"/>
                  </a:lnTo>
                  <a:lnTo>
                    <a:pt x="626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343"/>
            <p:cNvSpPr>
              <a:spLocks/>
            </p:cNvSpPr>
            <p:nvPr/>
          </p:nvSpPr>
          <p:spPr bwMode="auto">
            <a:xfrm>
              <a:off x="7509928" y="650615"/>
              <a:ext cx="247310" cy="150375"/>
            </a:xfrm>
            <a:custGeom>
              <a:avLst/>
              <a:gdLst/>
              <a:ahLst/>
              <a:cxnLst>
                <a:cxn ang="0">
                  <a:pos x="0" y="119"/>
                </a:cxn>
                <a:cxn ang="0">
                  <a:pos x="278" y="49"/>
                </a:cxn>
                <a:cxn ang="0">
                  <a:pos x="671" y="0"/>
                </a:cxn>
                <a:cxn ang="0">
                  <a:pos x="772" y="211"/>
                </a:cxn>
                <a:cxn ang="0">
                  <a:pos x="736" y="285"/>
                </a:cxn>
                <a:cxn ang="0">
                  <a:pos x="512" y="334"/>
                </a:cxn>
                <a:cxn ang="0">
                  <a:pos x="10" y="507"/>
                </a:cxn>
                <a:cxn ang="0">
                  <a:pos x="0" y="119"/>
                </a:cxn>
                <a:cxn ang="0">
                  <a:pos x="0" y="119"/>
                </a:cxn>
              </a:cxnLst>
              <a:rect l="0" t="0" r="r" b="b"/>
              <a:pathLst>
                <a:path w="772" h="507">
                  <a:moveTo>
                    <a:pt x="0" y="119"/>
                  </a:moveTo>
                  <a:lnTo>
                    <a:pt x="278" y="49"/>
                  </a:lnTo>
                  <a:lnTo>
                    <a:pt x="671" y="0"/>
                  </a:lnTo>
                  <a:lnTo>
                    <a:pt x="772" y="211"/>
                  </a:lnTo>
                  <a:lnTo>
                    <a:pt x="736" y="285"/>
                  </a:lnTo>
                  <a:lnTo>
                    <a:pt x="512" y="334"/>
                  </a:lnTo>
                  <a:lnTo>
                    <a:pt x="10" y="507"/>
                  </a:lnTo>
                  <a:lnTo>
                    <a:pt x="0" y="119"/>
                  </a:lnTo>
                  <a:lnTo>
                    <a:pt x="0" y="119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344"/>
            <p:cNvSpPr>
              <a:spLocks/>
            </p:cNvSpPr>
            <p:nvPr/>
          </p:nvSpPr>
          <p:spPr bwMode="auto">
            <a:xfrm>
              <a:off x="7564387" y="453470"/>
              <a:ext cx="274860" cy="259900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32" y="253"/>
                </a:cxn>
                <a:cxn ang="0">
                  <a:pos x="402" y="498"/>
                </a:cxn>
                <a:cxn ang="0">
                  <a:pos x="544" y="747"/>
                </a:cxn>
                <a:cxn ang="0">
                  <a:pos x="611" y="879"/>
                </a:cxn>
                <a:cxn ang="0">
                  <a:pos x="698" y="725"/>
                </a:cxn>
                <a:cxn ang="0">
                  <a:pos x="860" y="573"/>
                </a:cxn>
                <a:cxn ang="0">
                  <a:pos x="664" y="339"/>
                </a:cxn>
                <a:cxn ang="0">
                  <a:pos x="306" y="0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860" h="879">
                  <a:moveTo>
                    <a:pt x="0" y="21"/>
                  </a:moveTo>
                  <a:lnTo>
                    <a:pt x="232" y="253"/>
                  </a:lnTo>
                  <a:lnTo>
                    <a:pt x="402" y="498"/>
                  </a:lnTo>
                  <a:lnTo>
                    <a:pt x="544" y="747"/>
                  </a:lnTo>
                  <a:lnTo>
                    <a:pt x="611" y="879"/>
                  </a:lnTo>
                  <a:lnTo>
                    <a:pt x="698" y="725"/>
                  </a:lnTo>
                  <a:lnTo>
                    <a:pt x="860" y="573"/>
                  </a:lnTo>
                  <a:lnTo>
                    <a:pt x="664" y="339"/>
                  </a:lnTo>
                  <a:lnTo>
                    <a:pt x="306" y="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354"/>
            <p:cNvSpPr>
              <a:spLocks/>
            </p:cNvSpPr>
            <p:nvPr/>
          </p:nvSpPr>
          <p:spPr bwMode="auto">
            <a:xfrm>
              <a:off x="7715593" y="573059"/>
              <a:ext cx="219760" cy="425667"/>
            </a:xfrm>
            <a:custGeom>
              <a:avLst/>
              <a:gdLst/>
              <a:ahLst/>
              <a:cxnLst>
                <a:cxn ang="0">
                  <a:pos x="642" y="0"/>
                </a:cxn>
                <a:cxn ang="0">
                  <a:pos x="604" y="16"/>
                </a:cxn>
                <a:cxn ang="0">
                  <a:pos x="540" y="46"/>
                </a:cxn>
                <a:cxn ang="0">
                  <a:pos x="452" y="97"/>
                </a:cxn>
                <a:cxn ang="0">
                  <a:pos x="355" y="171"/>
                </a:cxn>
                <a:cxn ang="0">
                  <a:pos x="255" y="266"/>
                </a:cxn>
                <a:cxn ang="0">
                  <a:pos x="158" y="390"/>
                </a:cxn>
                <a:cxn ang="0">
                  <a:pos x="76" y="540"/>
                </a:cxn>
                <a:cxn ang="0">
                  <a:pos x="19" y="715"/>
                </a:cxn>
                <a:cxn ang="0">
                  <a:pos x="0" y="879"/>
                </a:cxn>
                <a:cxn ang="0">
                  <a:pos x="15" y="1027"/>
                </a:cxn>
                <a:cxn ang="0">
                  <a:pos x="55" y="1156"/>
                </a:cxn>
                <a:cxn ang="0">
                  <a:pos x="104" y="1263"/>
                </a:cxn>
                <a:cxn ang="0">
                  <a:pos x="158" y="1346"/>
                </a:cxn>
                <a:cxn ang="0">
                  <a:pos x="203" y="1405"/>
                </a:cxn>
                <a:cxn ang="0">
                  <a:pos x="232" y="1436"/>
                </a:cxn>
                <a:cxn ang="0">
                  <a:pos x="291" y="1424"/>
                </a:cxn>
                <a:cxn ang="0">
                  <a:pos x="275" y="1411"/>
                </a:cxn>
                <a:cxn ang="0">
                  <a:pos x="239" y="1369"/>
                </a:cxn>
                <a:cxn ang="0">
                  <a:pos x="188" y="1304"/>
                </a:cxn>
                <a:cxn ang="0">
                  <a:pos x="137" y="1215"/>
                </a:cxn>
                <a:cxn ang="0">
                  <a:pos x="89" y="1103"/>
                </a:cxn>
                <a:cxn ang="0">
                  <a:pos x="61" y="970"/>
                </a:cxn>
                <a:cxn ang="0">
                  <a:pos x="53" y="818"/>
                </a:cxn>
                <a:cxn ang="0">
                  <a:pos x="83" y="647"/>
                </a:cxn>
                <a:cxn ang="0">
                  <a:pos x="144" y="479"/>
                </a:cxn>
                <a:cxn ang="0">
                  <a:pos x="228" y="344"/>
                </a:cxn>
                <a:cxn ang="0">
                  <a:pos x="327" y="236"/>
                </a:cxn>
                <a:cxn ang="0">
                  <a:pos x="429" y="152"/>
                </a:cxn>
                <a:cxn ang="0">
                  <a:pos x="526" y="90"/>
                </a:cxn>
                <a:cxn ang="0">
                  <a:pos x="606" y="52"/>
                </a:cxn>
                <a:cxn ang="0">
                  <a:pos x="663" y="29"/>
                </a:cxn>
                <a:cxn ang="0">
                  <a:pos x="684" y="23"/>
                </a:cxn>
                <a:cxn ang="0">
                  <a:pos x="648" y="0"/>
                </a:cxn>
              </a:cxnLst>
              <a:rect l="0" t="0" r="r" b="b"/>
              <a:pathLst>
                <a:path w="684" h="1439">
                  <a:moveTo>
                    <a:pt x="648" y="0"/>
                  </a:moveTo>
                  <a:lnTo>
                    <a:pt x="642" y="0"/>
                  </a:lnTo>
                  <a:lnTo>
                    <a:pt x="629" y="6"/>
                  </a:lnTo>
                  <a:lnTo>
                    <a:pt x="604" y="16"/>
                  </a:lnTo>
                  <a:lnTo>
                    <a:pt x="576" y="29"/>
                  </a:lnTo>
                  <a:lnTo>
                    <a:pt x="540" y="46"/>
                  </a:lnTo>
                  <a:lnTo>
                    <a:pt x="498" y="71"/>
                  </a:lnTo>
                  <a:lnTo>
                    <a:pt x="452" y="97"/>
                  </a:lnTo>
                  <a:lnTo>
                    <a:pt x="407" y="131"/>
                  </a:lnTo>
                  <a:lnTo>
                    <a:pt x="355" y="171"/>
                  </a:lnTo>
                  <a:lnTo>
                    <a:pt x="304" y="215"/>
                  </a:lnTo>
                  <a:lnTo>
                    <a:pt x="255" y="266"/>
                  </a:lnTo>
                  <a:lnTo>
                    <a:pt x="205" y="325"/>
                  </a:lnTo>
                  <a:lnTo>
                    <a:pt x="158" y="390"/>
                  </a:lnTo>
                  <a:lnTo>
                    <a:pt x="114" y="462"/>
                  </a:lnTo>
                  <a:lnTo>
                    <a:pt x="76" y="540"/>
                  </a:lnTo>
                  <a:lnTo>
                    <a:pt x="43" y="628"/>
                  </a:lnTo>
                  <a:lnTo>
                    <a:pt x="19" y="715"/>
                  </a:lnTo>
                  <a:lnTo>
                    <a:pt x="5" y="799"/>
                  </a:lnTo>
                  <a:lnTo>
                    <a:pt x="0" y="879"/>
                  </a:lnTo>
                  <a:lnTo>
                    <a:pt x="5" y="957"/>
                  </a:lnTo>
                  <a:lnTo>
                    <a:pt x="15" y="1027"/>
                  </a:lnTo>
                  <a:lnTo>
                    <a:pt x="34" y="1095"/>
                  </a:lnTo>
                  <a:lnTo>
                    <a:pt x="55" y="1156"/>
                  </a:lnTo>
                  <a:lnTo>
                    <a:pt x="80" y="1213"/>
                  </a:lnTo>
                  <a:lnTo>
                    <a:pt x="104" y="1263"/>
                  </a:lnTo>
                  <a:lnTo>
                    <a:pt x="133" y="1308"/>
                  </a:lnTo>
                  <a:lnTo>
                    <a:pt x="158" y="1346"/>
                  </a:lnTo>
                  <a:lnTo>
                    <a:pt x="182" y="1380"/>
                  </a:lnTo>
                  <a:lnTo>
                    <a:pt x="203" y="1405"/>
                  </a:lnTo>
                  <a:lnTo>
                    <a:pt x="220" y="1424"/>
                  </a:lnTo>
                  <a:lnTo>
                    <a:pt x="232" y="1436"/>
                  </a:lnTo>
                  <a:lnTo>
                    <a:pt x="237" y="1439"/>
                  </a:lnTo>
                  <a:lnTo>
                    <a:pt x="291" y="1424"/>
                  </a:lnTo>
                  <a:lnTo>
                    <a:pt x="285" y="1420"/>
                  </a:lnTo>
                  <a:lnTo>
                    <a:pt x="275" y="1411"/>
                  </a:lnTo>
                  <a:lnTo>
                    <a:pt x="258" y="1392"/>
                  </a:lnTo>
                  <a:lnTo>
                    <a:pt x="239" y="1369"/>
                  </a:lnTo>
                  <a:lnTo>
                    <a:pt x="215" y="1341"/>
                  </a:lnTo>
                  <a:lnTo>
                    <a:pt x="188" y="1304"/>
                  </a:lnTo>
                  <a:lnTo>
                    <a:pt x="163" y="1263"/>
                  </a:lnTo>
                  <a:lnTo>
                    <a:pt x="137" y="1215"/>
                  </a:lnTo>
                  <a:lnTo>
                    <a:pt x="112" y="1162"/>
                  </a:lnTo>
                  <a:lnTo>
                    <a:pt x="89" y="1103"/>
                  </a:lnTo>
                  <a:lnTo>
                    <a:pt x="72" y="1038"/>
                  </a:lnTo>
                  <a:lnTo>
                    <a:pt x="61" y="970"/>
                  </a:lnTo>
                  <a:lnTo>
                    <a:pt x="53" y="896"/>
                  </a:lnTo>
                  <a:lnTo>
                    <a:pt x="53" y="818"/>
                  </a:lnTo>
                  <a:lnTo>
                    <a:pt x="63" y="734"/>
                  </a:lnTo>
                  <a:lnTo>
                    <a:pt x="83" y="647"/>
                  </a:lnTo>
                  <a:lnTo>
                    <a:pt x="108" y="559"/>
                  </a:lnTo>
                  <a:lnTo>
                    <a:pt x="144" y="479"/>
                  </a:lnTo>
                  <a:lnTo>
                    <a:pt x="182" y="409"/>
                  </a:lnTo>
                  <a:lnTo>
                    <a:pt x="228" y="344"/>
                  </a:lnTo>
                  <a:lnTo>
                    <a:pt x="275" y="287"/>
                  </a:lnTo>
                  <a:lnTo>
                    <a:pt x="327" y="236"/>
                  </a:lnTo>
                  <a:lnTo>
                    <a:pt x="378" y="190"/>
                  </a:lnTo>
                  <a:lnTo>
                    <a:pt x="429" y="152"/>
                  </a:lnTo>
                  <a:lnTo>
                    <a:pt x="479" y="120"/>
                  </a:lnTo>
                  <a:lnTo>
                    <a:pt x="526" y="90"/>
                  </a:lnTo>
                  <a:lnTo>
                    <a:pt x="568" y="67"/>
                  </a:lnTo>
                  <a:lnTo>
                    <a:pt x="606" y="52"/>
                  </a:lnTo>
                  <a:lnTo>
                    <a:pt x="639" y="36"/>
                  </a:lnTo>
                  <a:lnTo>
                    <a:pt x="663" y="29"/>
                  </a:lnTo>
                  <a:lnTo>
                    <a:pt x="678" y="23"/>
                  </a:lnTo>
                  <a:lnTo>
                    <a:pt x="684" y="23"/>
                  </a:lnTo>
                  <a:lnTo>
                    <a:pt x="648" y="0"/>
                  </a:lnTo>
                  <a:lnTo>
                    <a:pt x="64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355"/>
            <p:cNvSpPr>
              <a:spLocks/>
            </p:cNvSpPr>
            <p:nvPr/>
          </p:nvSpPr>
          <p:spPr bwMode="auto">
            <a:xfrm>
              <a:off x="7868079" y="608581"/>
              <a:ext cx="121733" cy="356992"/>
            </a:xfrm>
            <a:custGeom>
              <a:avLst/>
              <a:gdLst/>
              <a:ahLst/>
              <a:cxnLst>
                <a:cxn ang="0">
                  <a:pos x="375" y="27"/>
                </a:cxn>
                <a:cxn ang="0">
                  <a:pos x="350" y="48"/>
                </a:cxn>
                <a:cxn ang="0">
                  <a:pos x="304" y="87"/>
                </a:cxn>
                <a:cxn ang="0">
                  <a:pos x="247" y="148"/>
                </a:cxn>
                <a:cxn ang="0">
                  <a:pos x="188" y="222"/>
                </a:cxn>
                <a:cxn ang="0">
                  <a:pos x="131" y="314"/>
                </a:cxn>
                <a:cxn ang="0">
                  <a:pos x="84" y="416"/>
                </a:cxn>
                <a:cxn ang="0">
                  <a:pos x="55" y="532"/>
                </a:cxn>
                <a:cxn ang="0">
                  <a:pos x="49" y="654"/>
                </a:cxn>
                <a:cxn ang="0">
                  <a:pos x="63" y="770"/>
                </a:cxn>
                <a:cxn ang="0">
                  <a:pos x="87" y="873"/>
                </a:cxn>
                <a:cxn ang="0">
                  <a:pos x="124" y="964"/>
                </a:cxn>
                <a:cxn ang="0">
                  <a:pos x="160" y="1042"/>
                </a:cxn>
                <a:cxn ang="0">
                  <a:pos x="194" y="1103"/>
                </a:cxn>
                <a:cxn ang="0">
                  <a:pos x="222" y="1144"/>
                </a:cxn>
                <a:cxn ang="0">
                  <a:pos x="240" y="1167"/>
                </a:cxn>
                <a:cxn ang="0">
                  <a:pos x="202" y="1205"/>
                </a:cxn>
                <a:cxn ang="0">
                  <a:pos x="192" y="1188"/>
                </a:cxn>
                <a:cxn ang="0">
                  <a:pos x="165" y="1146"/>
                </a:cxn>
                <a:cxn ang="0">
                  <a:pos x="129" y="1082"/>
                </a:cxn>
                <a:cxn ang="0">
                  <a:pos x="89" y="1002"/>
                </a:cxn>
                <a:cxn ang="0">
                  <a:pos x="51" y="905"/>
                </a:cxn>
                <a:cxn ang="0">
                  <a:pos x="19" y="802"/>
                </a:cxn>
                <a:cxn ang="0">
                  <a:pos x="2" y="692"/>
                </a:cxn>
                <a:cxn ang="0">
                  <a:pos x="4" y="587"/>
                </a:cxn>
                <a:cxn ang="0">
                  <a:pos x="19" y="487"/>
                </a:cxn>
                <a:cxn ang="0">
                  <a:pos x="42" y="403"/>
                </a:cxn>
                <a:cxn ang="0">
                  <a:pos x="70" y="327"/>
                </a:cxn>
                <a:cxn ang="0">
                  <a:pos x="108" y="260"/>
                </a:cxn>
                <a:cxn ang="0">
                  <a:pos x="154" y="196"/>
                </a:cxn>
                <a:cxn ang="0">
                  <a:pos x="207" y="135"/>
                </a:cxn>
                <a:cxn ang="0">
                  <a:pos x="268" y="70"/>
                </a:cxn>
                <a:cxn ang="0">
                  <a:pos x="338" y="0"/>
                </a:cxn>
                <a:cxn ang="0">
                  <a:pos x="380" y="25"/>
                </a:cxn>
              </a:cxnLst>
              <a:rect l="0" t="0" r="r" b="b"/>
              <a:pathLst>
                <a:path w="380" h="1205">
                  <a:moveTo>
                    <a:pt x="380" y="25"/>
                  </a:moveTo>
                  <a:lnTo>
                    <a:pt x="375" y="27"/>
                  </a:lnTo>
                  <a:lnTo>
                    <a:pt x="365" y="34"/>
                  </a:lnTo>
                  <a:lnTo>
                    <a:pt x="350" y="48"/>
                  </a:lnTo>
                  <a:lnTo>
                    <a:pt x="331" y="67"/>
                  </a:lnTo>
                  <a:lnTo>
                    <a:pt x="304" y="87"/>
                  </a:lnTo>
                  <a:lnTo>
                    <a:pt x="278" y="116"/>
                  </a:lnTo>
                  <a:lnTo>
                    <a:pt x="247" y="148"/>
                  </a:lnTo>
                  <a:lnTo>
                    <a:pt x="219" y="184"/>
                  </a:lnTo>
                  <a:lnTo>
                    <a:pt x="188" y="222"/>
                  </a:lnTo>
                  <a:lnTo>
                    <a:pt x="160" y="266"/>
                  </a:lnTo>
                  <a:lnTo>
                    <a:pt x="131" y="314"/>
                  </a:lnTo>
                  <a:lnTo>
                    <a:pt x="106" y="365"/>
                  </a:lnTo>
                  <a:lnTo>
                    <a:pt x="84" y="416"/>
                  </a:lnTo>
                  <a:lnTo>
                    <a:pt x="67" y="473"/>
                  </a:lnTo>
                  <a:lnTo>
                    <a:pt x="55" y="532"/>
                  </a:lnTo>
                  <a:lnTo>
                    <a:pt x="51" y="593"/>
                  </a:lnTo>
                  <a:lnTo>
                    <a:pt x="49" y="654"/>
                  </a:lnTo>
                  <a:lnTo>
                    <a:pt x="53" y="713"/>
                  </a:lnTo>
                  <a:lnTo>
                    <a:pt x="63" y="770"/>
                  </a:lnTo>
                  <a:lnTo>
                    <a:pt x="74" y="823"/>
                  </a:lnTo>
                  <a:lnTo>
                    <a:pt x="87" y="873"/>
                  </a:lnTo>
                  <a:lnTo>
                    <a:pt x="105" y="922"/>
                  </a:lnTo>
                  <a:lnTo>
                    <a:pt x="124" y="964"/>
                  </a:lnTo>
                  <a:lnTo>
                    <a:pt x="143" y="1006"/>
                  </a:lnTo>
                  <a:lnTo>
                    <a:pt x="160" y="1042"/>
                  </a:lnTo>
                  <a:lnTo>
                    <a:pt x="179" y="1074"/>
                  </a:lnTo>
                  <a:lnTo>
                    <a:pt x="194" y="1103"/>
                  </a:lnTo>
                  <a:lnTo>
                    <a:pt x="211" y="1127"/>
                  </a:lnTo>
                  <a:lnTo>
                    <a:pt x="222" y="1144"/>
                  </a:lnTo>
                  <a:lnTo>
                    <a:pt x="234" y="1160"/>
                  </a:lnTo>
                  <a:lnTo>
                    <a:pt x="240" y="1167"/>
                  </a:lnTo>
                  <a:lnTo>
                    <a:pt x="243" y="1171"/>
                  </a:lnTo>
                  <a:lnTo>
                    <a:pt x="202" y="1205"/>
                  </a:lnTo>
                  <a:lnTo>
                    <a:pt x="198" y="1200"/>
                  </a:lnTo>
                  <a:lnTo>
                    <a:pt x="192" y="1188"/>
                  </a:lnTo>
                  <a:lnTo>
                    <a:pt x="179" y="1171"/>
                  </a:lnTo>
                  <a:lnTo>
                    <a:pt x="165" y="1146"/>
                  </a:lnTo>
                  <a:lnTo>
                    <a:pt x="146" y="1118"/>
                  </a:lnTo>
                  <a:lnTo>
                    <a:pt x="129" y="1082"/>
                  </a:lnTo>
                  <a:lnTo>
                    <a:pt x="108" y="1044"/>
                  </a:lnTo>
                  <a:lnTo>
                    <a:pt x="89" y="1002"/>
                  </a:lnTo>
                  <a:lnTo>
                    <a:pt x="68" y="954"/>
                  </a:lnTo>
                  <a:lnTo>
                    <a:pt x="51" y="905"/>
                  </a:lnTo>
                  <a:lnTo>
                    <a:pt x="32" y="854"/>
                  </a:lnTo>
                  <a:lnTo>
                    <a:pt x="19" y="802"/>
                  </a:lnTo>
                  <a:lnTo>
                    <a:pt x="10" y="747"/>
                  </a:lnTo>
                  <a:lnTo>
                    <a:pt x="2" y="692"/>
                  </a:lnTo>
                  <a:lnTo>
                    <a:pt x="0" y="639"/>
                  </a:lnTo>
                  <a:lnTo>
                    <a:pt x="4" y="587"/>
                  </a:lnTo>
                  <a:lnTo>
                    <a:pt x="10" y="534"/>
                  </a:lnTo>
                  <a:lnTo>
                    <a:pt x="19" y="487"/>
                  </a:lnTo>
                  <a:lnTo>
                    <a:pt x="29" y="443"/>
                  </a:lnTo>
                  <a:lnTo>
                    <a:pt x="42" y="403"/>
                  </a:lnTo>
                  <a:lnTo>
                    <a:pt x="55" y="363"/>
                  </a:lnTo>
                  <a:lnTo>
                    <a:pt x="70" y="327"/>
                  </a:lnTo>
                  <a:lnTo>
                    <a:pt x="89" y="293"/>
                  </a:lnTo>
                  <a:lnTo>
                    <a:pt x="108" y="260"/>
                  </a:lnTo>
                  <a:lnTo>
                    <a:pt x="129" y="228"/>
                  </a:lnTo>
                  <a:lnTo>
                    <a:pt x="154" y="196"/>
                  </a:lnTo>
                  <a:lnTo>
                    <a:pt x="179" y="165"/>
                  </a:lnTo>
                  <a:lnTo>
                    <a:pt x="207" y="135"/>
                  </a:lnTo>
                  <a:lnTo>
                    <a:pt x="236" y="103"/>
                  </a:lnTo>
                  <a:lnTo>
                    <a:pt x="268" y="70"/>
                  </a:lnTo>
                  <a:lnTo>
                    <a:pt x="300" y="36"/>
                  </a:lnTo>
                  <a:lnTo>
                    <a:pt x="338" y="0"/>
                  </a:lnTo>
                  <a:lnTo>
                    <a:pt x="380" y="25"/>
                  </a:lnTo>
                  <a:lnTo>
                    <a:pt x="38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56"/>
            <p:cNvSpPr>
              <a:spLocks/>
            </p:cNvSpPr>
            <p:nvPr/>
          </p:nvSpPr>
          <p:spPr bwMode="auto">
            <a:xfrm>
              <a:off x="8172411" y="483663"/>
              <a:ext cx="231293" cy="63939"/>
            </a:xfrm>
            <a:custGeom>
              <a:avLst/>
              <a:gdLst/>
              <a:ahLst/>
              <a:cxnLst>
                <a:cxn ang="0">
                  <a:pos x="0" y="217"/>
                </a:cxn>
                <a:cxn ang="0">
                  <a:pos x="1" y="215"/>
                </a:cxn>
                <a:cxn ang="0">
                  <a:pos x="13" y="209"/>
                </a:cxn>
                <a:cxn ang="0">
                  <a:pos x="28" y="200"/>
                </a:cxn>
                <a:cxn ang="0">
                  <a:pos x="51" y="190"/>
                </a:cxn>
                <a:cxn ang="0">
                  <a:pos x="79" y="177"/>
                </a:cxn>
                <a:cxn ang="0">
                  <a:pos x="114" y="162"/>
                </a:cxn>
                <a:cxn ang="0">
                  <a:pos x="152" y="145"/>
                </a:cxn>
                <a:cxn ang="0">
                  <a:pos x="197" y="129"/>
                </a:cxn>
                <a:cxn ang="0">
                  <a:pos x="247" y="112"/>
                </a:cxn>
                <a:cxn ang="0">
                  <a:pos x="302" y="95"/>
                </a:cxn>
                <a:cxn ang="0">
                  <a:pos x="361" y="76"/>
                </a:cxn>
                <a:cxn ang="0">
                  <a:pos x="425" y="61"/>
                </a:cxn>
                <a:cxn ang="0">
                  <a:pos x="494" y="46"/>
                </a:cxn>
                <a:cxn ang="0">
                  <a:pos x="564" y="34"/>
                </a:cxn>
                <a:cxn ang="0">
                  <a:pos x="642" y="21"/>
                </a:cxn>
                <a:cxn ang="0">
                  <a:pos x="722" y="15"/>
                </a:cxn>
                <a:cxn ang="0">
                  <a:pos x="636" y="0"/>
                </a:cxn>
                <a:cxn ang="0">
                  <a:pos x="631" y="0"/>
                </a:cxn>
                <a:cxn ang="0">
                  <a:pos x="621" y="0"/>
                </a:cxn>
                <a:cxn ang="0">
                  <a:pos x="602" y="2"/>
                </a:cxn>
                <a:cxn ang="0">
                  <a:pos x="579" y="6"/>
                </a:cxn>
                <a:cxn ang="0">
                  <a:pos x="549" y="10"/>
                </a:cxn>
                <a:cxn ang="0">
                  <a:pos x="517" y="13"/>
                </a:cxn>
                <a:cxn ang="0">
                  <a:pos x="477" y="19"/>
                </a:cxn>
                <a:cxn ang="0">
                  <a:pos x="435" y="29"/>
                </a:cxn>
                <a:cxn ang="0">
                  <a:pos x="389" y="34"/>
                </a:cxn>
                <a:cxn ang="0">
                  <a:pos x="342" y="48"/>
                </a:cxn>
                <a:cxn ang="0">
                  <a:pos x="290" y="57"/>
                </a:cxn>
                <a:cxn ang="0">
                  <a:pos x="241" y="72"/>
                </a:cxn>
                <a:cxn ang="0">
                  <a:pos x="188" y="89"/>
                </a:cxn>
                <a:cxn ang="0">
                  <a:pos x="136" y="107"/>
                </a:cxn>
                <a:cxn ang="0">
                  <a:pos x="85" y="127"/>
                </a:cxn>
                <a:cxn ang="0">
                  <a:pos x="38" y="150"/>
                </a:cxn>
                <a:cxn ang="0">
                  <a:pos x="0" y="217"/>
                </a:cxn>
                <a:cxn ang="0">
                  <a:pos x="0" y="217"/>
                </a:cxn>
              </a:cxnLst>
              <a:rect l="0" t="0" r="r" b="b"/>
              <a:pathLst>
                <a:path w="722" h="217">
                  <a:moveTo>
                    <a:pt x="0" y="217"/>
                  </a:moveTo>
                  <a:lnTo>
                    <a:pt x="1" y="215"/>
                  </a:lnTo>
                  <a:lnTo>
                    <a:pt x="13" y="209"/>
                  </a:lnTo>
                  <a:lnTo>
                    <a:pt x="28" y="200"/>
                  </a:lnTo>
                  <a:lnTo>
                    <a:pt x="51" y="190"/>
                  </a:lnTo>
                  <a:lnTo>
                    <a:pt x="79" y="177"/>
                  </a:lnTo>
                  <a:lnTo>
                    <a:pt x="114" y="162"/>
                  </a:lnTo>
                  <a:lnTo>
                    <a:pt x="152" y="145"/>
                  </a:lnTo>
                  <a:lnTo>
                    <a:pt x="197" y="129"/>
                  </a:lnTo>
                  <a:lnTo>
                    <a:pt x="247" y="112"/>
                  </a:lnTo>
                  <a:lnTo>
                    <a:pt x="302" y="95"/>
                  </a:lnTo>
                  <a:lnTo>
                    <a:pt x="361" y="76"/>
                  </a:lnTo>
                  <a:lnTo>
                    <a:pt x="425" y="61"/>
                  </a:lnTo>
                  <a:lnTo>
                    <a:pt x="494" y="46"/>
                  </a:lnTo>
                  <a:lnTo>
                    <a:pt x="564" y="34"/>
                  </a:lnTo>
                  <a:lnTo>
                    <a:pt x="642" y="21"/>
                  </a:lnTo>
                  <a:lnTo>
                    <a:pt x="722" y="15"/>
                  </a:lnTo>
                  <a:lnTo>
                    <a:pt x="636" y="0"/>
                  </a:lnTo>
                  <a:lnTo>
                    <a:pt x="631" y="0"/>
                  </a:lnTo>
                  <a:lnTo>
                    <a:pt x="621" y="0"/>
                  </a:lnTo>
                  <a:lnTo>
                    <a:pt x="602" y="2"/>
                  </a:lnTo>
                  <a:lnTo>
                    <a:pt x="579" y="6"/>
                  </a:lnTo>
                  <a:lnTo>
                    <a:pt x="549" y="10"/>
                  </a:lnTo>
                  <a:lnTo>
                    <a:pt x="517" y="13"/>
                  </a:lnTo>
                  <a:lnTo>
                    <a:pt x="477" y="19"/>
                  </a:lnTo>
                  <a:lnTo>
                    <a:pt x="435" y="29"/>
                  </a:lnTo>
                  <a:lnTo>
                    <a:pt x="389" y="34"/>
                  </a:lnTo>
                  <a:lnTo>
                    <a:pt x="342" y="48"/>
                  </a:lnTo>
                  <a:lnTo>
                    <a:pt x="290" y="57"/>
                  </a:lnTo>
                  <a:lnTo>
                    <a:pt x="241" y="72"/>
                  </a:lnTo>
                  <a:lnTo>
                    <a:pt x="188" y="89"/>
                  </a:lnTo>
                  <a:lnTo>
                    <a:pt x="136" y="107"/>
                  </a:lnTo>
                  <a:lnTo>
                    <a:pt x="85" y="127"/>
                  </a:lnTo>
                  <a:lnTo>
                    <a:pt x="38" y="150"/>
                  </a:lnTo>
                  <a:lnTo>
                    <a:pt x="0" y="21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57"/>
            <p:cNvSpPr>
              <a:spLocks/>
            </p:cNvSpPr>
            <p:nvPr/>
          </p:nvSpPr>
          <p:spPr bwMode="auto">
            <a:xfrm>
              <a:off x="7511209" y="692057"/>
              <a:ext cx="707973" cy="386002"/>
            </a:xfrm>
            <a:custGeom>
              <a:avLst/>
              <a:gdLst/>
              <a:ahLst/>
              <a:cxnLst>
                <a:cxn ang="0">
                  <a:pos x="1804" y="40"/>
                </a:cxn>
                <a:cxn ang="0">
                  <a:pos x="1831" y="42"/>
                </a:cxn>
                <a:cxn ang="0">
                  <a:pos x="1880" y="52"/>
                </a:cxn>
                <a:cxn ang="0">
                  <a:pos x="1943" y="71"/>
                </a:cxn>
                <a:cxn ang="0">
                  <a:pos x="2008" y="101"/>
                </a:cxn>
                <a:cxn ang="0">
                  <a:pos x="2070" y="147"/>
                </a:cxn>
                <a:cxn ang="0">
                  <a:pos x="2118" y="211"/>
                </a:cxn>
                <a:cxn ang="0">
                  <a:pos x="2150" y="299"/>
                </a:cxn>
                <a:cxn ang="0">
                  <a:pos x="2146" y="407"/>
                </a:cxn>
                <a:cxn ang="0">
                  <a:pos x="2076" y="516"/>
                </a:cxn>
                <a:cxn ang="0">
                  <a:pos x="1949" y="622"/>
                </a:cxn>
                <a:cxn ang="0">
                  <a:pos x="1776" y="721"/>
                </a:cxn>
                <a:cxn ang="0">
                  <a:pos x="1572" y="812"/>
                </a:cxn>
                <a:cxn ang="0">
                  <a:pos x="1352" y="892"/>
                </a:cxn>
                <a:cxn ang="0">
                  <a:pos x="1127" y="958"/>
                </a:cxn>
                <a:cxn ang="0">
                  <a:pos x="914" y="1012"/>
                </a:cxn>
                <a:cxn ang="0">
                  <a:pos x="722" y="1048"/>
                </a:cxn>
                <a:cxn ang="0">
                  <a:pos x="551" y="1086"/>
                </a:cxn>
                <a:cxn ang="0">
                  <a:pos x="401" y="1122"/>
                </a:cxn>
                <a:cxn ang="0">
                  <a:pos x="272" y="1158"/>
                </a:cxn>
                <a:cxn ang="0">
                  <a:pos x="165" y="1190"/>
                </a:cxn>
                <a:cxn ang="0">
                  <a:pos x="86" y="1219"/>
                </a:cxn>
                <a:cxn ang="0">
                  <a:pos x="30" y="1240"/>
                </a:cxn>
                <a:cxn ang="0">
                  <a:pos x="2" y="1251"/>
                </a:cxn>
                <a:cxn ang="0">
                  <a:pos x="6" y="1304"/>
                </a:cxn>
                <a:cxn ang="0">
                  <a:pos x="32" y="1295"/>
                </a:cxn>
                <a:cxn ang="0">
                  <a:pos x="114" y="1270"/>
                </a:cxn>
                <a:cxn ang="0">
                  <a:pos x="240" y="1234"/>
                </a:cxn>
                <a:cxn ang="0">
                  <a:pos x="401" y="1187"/>
                </a:cxn>
                <a:cxn ang="0">
                  <a:pos x="589" y="1131"/>
                </a:cxn>
                <a:cxn ang="0">
                  <a:pos x="800" y="1074"/>
                </a:cxn>
                <a:cxn ang="0">
                  <a:pos x="1023" y="1014"/>
                </a:cxn>
                <a:cxn ang="0">
                  <a:pos x="1249" y="958"/>
                </a:cxn>
                <a:cxn ang="0">
                  <a:pos x="1462" y="898"/>
                </a:cxn>
                <a:cxn ang="0">
                  <a:pos x="1654" y="825"/>
                </a:cxn>
                <a:cxn ang="0">
                  <a:pos x="1819" y="746"/>
                </a:cxn>
                <a:cxn ang="0">
                  <a:pos x="1960" y="662"/>
                </a:cxn>
                <a:cxn ang="0">
                  <a:pos x="2070" y="574"/>
                </a:cxn>
                <a:cxn ang="0">
                  <a:pos x="2150" y="491"/>
                </a:cxn>
                <a:cxn ang="0">
                  <a:pos x="2198" y="409"/>
                </a:cxn>
                <a:cxn ang="0">
                  <a:pos x="2211" y="337"/>
                </a:cxn>
                <a:cxn ang="0">
                  <a:pos x="2200" y="268"/>
                </a:cxn>
                <a:cxn ang="0">
                  <a:pos x="2177" y="204"/>
                </a:cxn>
                <a:cxn ang="0">
                  <a:pos x="2143" y="145"/>
                </a:cxn>
                <a:cxn ang="0">
                  <a:pos x="2099" y="95"/>
                </a:cxn>
                <a:cxn ang="0">
                  <a:pos x="2042" y="54"/>
                </a:cxn>
                <a:cxn ang="0">
                  <a:pos x="1973" y="23"/>
                </a:cxn>
                <a:cxn ang="0">
                  <a:pos x="1892" y="2"/>
                </a:cxn>
                <a:cxn ang="0">
                  <a:pos x="1800" y="0"/>
                </a:cxn>
                <a:cxn ang="0">
                  <a:pos x="1800" y="40"/>
                </a:cxn>
              </a:cxnLst>
              <a:rect l="0" t="0" r="r" b="b"/>
              <a:pathLst>
                <a:path w="2211" h="1304">
                  <a:moveTo>
                    <a:pt x="1800" y="40"/>
                  </a:moveTo>
                  <a:lnTo>
                    <a:pt x="1804" y="40"/>
                  </a:lnTo>
                  <a:lnTo>
                    <a:pt x="1814" y="40"/>
                  </a:lnTo>
                  <a:lnTo>
                    <a:pt x="1831" y="42"/>
                  </a:lnTo>
                  <a:lnTo>
                    <a:pt x="1854" y="46"/>
                  </a:lnTo>
                  <a:lnTo>
                    <a:pt x="1880" y="52"/>
                  </a:lnTo>
                  <a:lnTo>
                    <a:pt x="1911" y="59"/>
                  </a:lnTo>
                  <a:lnTo>
                    <a:pt x="1943" y="71"/>
                  </a:lnTo>
                  <a:lnTo>
                    <a:pt x="1975" y="84"/>
                  </a:lnTo>
                  <a:lnTo>
                    <a:pt x="2008" y="101"/>
                  </a:lnTo>
                  <a:lnTo>
                    <a:pt x="2040" y="122"/>
                  </a:lnTo>
                  <a:lnTo>
                    <a:pt x="2070" y="147"/>
                  </a:lnTo>
                  <a:lnTo>
                    <a:pt x="2097" y="177"/>
                  </a:lnTo>
                  <a:lnTo>
                    <a:pt x="2118" y="211"/>
                  </a:lnTo>
                  <a:lnTo>
                    <a:pt x="2139" y="253"/>
                  </a:lnTo>
                  <a:lnTo>
                    <a:pt x="2150" y="299"/>
                  </a:lnTo>
                  <a:lnTo>
                    <a:pt x="2156" y="352"/>
                  </a:lnTo>
                  <a:lnTo>
                    <a:pt x="2146" y="407"/>
                  </a:lnTo>
                  <a:lnTo>
                    <a:pt x="2118" y="462"/>
                  </a:lnTo>
                  <a:lnTo>
                    <a:pt x="2076" y="516"/>
                  </a:lnTo>
                  <a:lnTo>
                    <a:pt x="2019" y="569"/>
                  </a:lnTo>
                  <a:lnTo>
                    <a:pt x="1949" y="622"/>
                  </a:lnTo>
                  <a:lnTo>
                    <a:pt x="1867" y="673"/>
                  </a:lnTo>
                  <a:lnTo>
                    <a:pt x="1776" y="721"/>
                  </a:lnTo>
                  <a:lnTo>
                    <a:pt x="1679" y="770"/>
                  </a:lnTo>
                  <a:lnTo>
                    <a:pt x="1572" y="812"/>
                  </a:lnTo>
                  <a:lnTo>
                    <a:pt x="1464" y="854"/>
                  </a:lnTo>
                  <a:lnTo>
                    <a:pt x="1352" y="892"/>
                  </a:lnTo>
                  <a:lnTo>
                    <a:pt x="1240" y="928"/>
                  </a:lnTo>
                  <a:lnTo>
                    <a:pt x="1127" y="958"/>
                  </a:lnTo>
                  <a:lnTo>
                    <a:pt x="1019" y="989"/>
                  </a:lnTo>
                  <a:lnTo>
                    <a:pt x="914" y="1012"/>
                  </a:lnTo>
                  <a:lnTo>
                    <a:pt x="817" y="1033"/>
                  </a:lnTo>
                  <a:lnTo>
                    <a:pt x="722" y="1048"/>
                  </a:lnTo>
                  <a:lnTo>
                    <a:pt x="635" y="1067"/>
                  </a:lnTo>
                  <a:lnTo>
                    <a:pt x="551" y="1086"/>
                  </a:lnTo>
                  <a:lnTo>
                    <a:pt x="473" y="1105"/>
                  </a:lnTo>
                  <a:lnTo>
                    <a:pt x="401" y="1122"/>
                  </a:lnTo>
                  <a:lnTo>
                    <a:pt x="333" y="1139"/>
                  </a:lnTo>
                  <a:lnTo>
                    <a:pt x="272" y="1158"/>
                  </a:lnTo>
                  <a:lnTo>
                    <a:pt x="217" y="1175"/>
                  </a:lnTo>
                  <a:lnTo>
                    <a:pt x="165" y="1190"/>
                  </a:lnTo>
                  <a:lnTo>
                    <a:pt x="124" y="1206"/>
                  </a:lnTo>
                  <a:lnTo>
                    <a:pt x="86" y="1219"/>
                  </a:lnTo>
                  <a:lnTo>
                    <a:pt x="55" y="1230"/>
                  </a:lnTo>
                  <a:lnTo>
                    <a:pt x="30" y="1240"/>
                  </a:lnTo>
                  <a:lnTo>
                    <a:pt x="13" y="1247"/>
                  </a:lnTo>
                  <a:lnTo>
                    <a:pt x="2" y="1251"/>
                  </a:lnTo>
                  <a:lnTo>
                    <a:pt x="0" y="1253"/>
                  </a:lnTo>
                  <a:lnTo>
                    <a:pt x="6" y="1304"/>
                  </a:lnTo>
                  <a:lnTo>
                    <a:pt x="11" y="1301"/>
                  </a:lnTo>
                  <a:lnTo>
                    <a:pt x="32" y="1295"/>
                  </a:lnTo>
                  <a:lnTo>
                    <a:pt x="67" y="1285"/>
                  </a:lnTo>
                  <a:lnTo>
                    <a:pt x="114" y="1270"/>
                  </a:lnTo>
                  <a:lnTo>
                    <a:pt x="171" y="1253"/>
                  </a:lnTo>
                  <a:lnTo>
                    <a:pt x="240" y="1234"/>
                  </a:lnTo>
                  <a:lnTo>
                    <a:pt x="316" y="1211"/>
                  </a:lnTo>
                  <a:lnTo>
                    <a:pt x="401" y="1187"/>
                  </a:lnTo>
                  <a:lnTo>
                    <a:pt x="492" y="1160"/>
                  </a:lnTo>
                  <a:lnTo>
                    <a:pt x="589" y="1131"/>
                  </a:lnTo>
                  <a:lnTo>
                    <a:pt x="692" y="1103"/>
                  </a:lnTo>
                  <a:lnTo>
                    <a:pt x="800" y="1074"/>
                  </a:lnTo>
                  <a:lnTo>
                    <a:pt x="911" y="1044"/>
                  </a:lnTo>
                  <a:lnTo>
                    <a:pt x="1023" y="1014"/>
                  </a:lnTo>
                  <a:lnTo>
                    <a:pt x="1135" y="985"/>
                  </a:lnTo>
                  <a:lnTo>
                    <a:pt x="1249" y="958"/>
                  </a:lnTo>
                  <a:lnTo>
                    <a:pt x="1357" y="930"/>
                  </a:lnTo>
                  <a:lnTo>
                    <a:pt x="1462" y="898"/>
                  </a:lnTo>
                  <a:lnTo>
                    <a:pt x="1561" y="862"/>
                  </a:lnTo>
                  <a:lnTo>
                    <a:pt x="1654" y="825"/>
                  </a:lnTo>
                  <a:lnTo>
                    <a:pt x="1739" y="785"/>
                  </a:lnTo>
                  <a:lnTo>
                    <a:pt x="1819" y="746"/>
                  </a:lnTo>
                  <a:lnTo>
                    <a:pt x="1893" y="704"/>
                  </a:lnTo>
                  <a:lnTo>
                    <a:pt x="1960" y="662"/>
                  </a:lnTo>
                  <a:lnTo>
                    <a:pt x="2019" y="618"/>
                  </a:lnTo>
                  <a:lnTo>
                    <a:pt x="2070" y="574"/>
                  </a:lnTo>
                  <a:lnTo>
                    <a:pt x="2112" y="531"/>
                  </a:lnTo>
                  <a:lnTo>
                    <a:pt x="2150" y="491"/>
                  </a:lnTo>
                  <a:lnTo>
                    <a:pt x="2177" y="447"/>
                  </a:lnTo>
                  <a:lnTo>
                    <a:pt x="2198" y="409"/>
                  </a:lnTo>
                  <a:lnTo>
                    <a:pt x="2209" y="371"/>
                  </a:lnTo>
                  <a:lnTo>
                    <a:pt x="2211" y="337"/>
                  </a:lnTo>
                  <a:lnTo>
                    <a:pt x="2205" y="301"/>
                  </a:lnTo>
                  <a:lnTo>
                    <a:pt x="2200" y="268"/>
                  </a:lnTo>
                  <a:lnTo>
                    <a:pt x="2188" y="234"/>
                  </a:lnTo>
                  <a:lnTo>
                    <a:pt x="2177" y="204"/>
                  </a:lnTo>
                  <a:lnTo>
                    <a:pt x="2160" y="173"/>
                  </a:lnTo>
                  <a:lnTo>
                    <a:pt x="2143" y="145"/>
                  </a:lnTo>
                  <a:lnTo>
                    <a:pt x="2122" y="118"/>
                  </a:lnTo>
                  <a:lnTo>
                    <a:pt x="2099" y="95"/>
                  </a:lnTo>
                  <a:lnTo>
                    <a:pt x="2070" y="73"/>
                  </a:lnTo>
                  <a:lnTo>
                    <a:pt x="2042" y="54"/>
                  </a:lnTo>
                  <a:lnTo>
                    <a:pt x="2009" y="35"/>
                  </a:lnTo>
                  <a:lnTo>
                    <a:pt x="1973" y="23"/>
                  </a:lnTo>
                  <a:lnTo>
                    <a:pt x="1933" y="10"/>
                  </a:lnTo>
                  <a:lnTo>
                    <a:pt x="1892" y="2"/>
                  </a:lnTo>
                  <a:lnTo>
                    <a:pt x="1846" y="0"/>
                  </a:lnTo>
                  <a:lnTo>
                    <a:pt x="1800" y="0"/>
                  </a:lnTo>
                  <a:lnTo>
                    <a:pt x="1800" y="40"/>
                  </a:lnTo>
                  <a:lnTo>
                    <a:pt x="1800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58"/>
            <p:cNvSpPr>
              <a:spLocks/>
            </p:cNvSpPr>
            <p:nvPr/>
          </p:nvSpPr>
          <p:spPr bwMode="auto">
            <a:xfrm>
              <a:off x="7565669" y="620422"/>
              <a:ext cx="736164" cy="637021"/>
            </a:xfrm>
            <a:custGeom>
              <a:avLst/>
              <a:gdLst/>
              <a:ahLst/>
              <a:cxnLst>
                <a:cxn ang="0">
                  <a:pos x="1681" y="25"/>
                </a:cxn>
                <a:cxn ang="0">
                  <a:pos x="1724" y="28"/>
                </a:cxn>
                <a:cxn ang="0">
                  <a:pos x="1799" y="40"/>
                </a:cxn>
                <a:cxn ang="0">
                  <a:pos x="1896" y="65"/>
                </a:cxn>
                <a:cxn ang="0">
                  <a:pos x="2000" y="108"/>
                </a:cxn>
                <a:cxn ang="0">
                  <a:pos x="2101" y="175"/>
                </a:cxn>
                <a:cxn ang="0">
                  <a:pos x="2185" y="268"/>
                </a:cxn>
                <a:cxn ang="0">
                  <a:pos x="2240" y="395"/>
                </a:cxn>
                <a:cxn ang="0">
                  <a:pos x="2257" y="553"/>
                </a:cxn>
                <a:cxn ang="0">
                  <a:pos x="2240" y="707"/>
                </a:cxn>
                <a:cxn ang="0">
                  <a:pos x="2190" y="852"/>
                </a:cxn>
                <a:cxn ang="0">
                  <a:pos x="2112" y="987"/>
                </a:cxn>
                <a:cxn ang="0">
                  <a:pos x="2010" y="1110"/>
                </a:cxn>
                <a:cxn ang="0">
                  <a:pos x="1886" y="1226"/>
                </a:cxn>
                <a:cxn ang="0">
                  <a:pos x="1738" y="1336"/>
                </a:cxn>
                <a:cxn ang="0">
                  <a:pos x="1574" y="1435"/>
                </a:cxn>
                <a:cxn ang="0">
                  <a:pos x="1392" y="1532"/>
                </a:cxn>
                <a:cxn ang="0">
                  <a:pos x="1183" y="1629"/>
                </a:cxn>
                <a:cxn ang="0">
                  <a:pos x="956" y="1728"/>
                </a:cxn>
                <a:cxn ang="0">
                  <a:pos x="726" y="1829"/>
                </a:cxn>
                <a:cxn ang="0">
                  <a:pos x="508" y="1920"/>
                </a:cxn>
                <a:cxn ang="0">
                  <a:pos x="310" y="2002"/>
                </a:cxn>
                <a:cxn ang="0">
                  <a:pos x="148" y="2074"/>
                </a:cxn>
                <a:cxn ang="0">
                  <a:pos x="36" y="2127"/>
                </a:cxn>
                <a:cxn ang="0">
                  <a:pos x="61" y="2150"/>
                </a:cxn>
                <a:cxn ang="0">
                  <a:pos x="116" y="2125"/>
                </a:cxn>
                <a:cxn ang="0">
                  <a:pos x="266" y="2063"/>
                </a:cxn>
                <a:cxn ang="0">
                  <a:pos x="485" y="1969"/>
                </a:cxn>
                <a:cxn ang="0">
                  <a:pos x="742" y="1861"/>
                </a:cxn>
                <a:cxn ang="0">
                  <a:pos x="1012" y="1741"/>
                </a:cxn>
                <a:cxn ang="0">
                  <a:pos x="1266" y="1627"/>
                </a:cxn>
                <a:cxn ang="0">
                  <a:pos x="1479" y="1526"/>
                </a:cxn>
                <a:cxn ang="0">
                  <a:pos x="1624" y="1452"/>
                </a:cxn>
                <a:cxn ang="0">
                  <a:pos x="1730" y="1382"/>
                </a:cxn>
                <a:cxn ang="0">
                  <a:pos x="1848" y="1300"/>
                </a:cxn>
                <a:cxn ang="0">
                  <a:pos x="1970" y="1199"/>
                </a:cxn>
                <a:cxn ang="0">
                  <a:pos x="2084" y="1085"/>
                </a:cxn>
                <a:cxn ang="0">
                  <a:pos x="2183" y="952"/>
                </a:cxn>
                <a:cxn ang="0">
                  <a:pos x="2255" y="806"/>
                </a:cxn>
                <a:cxn ang="0">
                  <a:pos x="2295" y="641"/>
                </a:cxn>
                <a:cxn ang="0">
                  <a:pos x="2293" y="462"/>
                </a:cxn>
                <a:cxn ang="0">
                  <a:pos x="2243" y="295"/>
                </a:cxn>
                <a:cxn ang="0">
                  <a:pos x="2166" y="177"/>
                </a:cxn>
                <a:cxn ang="0">
                  <a:pos x="2069" y="93"/>
                </a:cxn>
                <a:cxn ang="0">
                  <a:pos x="1962" y="42"/>
                </a:cxn>
                <a:cxn ang="0">
                  <a:pos x="1859" y="13"/>
                </a:cxn>
                <a:cxn ang="0">
                  <a:pos x="1774" y="2"/>
                </a:cxn>
                <a:cxn ang="0">
                  <a:pos x="1711" y="0"/>
                </a:cxn>
                <a:cxn ang="0">
                  <a:pos x="1690" y="2"/>
                </a:cxn>
                <a:cxn ang="0">
                  <a:pos x="1675" y="25"/>
                </a:cxn>
              </a:cxnLst>
              <a:rect l="0" t="0" r="r" b="b"/>
              <a:pathLst>
                <a:path w="2299" h="2150">
                  <a:moveTo>
                    <a:pt x="1675" y="25"/>
                  </a:moveTo>
                  <a:lnTo>
                    <a:pt x="1681" y="25"/>
                  </a:lnTo>
                  <a:lnTo>
                    <a:pt x="1698" y="25"/>
                  </a:lnTo>
                  <a:lnTo>
                    <a:pt x="1724" y="28"/>
                  </a:lnTo>
                  <a:lnTo>
                    <a:pt x="1759" y="34"/>
                  </a:lnTo>
                  <a:lnTo>
                    <a:pt x="1799" y="40"/>
                  </a:lnTo>
                  <a:lnTo>
                    <a:pt x="1846" y="51"/>
                  </a:lnTo>
                  <a:lnTo>
                    <a:pt x="1896" y="65"/>
                  </a:lnTo>
                  <a:lnTo>
                    <a:pt x="1949" y="85"/>
                  </a:lnTo>
                  <a:lnTo>
                    <a:pt x="2000" y="108"/>
                  </a:lnTo>
                  <a:lnTo>
                    <a:pt x="2051" y="139"/>
                  </a:lnTo>
                  <a:lnTo>
                    <a:pt x="2101" y="175"/>
                  </a:lnTo>
                  <a:lnTo>
                    <a:pt x="2145" y="219"/>
                  </a:lnTo>
                  <a:lnTo>
                    <a:pt x="2185" y="268"/>
                  </a:lnTo>
                  <a:lnTo>
                    <a:pt x="2215" y="327"/>
                  </a:lnTo>
                  <a:lnTo>
                    <a:pt x="2240" y="395"/>
                  </a:lnTo>
                  <a:lnTo>
                    <a:pt x="2255" y="473"/>
                  </a:lnTo>
                  <a:lnTo>
                    <a:pt x="2257" y="553"/>
                  </a:lnTo>
                  <a:lnTo>
                    <a:pt x="2253" y="633"/>
                  </a:lnTo>
                  <a:lnTo>
                    <a:pt x="2240" y="707"/>
                  </a:lnTo>
                  <a:lnTo>
                    <a:pt x="2219" y="781"/>
                  </a:lnTo>
                  <a:lnTo>
                    <a:pt x="2190" y="852"/>
                  </a:lnTo>
                  <a:lnTo>
                    <a:pt x="2156" y="920"/>
                  </a:lnTo>
                  <a:lnTo>
                    <a:pt x="2112" y="987"/>
                  </a:lnTo>
                  <a:lnTo>
                    <a:pt x="2067" y="1051"/>
                  </a:lnTo>
                  <a:lnTo>
                    <a:pt x="2010" y="1110"/>
                  </a:lnTo>
                  <a:lnTo>
                    <a:pt x="1951" y="1171"/>
                  </a:lnTo>
                  <a:lnTo>
                    <a:pt x="1886" y="1226"/>
                  </a:lnTo>
                  <a:lnTo>
                    <a:pt x="1814" y="1283"/>
                  </a:lnTo>
                  <a:lnTo>
                    <a:pt x="1738" y="1336"/>
                  </a:lnTo>
                  <a:lnTo>
                    <a:pt x="1658" y="1388"/>
                  </a:lnTo>
                  <a:lnTo>
                    <a:pt x="1574" y="1435"/>
                  </a:lnTo>
                  <a:lnTo>
                    <a:pt x="1487" y="1485"/>
                  </a:lnTo>
                  <a:lnTo>
                    <a:pt x="1392" y="1532"/>
                  </a:lnTo>
                  <a:lnTo>
                    <a:pt x="1289" y="1582"/>
                  </a:lnTo>
                  <a:lnTo>
                    <a:pt x="1183" y="1629"/>
                  </a:lnTo>
                  <a:lnTo>
                    <a:pt x="1071" y="1680"/>
                  </a:lnTo>
                  <a:lnTo>
                    <a:pt x="956" y="1728"/>
                  </a:lnTo>
                  <a:lnTo>
                    <a:pt x="842" y="1779"/>
                  </a:lnTo>
                  <a:lnTo>
                    <a:pt x="726" y="1829"/>
                  </a:lnTo>
                  <a:lnTo>
                    <a:pt x="616" y="1876"/>
                  </a:lnTo>
                  <a:lnTo>
                    <a:pt x="508" y="1920"/>
                  </a:lnTo>
                  <a:lnTo>
                    <a:pt x="407" y="1964"/>
                  </a:lnTo>
                  <a:lnTo>
                    <a:pt x="310" y="2002"/>
                  </a:lnTo>
                  <a:lnTo>
                    <a:pt x="225" y="2042"/>
                  </a:lnTo>
                  <a:lnTo>
                    <a:pt x="148" y="2074"/>
                  </a:lnTo>
                  <a:lnTo>
                    <a:pt x="86" y="2104"/>
                  </a:lnTo>
                  <a:lnTo>
                    <a:pt x="36" y="2127"/>
                  </a:lnTo>
                  <a:lnTo>
                    <a:pt x="0" y="2150"/>
                  </a:lnTo>
                  <a:lnTo>
                    <a:pt x="61" y="2150"/>
                  </a:lnTo>
                  <a:lnTo>
                    <a:pt x="74" y="2142"/>
                  </a:lnTo>
                  <a:lnTo>
                    <a:pt x="116" y="2125"/>
                  </a:lnTo>
                  <a:lnTo>
                    <a:pt x="181" y="2097"/>
                  </a:lnTo>
                  <a:lnTo>
                    <a:pt x="266" y="2063"/>
                  </a:lnTo>
                  <a:lnTo>
                    <a:pt x="369" y="2019"/>
                  </a:lnTo>
                  <a:lnTo>
                    <a:pt x="485" y="1969"/>
                  </a:lnTo>
                  <a:lnTo>
                    <a:pt x="610" y="1916"/>
                  </a:lnTo>
                  <a:lnTo>
                    <a:pt x="742" y="1861"/>
                  </a:lnTo>
                  <a:lnTo>
                    <a:pt x="877" y="1800"/>
                  </a:lnTo>
                  <a:lnTo>
                    <a:pt x="1012" y="1741"/>
                  </a:lnTo>
                  <a:lnTo>
                    <a:pt x="1143" y="1682"/>
                  </a:lnTo>
                  <a:lnTo>
                    <a:pt x="1266" y="1627"/>
                  </a:lnTo>
                  <a:lnTo>
                    <a:pt x="1378" y="1574"/>
                  </a:lnTo>
                  <a:lnTo>
                    <a:pt x="1479" y="1526"/>
                  </a:lnTo>
                  <a:lnTo>
                    <a:pt x="1561" y="1485"/>
                  </a:lnTo>
                  <a:lnTo>
                    <a:pt x="1624" y="1452"/>
                  </a:lnTo>
                  <a:lnTo>
                    <a:pt x="1673" y="1418"/>
                  </a:lnTo>
                  <a:lnTo>
                    <a:pt x="1730" y="1382"/>
                  </a:lnTo>
                  <a:lnTo>
                    <a:pt x="1787" y="1342"/>
                  </a:lnTo>
                  <a:lnTo>
                    <a:pt x="1848" y="1300"/>
                  </a:lnTo>
                  <a:lnTo>
                    <a:pt x="1907" y="1251"/>
                  </a:lnTo>
                  <a:lnTo>
                    <a:pt x="1970" y="1199"/>
                  </a:lnTo>
                  <a:lnTo>
                    <a:pt x="2027" y="1144"/>
                  </a:lnTo>
                  <a:lnTo>
                    <a:pt x="2084" y="1085"/>
                  </a:lnTo>
                  <a:lnTo>
                    <a:pt x="2135" y="1021"/>
                  </a:lnTo>
                  <a:lnTo>
                    <a:pt x="2183" y="952"/>
                  </a:lnTo>
                  <a:lnTo>
                    <a:pt x="2223" y="882"/>
                  </a:lnTo>
                  <a:lnTo>
                    <a:pt x="2255" y="806"/>
                  </a:lnTo>
                  <a:lnTo>
                    <a:pt x="2280" y="724"/>
                  </a:lnTo>
                  <a:lnTo>
                    <a:pt x="2295" y="641"/>
                  </a:lnTo>
                  <a:lnTo>
                    <a:pt x="2299" y="553"/>
                  </a:lnTo>
                  <a:lnTo>
                    <a:pt x="2293" y="462"/>
                  </a:lnTo>
                  <a:lnTo>
                    <a:pt x="2272" y="373"/>
                  </a:lnTo>
                  <a:lnTo>
                    <a:pt x="2243" y="295"/>
                  </a:lnTo>
                  <a:lnTo>
                    <a:pt x="2207" y="230"/>
                  </a:lnTo>
                  <a:lnTo>
                    <a:pt x="2166" y="177"/>
                  </a:lnTo>
                  <a:lnTo>
                    <a:pt x="2118" y="129"/>
                  </a:lnTo>
                  <a:lnTo>
                    <a:pt x="2069" y="93"/>
                  </a:lnTo>
                  <a:lnTo>
                    <a:pt x="2015" y="63"/>
                  </a:lnTo>
                  <a:lnTo>
                    <a:pt x="1962" y="42"/>
                  </a:lnTo>
                  <a:lnTo>
                    <a:pt x="1909" y="25"/>
                  </a:lnTo>
                  <a:lnTo>
                    <a:pt x="1859" y="13"/>
                  </a:lnTo>
                  <a:lnTo>
                    <a:pt x="1814" y="6"/>
                  </a:lnTo>
                  <a:lnTo>
                    <a:pt x="1774" y="2"/>
                  </a:lnTo>
                  <a:lnTo>
                    <a:pt x="1738" y="0"/>
                  </a:lnTo>
                  <a:lnTo>
                    <a:pt x="1711" y="0"/>
                  </a:lnTo>
                  <a:lnTo>
                    <a:pt x="1696" y="2"/>
                  </a:lnTo>
                  <a:lnTo>
                    <a:pt x="1690" y="2"/>
                  </a:lnTo>
                  <a:lnTo>
                    <a:pt x="1675" y="25"/>
                  </a:lnTo>
                  <a:lnTo>
                    <a:pt x="1675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59"/>
            <p:cNvSpPr>
              <a:spLocks/>
            </p:cNvSpPr>
            <p:nvPr/>
          </p:nvSpPr>
          <p:spPr bwMode="auto">
            <a:xfrm>
              <a:off x="7889863" y="692649"/>
              <a:ext cx="123655" cy="33745"/>
            </a:xfrm>
            <a:custGeom>
              <a:avLst/>
              <a:gdLst/>
              <a:ahLst/>
              <a:cxnLst>
                <a:cxn ang="0">
                  <a:pos x="381" y="46"/>
                </a:cxn>
                <a:cxn ang="0">
                  <a:pos x="379" y="46"/>
                </a:cxn>
                <a:cxn ang="0">
                  <a:pos x="369" y="46"/>
                </a:cxn>
                <a:cxn ang="0">
                  <a:pos x="356" y="46"/>
                </a:cxn>
                <a:cxn ang="0">
                  <a:pos x="339" y="48"/>
                </a:cxn>
                <a:cxn ang="0">
                  <a:pos x="318" y="50"/>
                </a:cxn>
                <a:cxn ang="0">
                  <a:pos x="295" y="52"/>
                </a:cxn>
                <a:cxn ang="0">
                  <a:pos x="269" y="55"/>
                </a:cxn>
                <a:cxn ang="0">
                  <a:pos x="242" y="59"/>
                </a:cxn>
                <a:cxn ang="0">
                  <a:pos x="211" y="63"/>
                </a:cxn>
                <a:cxn ang="0">
                  <a:pos x="179" y="69"/>
                </a:cxn>
                <a:cxn ang="0">
                  <a:pos x="147" y="74"/>
                </a:cxn>
                <a:cxn ang="0">
                  <a:pos x="116" y="82"/>
                </a:cxn>
                <a:cxn ang="0">
                  <a:pos x="84" y="88"/>
                </a:cxn>
                <a:cxn ang="0">
                  <a:pos x="54" y="95"/>
                </a:cxn>
                <a:cxn ang="0">
                  <a:pos x="25" y="103"/>
                </a:cxn>
                <a:cxn ang="0">
                  <a:pos x="0" y="114"/>
                </a:cxn>
                <a:cxn ang="0">
                  <a:pos x="14" y="69"/>
                </a:cxn>
                <a:cxn ang="0">
                  <a:pos x="16" y="69"/>
                </a:cxn>
                <a:cxn ang="0">
                  <a:pos x="25" y="65"/>
                </a:cxn>
                <a:cxn ang="0">
                  <a:pos x="38" y="61"/>
                </a:cxn>
                <a:cxn ang="0">
                  <a:pos x="56" y="57"/>
                </a:cxn>
                <a:cxn ang="0">
                  <a:pos x="78" y="52"/>
                </a:cxn>
                <a:cxn ang="0">
                  <a:pos x="103" y="46"/>
                </a:cxn>
                <a:cxn ang="0">
                  <a:pos x="130" y="40"/>
                </a:cxn>
                <a:cxn ang="0">
                  <a:pos x="162" y="33"/>
                </a:cxn>
                <a:cxn ang="0">
                  <a:pos x="192" y="27"/>
                </a:cxn>
                <a:cxn ang="0">
                  <a:pos x="223" y="21"/>
                </a:cxn>
                <a:cxn ang="0">
                  <a:pos x="253" y="14"/>
                </a:cxn>
                <a:cxn ang="0">
                  <a:pos x="286" y="10"/>
                </a:cxn>
                <a:cxn ang="0">
                  <a:pos x="314" y="6"/>
                </a:cxn>
                <a:cxn ang="0">
                  <a:pos x="341" y="4"/>
                </a:cxn>
                <a:cxn ang="0">
                  <a:pos x="365" y="0"/>
                </a:cxn>
                <a:cxn ang="0">
                  <a:pos x="386" y="2"/>
                </a:cxn>
                <a:cxn ang="0">
                  <a:pos x="381" y="46"/>
                </a:cxn>
                <a:cxn ang="0">
                  <a:pos x="381" y="46"/>
                </a:cxn>
              </a:cxnLst>
              <a:rect l="0" t="0" r="r" b="b"/>
              <a:pathLst>
                <a:path w="386" h="114">
                  <a:moveTo>
                    <a:pt x="381" y="46"/>
                  </a:moveTo>
                  <a:lnTo>
                    <a:pt x="379" y="46"/>
                  </a:lnTo>
                  <a:lnTo>
                    <a:pt x="369" y="46"/>
                  </a:lnTo>
                  <a:lnTo>
                    <a:pt x="356" y="46"/>
                  </a:lnTo>
                  <a:lnTo>
                    <a:pt x="339" y="48"/>
                  </a:lnTo>
                  <a:lnTo>
                    <a:pt x="318" y="50"/>
                  </a:lnTo>
                  <a:lnTo>
                    <a:pt x="295" y="52"/>
                  </a:lnTo>
                  <a:lnTo>
                    <a:pt x="269" y="55"/>
                  </a:lnTo>
                  <a:lnTo>
                    <a:pt x="242" y="59"/>
                  </a:lnTo>
                  <a:lnTo>
                    <a:pt x="211" y="63"/>
                  </a:lnTo>
                  <a:lnTo>
                    <a:pt x="179" y="69"/>
                  </a:lnTo>
                  <a:lnTo>
                    <a:pt x="147" y="74"/>
                  </a:lnTo>
                  <a:lnTo>
                    <a:pt x="116" y="82"/>
                  </a:lnTo>
                  <a:lnTo>
                    <a:pt x="84" y="88"/>
                  </a:lnTo>
                  <a:lnTo>
                    <a:pt x="54" y="95"/>
                  </a:lnTo>
                  <a:lnTo>
                    <a:pt x="25" y="103"/>
                  </a:lnTo>
                  <a:lnTo>
                    <a:pt x="0" y="114"/>
                  </a:lnTo>
                  <a:lnTo>
                    <a:pt x="14" y="69"/>
                  </a:lnTo>
                  <a:lnTo>
                    <a:pt x="16" y="69"/>
                  </a:lnTo>
                  <a:lnTo>
                    <a:pt x="25" y="65"/>
                  </a:lnTo>
                  <a:lnTo>
                    <a:pt x="38" y="61"/>
                  </a:lnTo>
                  <a:lnTo>
                    <a:pt x="56" y="57"/>
                  </a:lnTo>
                  <a:lnTo>
                    <a:pt x="78" y="52"/>
                  </a:lnTo>
                  <a:lnTo>
                    <a:pt x="103" y="46"/>
                  </a:lnTo>
                  <a:lnTo>
                    <a:pt x="130" y="40"/>
                  </a:lnTo>
                  <a:lnTo>
                    <a:pt x="162" y="33"/>
                  </a:lnTo>
                  <a:lnTo>
                    <a:pt x="192" y="27"/>
                  </a:lnTo>
                  <a:lnTo>
                    <a:pt x="223" y="21"/>
                  </a:lnTo>
                  <a:lnTo>
                    <a:pt x="253" y="14"/>
                  </a:lnTo>
                  <a:lnTo>
                    <a:pt x="286" y="10"/>
                  </a:lnTo>
                  <a:lnTo>
                    <a:pt x="314" y="6"/>
                  </a:lnTo>
                  <a:lnTo>
                    <a:pt x="341" y="4"/>
                  </a:lnTo>
                  <a:lnTo>
                    <a:pt x="365" y="0"/>
                  </a:lnTo>
                  <a:lnTo>
                    <a:pt x="386" y="2"/>
                  </a:lnTo>
                  <a:lnTo>
                    <a:pt x="381" y="46"/>
                  </a:lnTo>
                  <a:lnTo>
                    <a:pt x="381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60"/>
            <p:cNvSpPr>
              <a:spLocks/>
            </p:cNvSpPr>
            <p:nvPr/>
          </p:nvSpPr>
          <p:spPr bwMode="auto">
            <a:xfrm>
              <a:off x="7943682" y="627526"/>
              <a:ext cx="57663" cy="14800"/>
            </a:xfrm>
            <a:custGeom>
              <a:avLst/>
              <a:gdLst/>
              <a:ahLst/>
              <a:cxnLst>
                <a:cxn ang="0">
                  <a:pos x="53" y="11"/>
                </a:cxn>
                <a:cxn ang="0">
                  <a:pos x="161" y="0"/>
                </a:cxn>
                <a:cxn ang="0">
                  <a:pos x="180" y="34"/>
                </a:cxn>
                <a:cxn ang="0">
                  <a:pos x="0" y="49"/>
                </a:cxn>
                <a:cxn ang="0">
                  <a:pos x="53" y="11"/>
                </a:cxn>
                <a:cxn ang="0">
                  <a:pos x="53" y="11"/>
                </a:cxn>
              </a:cxnLst>
              <a:rect l="0" t="0" r="r" b="b"/>
              <a:pathLst>
                <a:path w="180" h="49">
                  <a:moveTo>
                    <a:pt x="53" y="11"/>
                  </a:moveTo>
                  <a:lnTo>
                    <a:pt x="161" y="0"/>
                  </a:lnTo>
                  <a:lnTo>
                    <a:pt x="180" y="34"/>
                  </a:lnTo>
                  <a:lnTo>
                    <a:pt x="0" y="49"/>
                  </a:lnTo>
                  <a:lnTo>
                    <a:pt x="53" y="11"/>
                  </a:lnTo>
                  <a:lnTo>
                    <a:pt x="53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61"/>
            <p:cNvSpPr>
              <a:spLocks/>
            </p:cNvSpPr>
            <p:nvPr/>
          </p:nvSpPr>
          <p:spPr bwMode="auto">
            <a:xfrm>
              <a:off x="7899473" y="1120092"/>
              <a:ext cx="124296" cy="142087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333" y="477"/>
                </a:cxn>
                <a:cxn ang="0">
                  <a:pos x="388" y="481"/>
                </a:cxn>
                <a:cxn ang="0">
                  <a:pos x="38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388" h="481">
                  <a:moveTo>
                    <a:pt x="0" y="17"/>
                  </a:moveTo>
                  <a:lnTo>
                    <a:pt x="333" y="477"/>
                  </a:lnTo>
                  <a:lnTo>
                    <a:pt x="388" y="481"/>
                  </a:lnTo>
                  <a:lnTo>
                    <a:pt x="38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62"/>
            <p:cNvSpPr>
              <a:spLocks/>
            </p:cNvSpPr>
            <p:nvPr/>
          </p:nvSpPr>
          <p:spPr bwMode="auto">
            <a:xfrm>
              <a:off x="8010314" y="1069178"/>
              <a:ext cx="207587" cy="188265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646" y="637"/>
                </a:cxn>
                <a:cxn ang="0">
                  <a:pos x="612" y="637"/>
                </a:cxn>
                <a:cxn ang="0">
                  <a:pos x="0" y="29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646" h="637">
                  <a:moveTo>
                    <a:pt x="40" y="0"/>
                  </a:moveTo>
                  <a:lnTo>
                    <a:pt x="646" y="637"/>
                  </a:lnTo>
                  <a:lnTo>
                    <a:pt x="612" y="637"/>
                  </a:lnTo>
                  <a:lnTo>
                    <a:pt x="0" y="29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63"/>
            <p:cNvSpPr>
              <a:spLocks/>
            </p:cNvSpPr>
            <p:nvPr/>
          </p:nvSpPr>
          <p:spPr bwMode="auto">
            <a:xfrm>
              <a:off x="7552855" y="455838"/>
              <a:ext cx="210149" cy="2628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4"/>
                </a:cxn>
                <a:cxn ang="0">
                  <a:pos x="21" y="17"/>
                </a:cxn>
                <a:cxn ang="0">
                  <a:pos x="44" y="40"/>
                </a:cxn>
                <a:cxn ang="0">
                  <a:pos x="76" y="72"/>
                </a:cxn>
                <a:cxn ang="0">
                  <a:pos x="114" y="112"/>
                </a:cxn>
                <a:cxn ang="0">
                  <a:pos x="160" y="160"/>
                </a:cxn>
                <a:cxn ang="0">
                  <a:pos x="208" y="211"/>
                </a:cxn>
                <a:cxn ang="0">
                  <a:pos x="259" y="272"/>
                </a:cxn>
                <a:cxn ang="0">
                  <a:pos x="310" y="334"/>
                </a:cxn>
                <a:cxn ang="0">
                  <a:pos x="363" y="403"/>
                </a:cxn>
                <a:cxn ang="0">
                  <a:pos x="415" y="475"/>
                </a:cxn>
                <a:cxn ang="0">
                  <a:pos x="466" y="553"/>
                </a:cxn>
                <a:cxn ang="0">
                  <a:pos x="512" y="633"/>
                </a:cxn>
                <a:cxn ang="0">
                  <a:pos x="555" y="717"/>
                </a:cxn>
                <a:cxn ang="0">
                  <a:pos x="593" y="800"/>
                </a:cxn>
                <a:cxn ang="0">
                  <a:pos x="624" y="888"/>
                </a:cxn>
                <a:cxn ang="0">
                  <a:pos x="656" y="859"/>
                </a:cxn>
                <a:cxn ang="0">
                  <a:pos x="654" y="852"/>
                </a:cxn>
                <a:cxn ang="0">
                  <a:pos x="647" y="833"/>
                </a:cxn>
                <a:cxn ang="0">
                  <a:pos x="635" y="804"/>
                </a:cxn>
                <a:cxn ang="0">
                  <a:pos x="620" y="766"/>
                </a:cxn>
                <a:cxn ang="0">
                  <a:pos x="597" y="718"/>
                </a:cxn>
                <a:cxn ang="0">
                  <a:pos x="573" y="665"/>
                </a:cxn>
                <a:cxn ang="0">
                  <a:pos x="542" y="604"/>
                </a:cxn>
                <a:cxn ang="0">
                  <a:pos x="508" y="542"/>
                </a:cxn>
                <a:cxn ang="0">
                  <a:pos x="466" y="473"/>
                </a:cxn>
                <a:cxn ang="0">
                  <a:pos x="420" y="403"/>
                </a:cxn>
                <a:cxn ang="0">
                  <a:pos x="371" y="331"/>
                </a:cxn>
                <a:cxn ang="0">
                  <a:pos x="316" y="260"/>
                </a:cxn>
                <a:cxn ang="0">
                  <a:pos x="255" y="190"/>
                </a:cxn>
                <a:cxn ang="0">
                  <a:pos x="190" y="123"/>
                </a:cxn>
                <a:cxn ang="0">
                  <a:pos x="118" y="59"/>
                </a:cxn>
                <a:cxn ang="0">
                  <a:pos x="4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56" h="888">
                  <a:moveTo>
                    <a:pt x="0" y="0"/>
                  </a:moveTo>
                  <a:lnTo>
                    <a:pt x="6" y="4"/>
                  </a:lnTo>
                  <a:lnTo>
                    <a:pt x="21" y="17"/>
                  </a:lnTo>
                  <a:lnTo>
                    <a:pt x="44" y="40"/>
                  </a:lnTo>
                  <a:lnTo>
                    <a:pt x="76" y="72"/>
                  </a:lnTo>
                  <a:lnTo>
                    <a:pt x="114" y="112"/>
                  </a:lnTo>
                  <a:lnTo>
                    <a:pt x="160" y="160"/>
                  </a:lnTo>
                  <a:lnTo>
                    <a:pt x="208" y="211"/>
                  </a:lnTo>
                  <a:lnTo>
                    <a:pt x="259" y="272"/>
                  </a:lnTo>
                  <a:lnTo>
                    <a:pt x="310" y="334"/>
                  </a:lnTo>
                  <a:lnTo>
                    <a:pt x="363" y="403"/>
                  </a:lnTo>
                  <a:lnTo>
                    <a:pt x="415" y="475"/>
                  </a:lnTo>
                  <a:lnTo>
                    <a:pt x="466" y="553"/>
                  </a:lnTo>
                  <a:lnTo>
                    <a:pt x="512" y="633"/>
                  </a:lnTo>
                  <a:lnTo>
                    <a:pt x="555" y="717"/>
                  </a:lnTo>
                  <a:lnTo>
                    <a:pt x="593" y="800"/>
                  </a:lnTo>
                  <a:lnTo>
                    <a:pt x="624" y="888"/>
                  </a:lnTo>
                  <a:lnTo>
                    <a:pt x="656" y="859"/>
                  </a:lnTo>
                  <a:lnTo>
                    <a:pt x="654" y="852"/>
                  </a:lnTo>
                  <a:lnTo>
                    <a:pt x="647" y="833"/>
                  </a:lnTo>
                  <a:lnTo>
                    <a:pt x="635" y="804"/>
                  </a:lnTo>
                  <a:lnTo>
                    <a:pt x="620" y="766"/>
                  </a:lnTo>
                  <a:lnTo>
                    <a:pt x="597" y="718"/>
                  </a:lnTo>
                  <a:lnTo>
                    <a:pt x="573" y="665"/>
                  </a:lnTo>
                  <a:lnTo>
                    <a:pt x="542" y="604"/>
                  </a:lnTo>
                  <a:lnTo>
                    <a:pt x="508" y="542"/>
                  </a:lnTo>
                  <a:lnTo>
                    <a:pt x="466" y="473"/>
                  </a:lnTo>
                  <a:lnTo>
                    <a:pt x="420" y="403"/>
                  </a:lnTo>
                  <a:lnTo>
                    <a:pt x="371" y="331"/>
                  </a:lnTo>
                  <a:lnTo>
                    <a:pt x="316" y="260"/>
                  </a:lnTo>
                  <a:lnTo>
                    <a:pt x="255" y="190"/>
                  </a:lnTo>
                  <a:lnTo>
                    <a:pt x="190" y="123"/>
                  </a:lnTo>
                  <a:lnTo>
                    <a:pt x="118" y="59"/>
                  </a:lnTo>
                  <a:lnTo>
                    <a:pt x="4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64"/>
            <p:cNvSpPr>
              <a:spLocks/>
            </p:cNvSpPr>
            <p:nvPr/>
          </p:nvSpPr>
          <p:spPr bwMode="auto">
            <a:xfrm>
              <a:off x="7659851" y="457614"/>
              <a:ext cx="184521" cy="1675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"/>
                </a:cxn>
                <a:cxn ang="0">
                  <a:pos x="17" y="15"/>
                </a:cxn>
                <a:cxn ang="0">
                  <a:pos x="40" y="34"/>
                </a:cxn>
                <a:cxn ang="0">
                  <a:pos x="68" y="62"/>
                </a:cxn>
                <a:cxn ang="0">
                  <a:pos x="101" y="93"/>
                </a:cxn>
                <a:cxn ang="0">
                  <a:pos x="141" y="131"/>
                </a:cxn>
                <a:cxn ang="0">
                  <a:pos x="182" y="173"/>
                </a:cxn>
                <a:cxn ang="0">
                  <a:pos x="228" y="216"/>
                </a:cxn>
                <a:cxn ang="0">
                  <a:pos x="274" y="262"/>
                </a:cxn>
                <a:cxn ang="0">
                  <a:pos x="319" y="308"/>
                </a:cxn>
                <a:cxn ang="0">
                  <a:pos x="363" y="355"/>
                </a:cxn>
                <a:cxn ang="0">
                  <a:pos x="407" y="403"/>
                </a:cxn>
                <a:cxn ang="0">
                  <a:pos x="447" y="446"/>
                </a:cxn>
                <a:cxn ang="0">
                  <a:pos x="483" y="490"/>
                </a:cxn>
                <a:cxn ang="0">
                  <a:pos x="513" y="530"/>
                </a:cxn>
                <a:cxn ang="0">
                  <a:pos x="538" y="566"/>
                </a:cxn>
                <a:cxn ang="0">
                  <a:pos x="576" y="539"/>
                </a:cxn>
                <a:cxn ang="0">
                  <a:pos x="572" y="534"/>
                </a:cxn>
                <a:cxn ang="0">
                  <a:pos x="559" y="520"/>
                </a:cxn>
                <a:cxn ang="0">
                  <a:pos x="542" y="498"/>
                </a:cxn>
                <a:cxn ang="0">
                  <a:pos x="517" y="471"/>
                </a:cxn>
                <a:cxn ang="0">
                  <a:pos x="488" y="437"/>
                </a:cxn>
                <a:cxn ang="0">
                  <a:pos x="454" y="399"/>
                </a:cxn>
                <a:cxn ang="0">
                  <a:pos x="418" y="355"/>
                </a:cxn>
                <a:cxn ang="0">
                  <a:pos x="378" y="311"/>
                </a:cxn>
                <a:cxn ang="0">
                  <a:pos x="334" y="266"/>
                </a:cxn>
                <a:cxn ang="0">
                  <a:pos x="293" y="218"/>
                </a:cxn>
                <a:cxn ang="0">
                  <a:pos x="247" y="173"/>
                </a:cxn>
                <a:cxn ang="0">
                  <a:pos x="203" y="131"/>
                </a:cxn>
                <a:cxn ang="0">
                  <a:pos x="160" y="89"/>
                </a:cxn>
                <a:cxn ang="0">
                  <a:pos x="118" y="55"/>
                </a:cxn>
                <a:cxn ang="0">
                  <a:pos x="78" y="22"/>
                </a:cxn>
                <a:cxn ang="0">
                  <a:pos x="4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6" h="566">
                  <a:moveTo>
                    <a:pt x="0" y="0"/>
                  </a:moveTo>
                  <a:lnTo>
                    <a:pt x="4" y="1"/>
                  </a:lnTo>
                  <a:lnTo>
                    <a:pt x="17" y="15"/>
                  </a:lnTo>
                  <a:lnTo>
                    <a:pt x="40" y="34"/>
                  </a:lnTo>
                  <a:lnTo>
                    <a:pt x="68" y="62"/>
                  </a:lnTo>
                  <a:lnTo>
                    <a:pt x="101" y="93"/>
                  </a:lnTo>
                  <a:lnTo>
                    <a:pt x="141" y="131"/>
                  </a:lnTo>
                  <a:lnTo>
                    <a:pt x="182" y="173"/>
                  </a:lnTo>
                  <a:lnTo>
                    <a:pt x="228" y="216"/>
                  </a:lnTo>
                  <a:lnTo>
                    <a:pt x="274" y="262"/>
                  </a:lnTo>
                  <a:lnTo>
                    <a:pt x="319" y="308"/>
                  </a:lnTo>
                  <a:lnTo>
                    <a:pt x="363" y="355"/>
                  </a:lnTo>
                  <a:lnTo>
                    <a:pt x="407" y="403"/>
                  </a:lnTo>
                  <a:lnTo>
                    <a:pt x="447" y="446"/>
                  </a:lnTo>
                  <a:lnTo>
                    <a:pt x="483" y="490"/>
                  </a:lnTo>
                  <a:lnTo>
                    <a:pt x="513" y="530"/>
                  </a:lnTo>
                  <a:lnTo>
                    <a:pt x="538" y="566"/>
                  </a:lnTo>
                  <a:lnTo>
                    <a:pt x="576" y="539"/>
                  </a:lnTo>
                  <a:lnTo>
                    <a:pt x="572" y="534"/>
                  </a:lnTo>
                  <a:lnTo>
                    <a:pt x="559" y="520"/>
                  </a:lnTo>
                  <a:lnTo>
                    <a:pt x="542" y="498"/>
                  </a:lnTo>
                  <a:lnTo>
                    <a:pt x="517" y="471"/>
                  </a:lnTo>
                  <a:lnTo>
                    <a:pt x="488" y="437"/>
                  </a:lnTo>
                  <a:lnTo>
                    <a:pt x="454" y="399"/>
                  </a:lnTo>
                  <a:lnTo>
                    <a:pt x="418" y="355"/>
                  </a:lnTo>
                  <a:lnTo>
                    <a:pt x="378" y="311"/>
                  </a:lnTo>
                  <a:lnTo>
                    <a:pt x="334" y="266"/>
                  </a:lnTo>
                  <a:lnTo>
                    <a:pt x="293" y="218"/>
                  </a:lnTo>
                  <a:lnTo>
                    <a:pt x="247" y="173"/>
                  </a:lnTo>
                  <a:lnTo>
                    <a:pt x="203" y="131"/>
                  </a:lnTo>
                  <a:lnTo>
                    <a:pt x="160" y="89"/>
                  </a:lnTo>
                  <a:lnTo>
                    <a:pt x="118" y="55"/>
                  </a:lnTo>
                  <a:lnTo>
                    <a:pt x="78" y="22"/>
                  </a:lnTo>
                  <a:lnTo>
                    <a:pt x="4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65"/>
            <p:cNvSpPr>
              <a:spLocks/>
            </p:cNvSpPr>
            <p:nvPr/>
          </p:nvSpPr>
          <p:spPr bwMode="auto">
            <a:xfrm>
              <a:off x="8177537" y="561811"/>
              <a:ext cx="438879" cy="78739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7" y="240"/>
                </a:cxn>
                <a:cxn ang="0">
                  <a:pos x="30" y="225"/>
                </a:cxn>
                <a:cxn ang="0">
                  <a:pos x="64" y="204"/>
                </a:cxn>
                <a:cxn ang="0">
                  <a:pos x="116" y="177"/>
                </a:cxn>
                <a:cxn ang="0">
                  <a:pos x="177" y="145"/>
                </a:cxn>
                <a:cxn ang="0">
                  <a:pos x="247" y="114"/>
                </a:cxn>
                <a:cxn ang="0">
                  <a:pos x="329" y="82"/>
                </a:cxn>
                <a:cxn ang="0">
                  <a:pos x="420" y="55"/>
                </a:cxn>
                <a:cxn ang="0">
                  <a:pos x="519" y="29"/>
                </a:cxn>
                <a:cxn ang="0">
                  <a:pos x="627" y="12"/>
                </a:cxn>
                <a:cxn ang="0">
                  <a:pos x="739" y="0"/>
                </a:cxn>
                <a:cxn ang="0">
                  <a:pos x="857" y="0"/>
                </a:cxn>
                <a:cxn ang="0">
                  <a:pos x="977" y="12"/>
                </a:cxn>
                <a:cxn ang="0">
                  <a:pos x="1102" y="38"/>
                </a:cxn>
                <a:cxn ang="0">
                  <a:pos x="1230" y="78"/>
                </a:cxn>
                <a:cxn ang="0">
                  <a:pos x="1361" y="137"/>
                </a:cxn>
                <a:cxn ang="0">
                  <a:pos x="1370" y="183"/>
                </a:cxn>
                <a:cxn ang="0">
                  <a:pos x="1363" y="177"/>
                </a:cxn>
                <a:cxn ang="0">
                  <a:pos x="1342" y="168"/>
                </a:cxn>
                <a:cxn ang="0">
                  <a:pos x="1308" y="150"/>
                </a:cxn>
                <a:cxn ang="0">
                  <a:pos x="1264" y="133"/>
                </a:cxn>
                <a:cxn ang="0">
                  <a:pos x="1207" y="112"/>
                </a:cxn>
                <a:cxn ang="0">
                  <a:pos x="1140" y="92"/>
                </a:cxn>
                <a:cxn ang="0">
                  <a:pos x="1064" y="73"/>
                </a:cxn>
                <a:cxn ang="0">
                  <a:pos x="979" y="59"/>
                </a:cxn>
                <a:cxn ang="0">
                  <a:pos x="884" y="48"/>
                </a:cxn>
                <a:cxn ang="0">
                  <a:pos x="783" y="44"/>
                </a:cxn>
                <a:cxn ang="0">
                  <a:pos x="671" y="50"/>
                </a:cxn>
                <a:cxn ang="0">
                  <a:pos x="557" y="67"/>
                </a:cxn>
                <a:cxn ang="0">
                  <a:pos x="435" y="93"/>
                </a:cxn>
                <a:cxn ang="0">
                  <a:pos x="310" y="135"/>
                </a:cxn>
                <a:cxn ang="0">
                  <a:pos x="178" y="192"/>
                </a:cxn>
                <a:cxn ang="0">
                  <a:pos x="45" y="266"/>
                </a:cxn>
                <a:cxn ang="0">
                  <a:pos x="0" y="246"/>
                </a:cxn>
                <a:cxn ang="0">
                  <a:pos x="0" y="246"/>
                </a:cxn>
              </a:cxnLst>
              <a:rect l="0" t="0" r="r" b="b"/>
              <a:pathLst>
                <a:path w="1370" h="266">
                  <a:moveTo>
                    <a:pt x="0" y="246"/>
                  </a:moveTo>
                  <a:lnTo>
                    <a:pt x="7" y="240"/>
                  </a:lnTo>
                  <a:lnTo>
                    <a:pt x="30" y="225"/>
                  </a:lnTo>
                  <a:lnTo>
                    <a:pt x="64" y="204"/>
                  </a:lnTo>
                  <a:lnTo>
                    <a:pt x="116" y="177"/>
                  </a:lnTo>
                  <a:lnTo>
                    <a:pt x="177" y="145"/>
                  </a:lnTo>
                  <a:lnTo>
                    <a:pt x="247" y="114"/>
                  </a:lnTo>
                  <a:lnTo>
                    <a:pt x="329" y="82"/>
                  </a:lnTo>
                  <a:lnTo>
                    <a:pt x="420" y="55"/>
                  </a:lnTo>
                  <a:lnTo>
                    <a:pt x="519" y="29"/>
                  </a:lnTo>
                  <a:lnTo>
                    <a:pt x="627" y="12"/>
                  </a:lnTo>
                  <a:lnTo>
                    <a:pt x="739" y="0"/>
                  </a:lnTo>
                  <a:lnTo>
                    <a:pt x="857" y="0"/>
                  </a:lnTo>
                  <a:lnTo>
                    <a:pt x="977" y="12"/>
                  </a:lnTo>
                  <a:lnTo>
                    <a:pt x="1102" y="38"/>
                  </a:lnTo>
                  <a:lnTo>
                    <a:pt x="1230" y="78"/>
                  </a:lnTo>
                  <a:lnTo>
                    <a:pt x="1361" y="137"/>
                  </a:lnTo>
                  <a:lnTo>
                    <a:pt x="1370" y="183"/>
                  </a:lnTo>
                  <a:lnTo>
                    <a:pt x="1363" y="177"/>
                  </a:lnTo>
                  <a:lnTo>
                    <a:pt x="1342" y="168"/>
                  </a:lnTo>
                  <a:lnTo>
                    <a:pt x="1308" y="150"/>
                  </a:lnTo>
                  <a:lnTo>
                    <a:pt x="1264" y="133"/>
                  </a:lnTo>
                  <a:lnTo>
                    <a:pt x="1207" y="112"/>
                  </a:lnTo>
                  <a:lnTo>
                    <a:pt x="1140" y="92"/>
                  </a:lnTo>
                  <a:lnTo>
                    <a:pt x="1064" y="73"/>
                  </a:lnTo>
                  <a:lnTo>
                    <a:pt x="979" y="59"/>
                  </a:lnTo>
                  <a:lnTo>
                    <a:pt x="884" y="48"/>
                  </a:lnTo>
                  <a:lnTo>
                    <a:pt x="783" y="44"/>
                  </a:lnTo>
                  <a:lnTo>
                    <a:pt x="671" y="50"/>
                  </a:lnTo>
                  <a:lnTo>
                    <a:pt x="557" y="67"/>
                  </a:lnTo>
                  <a:lnTo>
                    <a:pt x="435" y="93"/>
                  </a:lnTo>
                  <a:lnTo>
                    <a:pt x="310" y="135"/>
                  </a:lnTo>
                  <a:lnTo>
                    <a:pt x="178" y="192"/>
                  </a:lnTo>
                  <a:lnTo>
                    <a:pt x="45" y="266"/>
                  </a:lnTo>
                  <a:lnTo>
                    <a:pt x="0" y="246"/>
                  </a:lnTo>
                  <a:lnTo>
                    <a:pt x="0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66"/>
            <p:cNvSpPr>
              <a:spLocks/>
            </p:cNvSpPr>
            <p:nvPr/>
          </p:nvSpPr>
          <p:spPr bwMode="auto">
            <a:xfrm>
              <a:off x="8259546" y="662456"/>
              <a:ext cx="352385" cy="53282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6" y="64"/>
                </a:cxn>
                <a:cxn ang="0">
                  <a:pos x="23" y="59"/>
                </a:cxn>
                <a:cxn ang="0">
                  <a:pos x="52" y="49"/>
                </a:cxn>
                <a:cxn ang="0">
                  <a:pos x="94" y="41"/>
                </a:cxn>
                <a:cxn ang="0">
                  <a:pos x="141" y="28"/>
                </a:cxn>
                <a:cxn ang="0">
                  <a:pos x="200" y="19"/>
                </a:cxn>
                <a:cxn ang="0">
                  <a:pos x="267" y="9"/>
                </a:cxn>
                <a:cxn ang="0">
                  <a:pos x="341" y="5"/>
                </a:cxn>
                <a:cxn ang="0">
                  <a:pos x="419" y="0"/>
                </a:cxn>
                <a:cxn ang="0">
                  <a:pos x="504" y="1"/>
                </a:cxn>
                <a:cxn ang="0">
                  <a:pos x="595" y="5"/>
                </a:cxn>
                <a:cxn ang="0">
                  <a:pos x="690" y="19"/>
                </a:cxn>
                <a:cxn ang="0">
                  <a:pos x="787" y="38"/>
                </a:cxn>
                <a:cxn ang="0">
                  <a:pos x="886" y="64"/>
                </a:cxn>
                <a:cxn ang="0">
                  <a:pos x="989" y="100"/>
                </a:cxn>
                <a:cxn ang="0">
                  <a:pos x="1094" y="148"/>
                </a:cxn>
                <a:cxn ang="0">
                  <a:pos x="1099" y="180"/>
                </a:cxn>
                <a:cxn ang="0">
                  <a:pos x="1092" y="176"/>
                </a:cxn>
                <a:cxn ang="0">
                  <a:pos x="1073" y="171"/>
                </a:cxn>
                <a:cxn ang="0">
                  <a:pos x="1044" y="157"/>
                </a:cxn>
                <a:cxn ang="0">
                  <a:pos x="1004" y="144"/>
                </a:cxn>
                <a:cxn ang="0">
                  <a:pos x="955" y="129"/>
                </a:cxn>
                <a:cxn ang="0">
                  <a:pos x="896" y="112"/>
                </a:cxn>
                <a:cxn ang="0">
                  <a:pos x="829" y="97"/>
                </a:cxn>
                <a:cxn ang="0">
                  <a:pos x="757" y="79"/>
                </a:cxn>
                <a:cxn ang="0">
                  <a:pos x="675" y="64"/>
                </a:cxn>
                <a:cxn ang="0">
                  <a:pos x="592" y="55"/>
                </a:cxn>
                <a:cxn ang="0">
                  <a:pos x="502" y="45"/>
                </a:cxn>
                <a:cxn ang="0">
                  <a:pos x="409" y="41"/>
                </a:cxn>
                <a:cxn ang="0">
                  <a:pos x="310" y="43"/>
                </a:cxn>
                <a:cxn ang="0">
                  <a:pos x="211" y="51"/>
                </a:cxn>
                <a:cxn ang="0">
                  <a:pos x="111" y="68"/>
                </a:cxn>
                <a:cxn ang="0">
                  <a:pos x="10" y="91"/>
                </a:cxn>
                <a:cxn ang="0">
                  <a:pos x="0" y="68"/>
                </a:cxn>
                <a:cxn ang="0">
                  <a:pos x="0" y="68"/>
                </a:cxn>
              </a:cxnLst>
              <a:rect l="0" t="0" r="r" b="b"/>
              <a:pathLst>
                <a:path w="1099" h="180">
                  <a:moveTo>
                    <a:pt x="0" y="68"/>
                  </a:moveTo>
                  <a:lnTo>
                    <a:pt x="6" y="64"/>
                  </a:lnTo>
                  <a:lnTo>
                    <a:pt x="23" y="59"/>
                  </a:lnTo>
                  <a:lnTo>
                    <a:pt x="52" y="49"/>
                  </a:lnTo>
                  <a:lnTo>
                    <a:pt x="94" y="41"/>
                  </a:lnTo>
                  <a:lnTo>
                    <a:pt x="141" y="28"/>
                  </a:lnTo>
                  <a:lnTo>
                    <a:pt x="200" y="19"/>
                  </a:lnTo>
                  <a:lnTo>
                    <a:pt x="267" y="9"/>
                  </a:lnTo>
                  <a:lnTo>
                    <a:pt x="341" y="5"/>
                  </a:lnTo>
                  <a:lnTo>
                    <a:pt x="419" y="0"/>
                  </a:lnTo>
                  <a:lnTo>
                    <a:pt x="504" y="1"/>
                  </a:lnTo>
                  <a:lnTo>
                    <a:pt x="595" y="5"/>
                  </a:lnTo>
                  <a:lnTo>
                    <a:pt x="690" y="19"/>
                  </a:lnTo>
                  <a:lnTo>
                    <a:pt x="787" y="38"/>
                  </a:lnTo>
                  <a:lnTo>
                    <a:pt x="886" y="64"/>
                  </a:lnTo>
                  <a:lnTo>
                    <a:pt x="989" y="100"/>
                  </a:lnTo>
                  <a:lnTo>
                    <a:pt x="1094" y="148"/>
                  </a:lnTo>
                  <a:lnTo>
                    <a:pt x="1099" y="180"/>
                  </a:lnTo>
                  <a:lnTo>
                    <a:pt x="1092" y="176"/>
                  </a:lnTo>
                  <a:lnTo>
                    <a:pt x="1073" y="171"/>
                  </a:lnTo>
                  <a:lnTo>
                    <a:pt x="1044" y="157"/>
                  </a:lnTo>
                  <a:lnTo>
                    <a:pt x="1004" y="144"/>
                  </a:lnTo>
                  <a:lnTo>
                    <a:pt x="955" y="129"/>
                  </a:lnTo>
                  <a:lnTo>
                    <a:pt x="896" y="112"/>
                  </a:lnTo>
                  <a:lnTo>
                    <a:pt x="829" y="97"/>
                  </a:lnTo>
                  <a:lnTo>
                    <a:pt x="757" y="79"/>
                  </a:lnTo>
                  <a:lnTo>
                    <a:pt x="675" y="64"/>
                  </a:lnTo>
                  <a:lnTo>
                    <a:pt x="592" y="55"/>
                  </a:lnTo>
                  <a:lnTo>
                    <a:pt x="502" y="45"/>
                  </a:lnTo>
                  <a:lnTo>
                    <a:pt x="409" y="41"/>
                  </a:lnTo>
                  <a:lnTo>
                    <a:pt x="310" y="43"/>
                  </a:lnTo>
                  <a:lnTo>
                    <a:pt x="211" y="51"/>
                  </a:lnTo>
                  <a:lnTo>
                    <a:pt x="111" y="68"/>
                  </a:lnTo>
                  <a:lnTo>
                    <a:pt x="10" y="91"/>
                  </a:lnTo>
                  <a:lnTo>
                    <a:pt x="0" y="68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7"/>
            <p:cNvSpPr>
              <a:spLocks/>
            </p:cNvSpPr>
            <p:nvPr/>
          </p:nvSpPr>
          <p:spPr bwMode="auto">
            <a:xfrm>
              <a:off x="8431254" y="489584"/>
              <a:ext cx="14736" cy="79332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0" y="0"/>
                </a:cxn>
                <a:cxn ang="0">
                  <a:pos x="45" y="9"/>
                </a:cxn>
                <a:cxn ang="0">
                  <a:pos x="34" y="264"/>
                </a:cxn>
                <a:cxn ang="0">
                  <a:pos x="0" y="268"/>
                </a:cxn>
                <a:cxn ang="0">
                  <a:pos x="0" y="268"/>
                </a:cxn>
              </a:cxnLst>
              <a:rect l="0" t="0" r="r" b="b"/>
              <a:pathLst>
                <a:path w="45" h="268">
                  <a:moveTo>
                    <a:pt x="0" y="268"/>
                  </a:moveTo>
                  <a:lnTo>
                    <a:pt x="0" y="0"/>
                  </a:lnTo>
                  <a:lnTo>
                    <a:pt x="45" y="9"/>
                  </a:lnTo>
                  <a:lnTo>
                    <a:pt x="34" y="264"/>
                  </a:lnTo>
                  <a:lnTo>
                    <a:pt x="0" y="268"/>
                  </a:lnTo>
                  <a:lnTo>
                    <a:pt x="0" y="2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8"/>
            <p:cNvSpPr>
              <a:spLocks/>
            </p:cNvSpPr>
            <p:nvPr/>
          </p:nvSpPr>
          <p:spPr bwMode="auto">
            <a:xfrm>
              <a:off x="8526718" y="507345"/>
              <a:ext cx="15377" cy="76964"/>
            </a:xfrm>
            <a:custGeom>
              <a:avLst/>
              <a:gdLst/>
              <a:ahLst/>
              <a:cxnLst>
                <a:cxn ang="0">
                  <a:pos x="11" y="239"/>
                </a:cxn>
                <a:cxn ang="0">
                  <a:pos x="0" y="0"/>
                </a:cxn>
                <a:cxn ang="0">
                  <a:pos x="40" y="5"/>
                </a:cxn>
                <a:cxn ang="0">
                  <a:pos x="50" y="258"/>
                </a:cxn>
                <a:cxn ang="0">
                  <a:pos x="11" y="239"/>
                </a:cxn>
                <a:cxn ang="0">
                  <a:pos x="11" y="239"/>
                </a:cxn>
              </a:cxnLst>
              <a:rect l="0" t="0" r="r" b="b"/>
              <a:pathLst>
                <a:path w="50" h="258">
                  <a:moveTo>
                    <a:pt x="11" y="239"/>
                  </a:moveTo>
                  <a:lnTo>
                    <a:pt x="0" y="0"/>
                  </a:lnTo>
                  <a:lnTo>
                    <a:pt x="40" y="5"/>
                  </a:lnTo>
                  <a:lnTo>
                    <a:pt x="50" y="258"/>
                  </a:lnTo>
                  <a:lnTo>
                    <a:pt x="11" y="239"/>
                  </a:lnTo>
                  <a:lnTo>
                    <a:pt x="11" y="2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69"/>
            <p:cNvSpPr>
              <a:spLocks/>
            </p:cNvSpPr>
            <p:nvPr/>
          </p:nvSpPr>
          <p:spPr bwMode="auto">
            <a:xfrm>
              <a:off x="7510569" y="646471"/>
              <a:ext cx="219119" cy="48546"/>
            </a:xfrm>
            <a:custGeom>
              <a:avLst/>
              <a:gdLst/>
              <a:ahLst/>
              <a:cxnLst>
                <a:cxn ang="0">
                  <a:pos x="656" y="0"/>
                </a:cxn>
                <a:cxn ang="0">
                  <a:pos x="652" y="0"/>
                </a:cxn>
                <a:cxn ang="0">
                  <a:pos x="639" y="0"/>
                </a:cxn>
                <a:cxn ang="0">
                  <a:pos x="618" y="2"/>
                </a:cxn>
                <a:cxn ang="0">
                  <a:pos x="593" y="6"/>
                </a:cxn>
                <a:cxn ang="0">
                  <a:pos x="559" y="8"/>
                </a:cxn>
                <a:cxn ang="0">
                  <a:pos x="523" y="12"/>
                </a:cxn>
                <a:cxn ang="0">
                  <a:pos x="479" y="16"/>
                </a:cxn>
                <a:cxn ang="0">
                  <a:pos x="435" y="23"/>
                </a:cxn>
                <a:cxn ang="0">
                  <a:pos x="384" y="29"/>
                </a:cxn>
                <a:cxn ang="0">
                  <a:pos x="333" y="35"/>
                </a:cxn>
                <a:cxn ang="0">
                  <a:pos x="280" y="42"/>
                </a:cxn>
                <a:cxn ang="0">
                  <a:pos x="226" y="52"/>
                </a:cxn>
                <a:cxn ang="0">
                  <a:pos x="169" y="61"/>
                </a:cxn>
                <a:cxn ang="0">
                  <a:pos x="114" y="73"/>
                </a:cxn>
                <a:cxn ang="0">
                  <a:pos x="61" y="82"/>
                </a:cxn>
                <a:cxn ang="0">
                  <a:pos x="10" y="95"/>
                </a:cxn>
                <a:cxn ang="0">
                  <a:pos x="0" y="164"/>
                </a:cxn>
                <a:cxn ang="0">
                  <a:pos x="2" y="160"/>
                </a:cxn>
                <a:cxn ang="0">
                  <a:pos x="13" y="156"/>
                </a:cxn>
                <a:cxn ang="0">
                  <a:pos x="29" y="151"/>
                </a:cxn>
                <a:cxn ang="0">
                  <a:pos x="51" y="145"/>
                </a:cxn>
                <a:cxn ang="0">
                  <a:pos x="78" y="135"/>
                </a:cxn>
                <a:cxn ang="0">
                  <a:pos x="112" y="128"/>
                </a:cxn>
                <a:cxn ang="0">
                  <a:pos x="150" y="116"/>
                </a:cxn>
                <a:cxn ang="0">
                  <a:pos x="194" y="107"/>
                </a:cxn>
                <a:cxn ang="0">
                  <a:pos x="242" y="95"/>
                </a:cxn>
                <a:cxn ang="0">
                  <a:pos x="295" y="82"/>
                </a:cxn>
                <a:cxn ang="0">
                  <a:pos x="352" y="73"/>
                </a:cxn>
                <a:cxn ang="0">
                  <a:pos x="413" y="63"/>
                </a:cxn>
                <a:cxn ang="0">
                  <a:pos x="475" y="52"/>
                </a:cxn>
                <a:cxn ang="0">
                  <a:pos x="542" y="44"/>
                </a:cxn>
                <a:cxn ang="0">
                  <a:pos x="612" y="38"/>
                </a:cxn>
                <a:cxn ang="0">
                  <a:pos x="684" y="35"/>
                </a:cxn>
                <a:cxn ang="0">
                  <a:pos x="656" y="0"/>
                </a:cxn>
                <a:cxn ang="0">
                  <a:pos x="656" y="0"/>
                </a:cxn>
              </a:cxnLst>
              <a:rect l="0" t="0" r="r" b="b"/>
              <a:pathLst>
                <a:path w="684" h="164">
                  <a:moveTo>
                    <a:pt x="656" y="0"/>
                  </a:moveTo>
                  <a:lnTo>
                    <a:pt x="652" y="0"/>
                  </a:lnTo>
                  <a:lnTo>
                    <a:pt x="639" y="0"/>
                  </a:lnTo>
                  <a:lnTo>
                    <a:pt x="618" y="2"/>
                  </a:lnTo>
                  <a:lnTo>
                    <a:pt x="593" y="6"/>
                  </a:lnTo>
                  <a:lnTo>
                    <a:pt x="559" y="8"/>
                  </a:lnTo>
                  <a:lnTo>
                    <a:pt x="523" y="12"/>
                  </a:lnTo>
                  <a:lnTo>
                    <a:pt x="479" y="16"/>
                  </a:lnTo>
                  <a:lnTo>
                    <a:pt x="435" y="23"/>
                  </a:lnTo>
                  <a:lnTo>
                    <a:pt x="384" y="29"/>
                  </a:lnTo>
                  <a:lnTo>
                    <a:pt x="333" y="35"/>
                  </a:lnTo>
                  <a:lnTo>
                    <a:pt x="280" y="42"/>
                  </a:lnTo>
                  <a:lnTo>
                    <a:pt x="226" y="52"/>
                  </a:lnTo>
                  <a:lnTo>
                    <a:pt x="169" y="61"/>
                  </a:lnTo>
                  <a:lnTo>
                    <a:pt x="114" y="73"/>
                  </a:lnTo>
                  <a:lnTo>
                    <a:pt x="61" y="82"/>
                  </a:lnTo>
                  <a:lnTo>
                    <a:pt x="10" y="95"/>
                  </a:lnTo>
                  <a:lnTo>
                    <a:pt x="0" y="164"/>
                  </a:lnTo>
                  <a:lnTo>
                    <a:pt x="2" y="160"/>
                  </a:lnTo>
                  <a:lnTo>
                    <a:pt x="13" y="156"/>
                  </a:lnTo>
                  <a:lnTo>
                    <a:pt x="29" y="151"/>
                  </a:lnTo>
                  <a:lnTo>
                    <a:pt x="51" y="145"/>
                  </a:lnTo>
                  <a:lnTo>
                    <a:pt x="78" y="135"/>
                  </a:lnTo>
                  <a:lnTo>
                    <a:pt x="112" y="128"/>
                  </a:lnTo>
                  <a:lnTo>
                    <a:pt x="150" y="116"/>
                  </a:lnTo>
                  <a:lnTo>
                    <a:pt x="194" y="107"/>
                  </a:lnTo>
                  <a:lnTo>
                    <a:pt x="242" y="95"/>
                  </a:lnTo>
                  <a:lnTo>
                    <a:pt x="295" y="82"/>
                  </a:lnTo>
                  <a:lnTo>
                    <a:pt x="352" y="73"/>
                  </a:lnTo>
                  <a:lnTo>
                    <a:pt x="413" y="63"/>
                  </a:lnTo>
                  <a:lnTo>
                    <a:pt x="475" y="52"/>
                  </a:lnTo>
                  <a:lnTo>
                    <a:pt x="542" y="44"/>
                  </a:lnTo>
                  <a:lnTo>
                    <a:pt x="612" y="38"/>
                  </a:lnTo>
                  <a:lnTo>
                    <a:pt x="684" y="35"/>
                  </a:lnTo>
                  <a:lnTo>
                    <a:pt x="656" y="0"/>
                  </a:lnTo>
                  <a:lnTo>
                    <a:pt x="65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70"/>
            <p:cNvSpPr>
              <a:spLocks/>
            </p:cNvSpPr>
            <p:nvPr/>
          </p:nvSpPr>
          <p:spPr bwMode="auto">
            <a:xfrm>
              <a:off x="7515694" y="726395"/>
              <a:ext cx="236418" cy="79923"/>
            </a:xfrm>
            <a:custGeom>
              <a:avLst/>
              <a:gdLst/>
              <a:ahLst/>
              <a:cxnLst>
                <a:cxn ang="0">
                  <a:pos x="740" y="0"/>
                </a:cxn>
                <a:cxn ang="0">
                  <a:pos x="734" y="0"/>
                </a:cxn>
                <a:cxn ang="0">
                  <a:pos x="721" y="4"/>
                </a:cxn>
                <a:cxn ang="0">
                  <a:pos x="700" y="8"/>
                </a:cxn>
                <a:cxn ang="0">
                  <a:pos x="671" y="16"/>
                </a:cxn>
                <a:cxn ang="0">
                  <a:pos x="635" y="25"/>
                </a:cxn>
                <a:cxn ang="0">
                  <a:pos x="593" y="35"/>
                </a:cxn>
                <a:cxn ang="0">
                  <a:pos x="548" y="48"/>
                </a:cxn>
                <a:cxn ang="0">
                  <a:pos x="497" y="63"/>
                </a:cxn>
                <a:cxn ang="0">
                  <a:pos x="441" y="76"/>
                </a:cxn>
                <a:cxn ang="0">
                  <a:pos x="384" y="93"/>
                </a:cxn>
                <a:cxn ang="0">
                  <a:pos x="324" y="112"/>
                </a:cxn>
                <a:cxn ang="0">
                  <a:pos x="261" y="133"/>
                </a:cxn>
                <a:cxn ang="0">
                  <a:pos x="196" y="154"/>
                </a:cxn>
                <a:cxn ang="0">
                  <a:pos x="133" y="175"/>
                </a:cxn>
                <a:cxn ang="0">
                  <a:pos x="71" y="198"/>
                </a:cxn>
                <a:cxn ang="0">
                  <a:pos x="8" y="223"/>
                </a:cxn>
                <a:cxn ang="0">
                  <a:pos x="0" y="270"/>
                </a:cxn>
                <a:cxn ang="0">
                  <a:pos x="4" y="266"/>
                </a:cxn>
                <a:cxn ang="0">
                  <a:pos x="17" y="261"/>
                </a:cxn>
                <a:cxn ang="0">
                  <a:pos x="38" y="253"/>
                </a:cxn>
                <a:cxn ang="0">
                  <a:pos x="67" y="242"/>
                </a:cxn>
                <a:cxn ang="0">
                  <a:pos x="101" y="228"/>
                </a:cxn>
                <a:cxn ang="0">
                  <a:pos x="143" y="211"/>
                </a:cxn>
                <a:cxn ang="0">
                  <a:pos x="189" y="196"/>
                </a:cxn>
                <a:cxn ang="0">
                  <a:pos x="240" y="179"/>
                </a:cxn>
                <a:cxn ang="0">
                  <a:pos x="291" y="158"/>
                </a:cxn>
                <a:cxn ang="0">
                  <a:pos x="348" y="141"/>
                </a:cxn>
                <a:cxn ang="0">
                  <a:pos x="407" y="120"/>
                </a:cxn>
                <a:cxn ang="0">
                  <a:pos x="470" y="103"/>
                </a:cxn>
                <a:cxn ang="0">
                  <a:pos x="531" y="84"/>
                </a:cxn>
                <a:cxn ang="0">
                  <a:pos x="593" y="67"/>
                </a:cxn>
                <a:cxn ang="0">
                  <a:pos x="654" y="52"/>
                </a:cxn>
                <a:cxn ang="0">
                  <a:pos x="715" y="40"/>
                </a:cxn>
                <a:cxn ang="0">
                  <a:pos x="740" y="0"/>
                </a:cxn>
                <a:cxn ang="0">
                  <a:pos x="740" y="0"/>
                </a:cxn>
              </a:cxnLst>
              <a:rect l="0" t="0" r="r" b="b"/>
              <a:pathLst>
                <a:path w="740" h="270">
                  <a:moveTo>
                    <a:pt x="740" y="0"/>
                  </a:moveTo>
                  <a:lnTo>
                    <a:pt x="734" y="0"/>
                  </a:lnTo>
                  <a:lnTo>
                    <a:pt x="721" y="4"/>
                  </a:lnTo>
                  <a:lnTo>
                    <a:pt x="700" y="8"/>
                  </a:lnTo>
                  <a:lnTo>
                    <a:pt x="671" y="16"/>
                  </a:lnTo>
                  <a:lnTo>
                    <a:pt x="635" y="25"/>
                  </a:lnTo>
                  <a:lnTo>
                    <a:pt x="593" y="35"/>
                  </a:lnTo>
                  <a:lnTo>
                    <a:pt x="548" y="48"/>
                  </a:lnTo>
                  <a:lnTo>
                    <a:pt x="497" y="63"/>
                  </a:lnTo>
                  <a:lnTo>
                    <a:pt x="441" y="76"/>
                  </a:lnTo>
                  <a:lnTo>
                    <a:pt x="384" y="93"/>
                  </a:lnTo>
                  <a:lnTo>
                    <a:pt x="324" y="112"/>
                  </a:lnTo>
                  <a:lnTo>
                    <a:pt x="261" y="133"/>
                  </a:lnTo>
                  <a:lnTo>
                    <a:pt x="196" y="154"/>
                  </a:lnTo>
                  <a:lnTo>
                    <a:pt x="133" y="175"/>
                  </a:lnTo>
                  <a:lnTo>
                    <a:pt x="71" y="198"/>
                  </a:lnTo>
                  <a:lnTo>
                    <a:pt x="8" y="223"/>
                  </a:lnTo>
                  <a:lnTo>
                    <a:pt x="0" y="270"/>
                  </a:lnTo>
                  <a:lnTo>
                    <a:pt x="4" y="266"/>
                  </a:lnTo>
                  <a:lnTo>
                    <a:pt x="17" y="261"/>
                  </a:lnTo>
                  <a:lnTo>
                    <a:pt x="38" y="253"/>
                  </a:lnTo>
                  <a:lnTo>
                    <a:pt x="67" y="242"/>
                  </a:lnTo>
                  <a:lnTo>
                    <a:pt x="101" y="228"/>
                  </a:lnTo>
                  <a:lnTo>
                    <a:pt x="143" y="211"/>
                  </a:lnTo>
                  <a:lnTo>
                    <a:pt x="189" y="196"/>
                  </a:lnTo>
                  <a:lnTo>
                    <a:pt x="240" y="179"/>
                  </a:lnTo>
                  <a:lnTo>
                    <a:pt x="291" y="158"/>
                  </a:lnTo>
                  <a:lnTo>
                    <a:pt x="348" y="141"/>
                  </a:lnTo>
                  <a:lnTo>
                    <a:pt x="407" y="120"/>
                  </a:lnTo>
                  <a:lnTo>
                    <a:pt x="470" y="103"/>
                  </a:lnTo>
                  <a:lnTo>
                    <a:pt x="531" y="84"/>
                  </a:lnTo>
                  <a:lnTo>
                    <a:pt x="593" y="67"/>
                  </a:lnTo>
                  <a:lnTo>
                    <a:pt x="654" y="52"/>
                  </a:lnTo>
                  <a:lnTo>
                    <a:pt x="715" y="40"/>
                  </a:lnTo>
                  <a:lnTo>
                    <a:pt x="740" y="0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71"/>
            <p:cNvSpPr>
              <a:spLocks/>
            </p:cNvSpPr>
            <p:nvPr/>
          </p:nvSpPr>
          <p:spPr bwMode="auto">
            <a:xfrm>
              <a:off x="8267876" y="876769"/>
              <a:ext cx="345337" cy="93540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7" y="4"/>
                </a:cxn>
                <a:cxn ang="0">
                  <a:pos x="31" y="9"/>
                </a:cxn>
                <a:cxn ang="0">
                  <a:pos x="53" y="23"/>
                </a:cxn>
                <a:cxn ang="0">
                  <a:pos x="86" y="40"/>
                </a:cxn>
                <a:cxn ang="0">
                  <a:pos x="124" y="57"/>
                </a:cxn>
                <a:cxn ang="0">
                  <a:pos x="173" y="78"/>
                </a:cxn>
                <a:cxn ang="0">
                  <a:pos x="230" y="101"/>
                </a:cxn>
                <a:cxn ang="0">
                  <a:pos x="295" y="125"/>
                </a:cxn>
                <a:cxn ang="0">
                  <a:pos x="367" y="148"/>
                </a:cxn>
                <a:cxn ang="0">
                  <a:pos x="447" y="171"/>
                </a:cxn>
                <a:cxn ang="0">
                  <a:pos x="534" y="192"/>
                </a:cxn>
                <a:cxn ang="0">
                  <a:pos x="629" y="213"/>
                </a:cxn>
                <a:cxn ang="0">
                  <a:pos x="730" y="232"/>
                </a:cxn>
                <a:cxn ang="0">
                  <a:pos x="838" y="245"/>
                </a:cxn>
                <a:cxn ang="0">
                  <a:pos x="954" y="257"/>
                </a:cxn>
                <a:cxn ang="0">
                  <a:pos x="1080" y="264"/>
                </a:cxn>
                <a:cxn ang="0">
                  <a:pos x="1080" y="315"/>
                </a:cxn>
                <a:cxn ang="0">
                  <a:pos x="1070" y="314"/>
                </a:cxn>
                <a:cxn ang="0">
                  <a:pos x="1048" y="314"/>
                </a:cxn>
                <a:cxn ang="0">
                  <a:pos x="1013" y="312"/>
                </a:cxn>
                <a:cxn ang="0">
                  <a:pos x="968" y="310"/>
                </a:cxn>
                <a:cxn ang="0">
                  <a:pos x="909" y="304"/>
                </a:cxn>
                <a:cxn ang="0">
                  <a:pos x="842" y="296"/>
                </a:cxn>
                <a:cxn ang="0">
                  <a:pos x="768" y="287"/>
                </a:cxn>
                <a:cxn ang="0">
                  <a:pos x="690" y="277"/>
                </a:cxn>
                <a:cxn ang="0">
                  <a:pos x="605" y="262"/>
                </a:cxn>
                <a:cxn ang="0">
                  <a:pos x="517" y="241"/>
                </a:cxn>
                <a:cxn ang="0">
                  <a:pos x="428" y="219"/>
                </a:cxn>
                <a:cxn ang="0">
                  <a:pos x="339" y="194"/>
                </a:cxn>
                <a:cxn ang="0">
                  <a:pos x="247" y="160"/>
                </a:cxn>
                <a:cxn ang="0">
                  <a:pos x="162" y="123"/>
                </a:cxn>
                <a:cxn ang="0">
                  <a:pos x="78" y="82"/>
                </a:cxn>
                <a:cxn ang="0">
                  <a:pos x="0" y="34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080" h="315">
                  <a:moveTo>
                    <a:pt x="13" y="0"/>
                  </a:moveTo>
                  <a:lnTo>
                    <a:pt x="17" y="4"/>
                  </a:lnTo>
                  <a:lnTo>
                    <a:pt x="31" y="9"/>
                  </a:lnTo>
                  <a:lnTo>
                    <a:pt x="53" y="23"/>
                  </a:lnTo>
                  <a:lnTo>
                    <a:pt x="86" y="40"/>
                  </a:lnTo>
                  <a:lnTo>
                    <a:pt x="124" y="57"/>
                  </a:lnTo>
                  <a:lnTo>
                    <a:pt x="173" y="78"/>
                  </a:lnTo>
                  <a:lnTo>
                    <a:pt x="230" y="101"/>
                  </a:lnTo>
                  <a:lnTo>
                    <a:pt x="295" y="125"/>
                  </a:lnTo>
                  <a:lnTo>
                    <a:pt x="367" y="148"/>
                  </a:lnTo>
                  <a:lnTo>
                    <a:pt x="447" y="171"/>
                  </a:lnTo>
                  <a:lnTo>
                    <a:pt x="534" y="192"/>
                  </a:lnTo>
                  <a:lnTo>
                    <a:pt x="629" y="213"/>
                  </a:lnTo>
                  <a:lnTo>
                    <a:pt x="730" y="232"/>
                  </a:lnTo>
                  <a:lnTo>
                    <a:pt x="838" y="245"/>
                  </a:lnTo>
                  <a:lnTo>
                    <a:pt x="954" y="257"/>
                  </a:lnTo>
                  <a:lnTo>
                    <a:pt x="1080" y="264"/>
                  </a:lnTo>
                  <a:lnTo>
                    <a:pt x="1080" y="315"/>
                  </a:lnTo>
                  <a:lnTo>
                    <a:pt x="1070" y="314"/>
                  </a:lnTo>
                  <a:lnTo>
                    <a:pt x="1048" y="314"/>
                  </a:lnTo>
                  <a:lnTo>
                    <a:pt x="1013" y="312"/>
                  </a:lnTo>
                  <a:lnTo>
                    <a:pt x="968" y="310"/>
                  </a:lnTo>
                  <a:lnTo>
                    <a:pt x="909" y="304"/>
                  </a:lnTo>
                  <a:lnTo>
                    <a:pt x="842" y="296"/>
                  </a:lnTo>
                  <a:lnTo>
                    <a:pt x="768" y="287"/>
                  </a:lnTo>
                  <a:lnTo>
                    <a:pt x="690" y="277"/>
                  </a:lnTo>
                  <a:lnTo>
                    <a:pt x="605" y="262"/>
                  </a:lnTo>
                  <a:lnTo>
                    <a:pt x="517" y="241"/>
                  </a:lnTo>
                  <a:lnTo>
                    <a:pt x="428" y="219"/>
                  </a:lnTo>
                  <a:lnTo>
                    <a:pt x="339" y="194"/>
                  </a:lnTo>
                  <a:lnTo>
                    <a:pt x="247" y="160"/>
                  </a:lnTo>
                  <a:lnTo>
                    <a:pt x="162" y="123"/>
                  </a:lnTo>
                  <a:lnTo>
                    <a:pt x="78" y="82"/>
                  </a:lnTo>
                  <a:lnTo>
                    <a:pt x="0" y="34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72"/>
            <p:cNvSpPr>
              <a:spLocks/>
            </p:cNvSpPr>
            <p:nvPr/>
          </p:nvSpPr>
          <p:spPr bwMode="auto">
            <a:xfrm>
              <a:off x="8193554" y="963205"/>
              <a:ext cx="417096" cy="175240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4" y="3"/>
                </a:cxn>
                <a:cxn ang="0">
                  <a:pos x="57" y="19"/>
                </a:cxn>
                <a:cxn ang="0">
                  <a:pos x="78" y="41"/>
                </a:cxn>
                <a:cxn ang="0">
                  <a:pos x="110" y="74"/>
                </a:cxn>
                <a:cxn ang="0">
                  <a:pos x="150" y="110"/>
                </a:cxn>
                <a:cxn ang="0">
                  <a:pos x="202" y="152"/>
                </a:cxn>
                <a:cxn ang="0">
                  <a:pos x="263" y="195"/>
                </a:cxn>
                <a:cxn ang="0">
                  <a:pos x="335" y="243"/>
                </a:cxn>
                <a:cxn ang="0">
                  <a:pos x="415" y="291"/>
                </a:cxn>
                <a:cxn ang="0">
                  <a:pos x="508" y="338"/>
                </a:cxn>
                <a:cxn ang="0">
                  <a:pos x="610" y="384"/>
                </a:cxn>
                <a:cxn ang="0">
                  <a:pos x="725" y="426"/>
                </a:cxn>
                <a:cxn ang="0">
                  <a:pos x="850" y="465"/>
                </a:cxn>
                <a:cxn ang="0">
                  <a:pos x="989" y="498"/>
                </a:cxn>
                <a:cxn ang="0">
                  <a:pos x="1135" y="524"/>
                </a:cxn>
                <a:cxn ang="0">
                  <a:pos x="1299" y="543"/>
                </a:cxn>
                <a:cxn ang="0">
                  <a:pos x="1302" y="591"/>
                </a:cxn>
                <a:cxn ang="0">
                  <a:pos x="1293" y="589"/>
                </a:cxn>
                <a:cxn ang="0">
                  <a:pos x="1264" y="587"/>
                </a:cxn>
                <a:cxn ang="0">
                  <a:pos x="1219" y="583"/>
                </a:cxn>
                <a:cxn ang="0">
                  <a:pos x="1158" y="576"/>
                </a:cxn>
                <a:cxn ang="0">
                  <a:pos x="1086" y="564"/>
                </a:cxn>
                <a:cxn ang="0">
                  <a:pos x="1002" y="549"/>
                </a:cxn>
                <a:cxn ang="0">
                  <a:pos x="911" y="528"/>
                </a:cxn>
                <a:cxn ang="0">
                  <a:pos x="812" y="505"/>
                </a:cxn>
                <a:cxn ang="0">
                  <a:pos x="705" y="473"/>
                </a:cxn>
                <a:cxn ang="0">
                  <a:pos x="599" y="433"/>
                </a:cxn>
                <a:cxn ang="0">
                  <a:pos x="489" y="387"/>
                </a:cxn>
                <a:cxn ang="0">
                  <a:pos x="382" y="334"/>
                </a:cxn>
                <a:cxn ang="0">
                  <a:pos x="276" y="272"/>
                </a:cxn>
                <a:cxn ang="0">
                  <a:pos x="177" y="197"/>
                </a:cxn>
                <a:cxn ang="0">
                  <a:pos x="84" y="116"/>
                </a:cxn>
                <a:cxn ang="0">
                  <a:pos x="0" y="22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1302" h="591">
                  <a:moveTo>
                    <a:pt x="40" y="0"/>
                  </a:moveTo>
                  <a:lnTo>
                    <a:pt x="44" y="3"/>
                  </a:lnTo>
                  <a:lnTo>
                    <a:pt x="57" y="19"/>
                  </a:lnTo>
                  <a:lnTo>
                    <a:pt x="78" y="41"/>
                  </a:lnTo>
                  <a:lnTo>
                    <a:pt x="110" y="74"/>
                  </a:lnTo>
                  <a:lnTo>
                    <a:pt x="150" y="110"/>
                  </a:lnTo>
                  <a:lnTo>
                    <a:pt x="202" y="152"/>
                  </a:lnTo>
                  <a:lnTo>
                    <a:pt x="263" y="195"/>
                  </a:lnTo>
                  <a:lnTo>
                    <a:pt x="335" y="243"/>
                  </a:lnTo>
                  <a:lnTo>
                    <a:pt x="415" y="291"/>
                  </a:lnTo>
                  <a:lnTo>
                    <a:pt x="508" y="338"/>
                  </a:lnTo>
                  <a:lnTo>
                    <a:pt x="610" y="384"/>
                  </a:lnTo>
                  <a:lnTo>
                    <a:pt x="725" y="426"/>
                  </a:lnTo>
                  <a:lnTo>
                    <a:pt x="850" y="465"/>
                  </a:lnTo>
                  <a:lnTo>
                    <a:pt x="989" y="498"/>
                  </a:lnTo>
                  <a:lnTo>
                    <a:pt x="1135" y="524"/>
                  </a:lnTo>
                  <a:lnTo>
                    <a:pt x="1299" y="543"/>
                  </a:lnTo>
                  <a:lnTo>
                    <a:pt x="1302" y="591"/>
                  </a:lnTo>
                  <a:lnTo>
                    <a:pt x="1293" y="589"/>
                  </a:lnTo>
                  <a:lnTo>
                    <a:pt x="1264" y="587"/>
                  </a:lnTo>
                  <a:lnTo>
                    <a:pt x="1219" y="583"/>
                  </a:lnTo>
                  <a:lnTo>
                    <a:pt x="1158" y="576"/>
                  </a:lnTo>
                  <a:lnTo>
                    <a:pt x="1086" y="564"/>
                  </a:lnTo>
                  <a:lnTo>
                    <a:pt x="1002" y="549"/>
                  </a:lnTo>
                  <a:lnTo>
                    <a:pt x="911" y="528"/>
                  </a:lnTo>
                  <a:lnTo>
                    <a:pt x="812" y="505"/>
                  </a:lnTo>
                  <a:lnTo>
                    <a:pt x="705" y="473"/>
                  </a:lnTo>
                  <a:lnTo>
                    <a:pt x="599" y="433"/>
                  </a:lnTo>
                  <a:lnTo>
                    <a:pt x="489" y="387"/>
                  </a:lnTo>
                  <a:lnTo>
                    <a:pt x="382" y="334"/>
                  </a:lnTo>
                  <a:lnTo>
                    <a:pt x="276" y="272"/>
                  </a:lnTo>
                  <a:lnTo>
                    <a:pt x="177" y="197"/>
                  </a:lnTo>
                  <a:lnTo>
                    <a:pt x="84" y="116"/>
                  </a:lnTo>
                  <a:lnTo>
                    <a:pt x="0" y="22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73"/>
            <p:cNvSpPr>
              <a:spLocks/>
            </p:cNvSpPr>
            <p:nvPr/>
          </p:nvSpPr>
          <p:spPr bwMode="auto">
            <a:xfrm>
              <a:off x="7886659" y="867889"/>
              <a:ext cx="217838" cy="426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15" y="6"/>
                </a:cxn>
                <a:cxn ang="0">
                  <a:pos x="32" y="12"/>
                </a:cxn>
                <a:cxn ang="0">
                  <a:pos x="57" y="21"/>
                </a:cxn>
                <a:cxn ang="0">
                  <a:pos x="88" y="31"/>
                </a:cxn>
                <a:cxn ang="0">
                  <a:pos x="124" y="42"/>
                </a:cxn>
                <a:cxn ang="0">
                  <a:pos x="164" y="54"/>
                </a:cxn>
                <a:cxn ang="0">
                  <a:pos x="211" y="67"/>
                </a:cxn>
                <a:cxn ang="0">
                  <a:pos x="261" y="77"/>
                </a:cxn>
                <a:cxn ang="0">
                  <a:pos x="312" y="88"/>
                </a:cxn>
                <a:cxn ang="0">
                  <a:pos x="369" y="96"/>
                </a:cxn>
                <a:cxn ang="0">
                  <a:pos x="428" y="105"/>
                </a:cxn>
                <a:cxn ang="0">
                  <a:pos x="487" y="109"/>
                </a:cxn>
                <a:cxn ang="0">
                  <a:pos x="549" y="113"/>
                </a:cxn>
                <a:cxn ang="0">
                  <a:pos x="614" y="111"/>
                </a:cxn>
                <a:cxn ang="0">
                  <a:pos x="681" y="107"/>
                </a:cxn>
                <a:cxn ang="0">
                  <a:pos x="620" y="143"/>
                </a:cxn>
                <a:cxn ang="0">
                  <a:pos x="614" y="143"/>
                </a:cxn>
                <a:cxn ang="0">
                  <a:pos x="601" y="143"/>
                </a:cxn>
                <a:cxn ang="0">
                  <a:pos x="578" y="143"/>
                </a:cxn>
                <a:cxn ang="0">
                  <a:pos x="549" y="145"/>
                </a:cxn>
                <a:cxn ang="0">
                  <a:pos x="513" y="143"/>
                </a:cxn>
                <a:cxn ang="0">
                  <a:pos x="475" y="143"/>
                </a:cxn>
                <a:cxn ang="0">
                  <a:pos x="432" y="141"/>
                </a:cxn>
                <a:cxn ang="0">
                  <a:pos x="386" y="139"/>
                </a:cxn>
                <a:cxn ang="0">
                  <a:pos x="337" y="135"/>
                </a:cxn>
                <a:cxn ang="0">
                  <a:pos x="289" y="130"/>
                </a:cxn>
                <a:cxn ang="0">
                  <a:pos x="238" y="122"/>
                </a:cxn>
                <a:cxn ang="0">
                  <a:pos x="190" y="115"/>
                </a:cxn>
                <a:cxn ang="0">
                  <a:pos x="143" y="103"/>
                </a:cxn>
                <a:cxn ang="0">
                  <a:pos x="99" y="92"/>
                </a:cxn>
                <a:cxn ang="0">
                  <a:pos x="59" y="77"/>
                </a:cxn>
                <a:cxn ang="0">
                  <a:pos x="25" y="5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81" h="145">
                  <a:moveTo>
                    <a:pt x="0" y="0"/>
                  </a:moveTo>
                  <a:lnTo>
                    <a:pt x="4" y="0"/>
                  </a:lnTo>
                  <a:lnTo>
                    <a:pt x="15" y="6"/>
                  </a:lnTo>
                  <a:lnTo>
                    <a:pt x="32" y="12"/>
                  </a:lnTo>
                  <a:lnTo>
                    <a:pt x="57" y="21"/>
                  </a:lnTo>
                  <a:lnTo>
                    <a:pt x="88" y="31"/>
                  </a:lnTo>
                  <a:lnTo>
                    <a:pt x="124" y="42"/>
                  </a:lnTo>
                  <a:lnTo>
                    <a:pt x="164" y="54"/>
                  </a:lnTo>
                  <a:lnTo>
                    <a:pt x="211" y="67"/>
                  </a:lnTo>
                  <a:lnTo>
                    <a:pt x="261" y="77"/>
                  </a:lnTo>
                  <a:lnTo>
                    <a:pt x="312" y="88"/>
                  </a:lnTo>
                  <a:lnTo>
                    <a:pt x="369" y="96"/>
                  </a:lnTo>
                  <a:lnTo>
                    <a:pt x="428" y="105"/>
                  </a:lnTo>
                  <a:lnTo>
                    <a:pt x="487" y="109"/>
                  </a:lnTo>
                  <a:lnTo>
                    <a:pt x="549" y="113"/>
                  </a:lnTo>
                  <a:lnTo>
                    <a:pt x="614" y="111"/>
                  </a:lnTo>
                  <a:lnTo>
                    <a:pt x="681" y="107"/>
                  </a:lnTo>
                  <a:lnTo>
                    <a:pt x="620" y="143"/>
                  </a:lnTo>
                  <a:lnTo>
                    <a:pt x="614" y="143"/>
                  </a:lnTo>
                  <a:lnTo>
                    <a:pt x="601" y="143"/>
                  </a:lnTo>
                  <a:lnTo>
                    <a:pt x="578" y="143"/>
                  </a:lnTo>
                  <a:lnTo>
                    <a:pt x="549" y="145"/>
                  </a:lnTo>
                  <a:lnTo>
                    <a:pt x="513" y="143"/>
                  </a:lnTo>
                  <a:lnTo>
                    <a:pt x="475" y="143"/>
                  </a:lnTo>
                  <a:lnTo>
                    <a:pt x="432" y="141"/>
                  </a:lnTo>
                  <a:lnTo>
                    <a:pt x="386" y="139"/>
                  </a:lnTo>
                  <a:lnTo>
                    <a:pt x="337" y="135"/>
                  </a:lnTo>
                  <a:lnTo>
                    <a:pt x="289" y="130"/>
                  </a:lnTo>
                  <a:lnTo>
                    <a:pt x="238" y="122"/>
                  </a:lnTo>
                  <a:lnTo>
                    <a:pt x="190" y="115"/>
                  </a:lnTo>
                  <a:lnTo>
                    <a:pt x="143" y="103"/>
                  </a:lnTo>
                  <a:lnTo>
                    <a:pt x="99" y="92"/>
                  </a:lnTo>
                  <a:lnTo>
                    <a:pt x="59" y="77"/>
                  </a:lnTo>
                  <a:lnTo>
                    <a:pt x="25" y="5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374"/>
            <p:cNvSpPr>
              <a:spLocks/>
            </p:cNvSpPr>
            <p:nvPr/>
          </p:nvSpPr>
          <p:spPr bwMode="auto">
            <a:xfrm>
              <a:off x="8267876" y="667784"/>
              <a:ext cx="178755" cy="219642"/>
            </a:xfrm>
            <a:custGeom>
              <a:avLst/>
              <a:gdLst/>
              <a:ahLst/>
              <a:cxnLst>
                <a:cxn ang="0">
                  <a:pos x="523" y="0"/>
                </a:cxn>
                <a:cxn ang="0">
                  <a:pos x="521" y="3"/>
                </a:cxn>
                <a:cxn ang="0">
                  <a:pos x="519" y="19"/>
                </a:cxn>
                <a:cxn ang="0">
                  <a:pos x="515" y="45"/>
                </a:cxn>
                <a:cxn ang="0">
                  <a:pos x="508" y="78"/>
                </a:cxn>
                <a:cxn ang="0">
                  <a:pos x="496" y="117"/>
                </a:cxn>
                <a:cxn ang="0">
                  <a:pos x="483" y="165"/>
                </a:cxn>
                <a:cxn ang="0">
                  <a:pos x="464" y="214"/>
                </a:cxn>
                <a:cxn ang="0">
                  <a:pos x="441" y="271"/>
                </a:cxn>
                <a:cxn ang="0">
                  <a:pos x="411" y="327"/>
                </a:cxn>
                <a:cxn ang="0">
                  <a:pos x="375" y="386"/>
                </a:cxn>
                <a:cxn ang="0">
                  <a:pos x="333" y="444"/>
                </a:cxn>
                <a:cxn ang="0">
                  <a:pos x="283" y="503"/>
                </a:cxn>
                <a:cxn ang="0">
                  <a:pos x="224" y="560"/>
                </a:cxn>
                <a:cxn ang="0">
                  <a:pos x="160" y="612"/>
                </a:cxn>
                <a:cxn ang="0">
                  <a:pos x="84" y="661"/>
                </a:cxn>
                <a:cxn ang="0">
                  <a:pos x="0" y="709"/>
                </a:cxn>
                <a:cxn ang="0">
                  <a:pos x="36" y="741"/>
                </a:cxn>
                <a:cxn ang="0">
                  <a:pos x="40" y="737"/>
                </a:cxn>
                <a:cxn ang="0">
                  <a:pos x="57" y="732"/>
                </a:cxn>
                <a:cxn ang="0">
                  <a:pos x="80" y="718"/>
                </a:cxn>
                <a:cxn ang="0">
                  <a:pos x="110" y="701"/>
                </a:cxn>
                <a:cxn ang="0">
                  <a:pos x="148" y="676"/>
                </a:cxn>
                <a:cxn ang="0">
                  <a:pos x="190" y="648"/>
                </a:cxn>
                <a:cxn ang="0">
                  <a:pos x="234" y="612"/>
                </a:cxn>
                <a:cxn ang="0">
                  <a:pos x="281" y="572"/>
                </a:cxn>
                <a:cxn ang="0">
                  <a:pos x="327" y="522"/>
                </a:cxn>
                <a:cxn ang="0">
                  <a:pos x="375" y="469"/>
                </a:cxn>
                <a:cxn ang="0">
                  <a:pos x="418" y="408"/>
                </a:cxn>
                <a:cxn ang="0">
                  <a:pos x="460" y="342"/>
                </a:cxn>
                <a:cxn ang="0">
                  <a:pos x="494" y="266"/>
                </a:cxn>
                <a:cxn ang="0">
                  <a:pos x="523" y="184"/>
                </a:cxn>
                <a:cxn ang="0">
                  <a:pos x="544" y="95"/>
                </a:cxn>
                <a:cxn ang="0">
                  <a:pos x="559" y="0"/>
                </a:cxn>
                <a:cxn ang="0">
                  <a:pos x="523" y="0"/>
                </a:cxn>
                <a:cxn ang="0">
                  <a:pos x="523" y="0"/>
                </a:cxn>
              </a:cxnLst>
              <a:rect l="0" t="0" r="r" b="b"/>
              <a:pathLst>
                <a:path w="559" h="741">
                  <a:moveTo>
                    <a:pt x="523" y="0"/>
                  </a:moveTo>
                  <a:lnTo>
                    <a:pt x="521" y="3"/>
                  </a:lnTo>
                  <a:lnTo>
                    <a:pt x="519" y="19"/>
                  </a:lnTo>
                  <a:lnTo>
                    <a:pt x="515" y="45"/>
                  </a:lnTo>
                  <a:lnTo>
                    <a:pt x="508" y="78"/>
                  </a:lnTo>
                  <a:lnTo>
                    <a:pt x="496" y="117"/>
                  </a:lnTo>
                  <a:lnTo>
                    <a:pt x="483" y="165"/>
                  </a:lnTo>
                  <a:lnTo>
                    <a:pt x="464" y="214"/>
                  </a:lnTo>
                  <a:lnTo>
                    <a:pt x="441" y="271"/>
                  </a:lnTo>
                  <a:lnTo>
                    <a:pt x="411" y="327"/>
                  </a:lnTo>
                  <a:lnTo>
                    <a:pt x="375" y="386"/>
                  </a:lnTo>
                  <a:lnTo>
                    <a:pt x="333" y="444"/>
                  </a:lnTo>
                  <a:lnTo>
                    <a:pt x="283" y="503"/>
                  </a:lnTo>
                  <a:lnTo>
                    <a:pt x="224" y="560"/>
                  </a:lnTo>
                  <a:lnTo>
                    <a:pt x="160" y="612"/>
                  </a:lnTo>
                  <a:lnTo>
                    <a:pt x="84" y="661"/>
                  </a:lnTo>
                  <a:lnTo>
                    <a:pt x="0" y="709"/>
                  </a:lnTo>
                  <a:lnTo>
                    <a:pt x="36" y="741"/>
                  </a:lnTo>
                  <a:lnTo>
                    <a:pt x="40" y="737"/>
                  </a:lnTo>
                  <a:lnTo>
                    <a:pt x="57" y="732"/>
                  </a:lnTo>
                  <a:lnTo>
                    <a:pt x="80" y="718"/>
                  </a:lnTo>
                  <a:lnTo>
                    <a:pt x="110" y="701"/>
                  </a:lnTo>
                  <a:lnTo>
                    <a:pt x="148" y="676"/>
                  </a:lnTo>
                  <a:lnTo>
                    <a:pt x="190" y="648"/>
                  </a:lnTo>
                  <a:lnTo>
                    <a:pt x="234" y="612"/>
                  </a:lnTo>
                  <a:lnTo>
                    <a:pt x="281" y="572"/>
                  </a:lnTo>
                  <a:lnTo>
                    <a:pt x="327" y="522"/>
                  </a:lnTo>
                  <a:lnTo>
                    <a:pt x="375" y="469"/>
                  </a:lnTo>
                  <a:lnTo>
                    <a:pt x="418" y="408"/>
                  </a:lnTo>
                  <a:lnTo>
                    <a:pt x="460" y="342"/>
                  </a:lnTo>
                  <a:lnTo>
                    <a:pt x="494" y="266"/>
                  </a:lnTo>
                  <a:lnTo>
                    <a:pt x="523" y="184"/>
                  </a:lnTo>
                  <a:lnTo>
                    <a:pt x="544" y="95"/>
                  </a:lnTo>
                  <a:lnTo>
                    <a:pt x="559" y="0"/>
                  </a:lnTo>
                  <a:lnTo>
                    <a:pt x="523" y="0"/>
                  </a:lnTo>
                  <a:lnTo>
                    <a:pt x="5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375"/>
            <p:cNvSpPr>
              <a:spLocks/>
            </p:cNvSpPr>
            <p:nvPr/>
          </p:nvSpPr>
          <p:spPr bwMode="auto">
            <a:xfrm>
              <a:off x="8395375" y="684360"/>
              <a:ext cx="135828" cy="253979"/>
            </a:xfrm>
            <a:custGeom>
              <a:avLst/>
              <a:gdLst/>
              <a:ahLst/>
              <a:cxnLst>
                <a:cxn ang="0">
                  <a:pos x="392" y="0"/>
                </a:cxn>
                <a:cxn ang="0">
                  <a:pos x="388" y="5"/>
                </a:cxn>
                <a:cxn ang="0">
                  <a:pos x="386" y="26"/>
                </a:cxn>
                <a:cxn ang="0">
                  <a:pos x="379" y="57"/>
                </a:cxn>
                <a:cxn ang="0">
                  <a:pos x="369" y="99"/>
                </a:cxn>
                <a:cxn ang="0">
                  <a:pos x="358" y="148"/>
                </a:cxn>
                <a:cxn ang="0">
                  <a:pos x="343" y="205"/>
                </a:cxn>
                <a:cxn ang="0">
                  <a:pos x="325" y="268"/>
                </a:cxn>
                <a:cxn ang="0">
                  <a:pos x="303" y="334"/>
                </a:cxn>
                <a:cxn ang="0">
                  <a:pos x="278" y="403"/>
                </a:cxn>
                <a:cxn ang="0">
                  <a:pos x="249" y="473"/>
                </a:cxn>
                <a:cxn ang="0">
                  <a:pos x="217" y="543"/>
                </a:cxn>
                <a:cxn ang="0">
                  <a:pos x="183" y="614"/>
                </a:cxn>
                <a:cxn ang="0">
                  <a:pos x="143" y="678"/>
                </a:cxn>
                <a:cxn ang="0">
                  <a:pos x="99" y="739"/>
                </a:cxn>
                <a:cxn ang="0">
                  <a:pos x="52" y="794"/>
                </a:cxn>
                <a:cxn ang="0">
                  <a:pos x="0" y="842"/>
                </a:cxn>
                <a:cxn ang="0">
                  <a:pos x="50" y="857"/>
                </a:cxn>
                <a:cxn ang="0">
                  <a:pos x="52" y="853"/>
                </a:cxn>
                <a:cxn ang="0">
                  <a:pos x="61" y="842"/>
                </a:cxn>
                <a:cxn ang="0">
                  <a:pos x="78" y="825"/>
                </a:cxn>
                <a:cxn ang="0">
                  <a:pos x="99" y="798"/>
                </a:cxn>
                <a:cxn ang="0">
                  <a:pos x="122" y="766"/>
                </a:cxn>
                <a:cxn ang="0">
                  <a:pos x="152" y="728"/>
                </a:cxn>
                <a:cxn ang="0">
                  <a:pos x="183" y="680"/>
                </a:cxn>
                <a:cxn ang="0">
                  <a:pos x="215" y="631"/>
                </a:cxn>
                <a:cxn ang="0">
                  <a:pos x="247" y="570"/>
                </a:cxn>
                <a:cxn ang="0">
                  <a:pos x="280" y="507"/>
                </a:cxn>
                <a:cxn ang="0">
                  <a:pos x="310" y="435"/>
                </a:cxn>
                <a:cxn ang="0">
                  <a:pos x="341" y="361"/>
                </a:cxn>
                <a:cxn ang="0">
                  <a:pos x="367" y="277"/>
                </a:cxn>
                <a:cxn ang="0">
                  <a:pos x="392" y="190"/>
                </a:cxn>
                <a:cxn ang="0">
                  <a:pos x="411" y="97"/>
                </a:cxn>
                <a:cxn ang="0">
                  <a:pos x="424" y="0"/>
                </a:cxn>
                <a:cxn ang="0">
                  <a:pos x="392" y="0"/>
                </a:cxn>
                <a:cxn ang="0">
                  <a:pos x="392" y="0"/>
                </a:cxn>
              </a:cxnLst>
              <a:rect l="0" t="0" r="r" b="b"/>
              <a:pathLst>
                <a:path w="424" h="857">
                  <a:moveTo>
                    <a:pt x="392" y="0"/>
                  </a:moveTo>
                  <a:lnTo>
                    <a:pt x="388" y="5"/>
                  </a:lnTo>
                  <a:lnTo>
                    <a:pt x="386" y="26"/>
                  </a:lnTo>
                  <a:lnTo>
                    <a:pt x="379" y="57"/>
                  </a:lnTo>
                  <a:lnTo>
                    <a:pt x="369" y="99"/>
                  </a:lnTo>
                  <a:lnTo>
                    <a:pt x="358" y="148"/>
                  </a:lnTo>
                  <a:lnTo>
                    <a:pt x="343" y="205"/>
                  </a:lnTo>
                  <a:lnTo>
                    <a:pt x="325" y="268"/>
                  </a:lnTo>
                  <a:lnTo>
                    <a:pt x="303" y="334"/>
                  </a:lnTo>
                  <a:lnTo>
                    <a:pt x="278" y="403"/>
                  </a:lnTo>
                  <a:lnTo>
                    <a:pt x="249" y="473"/>
                  </a:lnTo>
                  <a:lnTo>
                    <a:pt x="217" y="543"/>
                  </a:lnTo>
                  <a:lnTo>
                    <a:pt x="183" y="614"/>
                  </a:lnTo>
                  <a:lnTo>
                    <a:pt x="143" y="678"/>
                  </a:lnTo>
                  <a:lnTo>
                    <a:pt x="99" y="739"/>
                  </a:lnTo>
                  <a:lnTo>
                    <a:pt x="52" y="794"/>
                  </a:lnTo>
                  <a:lnTo>
                    <a:pt x="0" y="842"/>
                  </a:lnTo>
                  <a:lnTo>
                    <a:pt x="50" y="857"/>
                  </a:lnTo>
                  <a:lnTo>
                    <a:pt x="52" y="853"/>
                  </a:lnTo>
                  <a:lnTo>
                    <a:pt x="61" y="842"/>
                  </a:lnTo>
                  <a:lnTo>
                    <a:pt x="78" y="825"/>
                  </a:lnTo>
                  <a:lnTo>
                    <a:pt x="99" y="798"/>
                  </a:lnTo>
                  <a:lnTo>
                    <a:pt x="122" y="766"/>
                  </a:lnTo>
                  <a:lnTo>
                    <a:pt x="152" y="728"/>
                  </a:lnTo>
                  <a:lnTo>
                    <a:pt x="183" y="680"/>
                  </a:lnTo>
                  <a:lnTo>
                    <a:pt x="215" y="631"/>
                  </a:lnTo>
                  <a:lnTo>
                    <a:pt x="247" y="570"/>
                  </a:lnTo>
                  <a:lnTo>
                    <a:pt x="280" y="507"/>
                  </a:lnTo>
                  <a:lnTo>
                    <a:pt x="310" y="435"/>
                  </a:lnTo>
                  <a:lnTo>
                    <a:pt x="341" y="361"/>
                  </a:lnTo>
                  <a:lnTo>
                    <a:pt x="367" y="277"/>
                  </a:lnTo>
                  <a:lnTo>
                    <a:pt x="392" y="190"/>
                  </a:lnTo>
                  <a:lnTo>
                    <a:pt x="411" y="97"/>
                  </a:lnTo>
                  <a:lnTo>
                    <a:pt x="424" y="0"/>
                  </a:lnTo>
                  <a:lnTo>
                    <a:pt x="392" y="0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376"/>
            <p:cNvSpPr>
              <a:spLocks/>
            </p:cNvSpPr>
            <p:nvPr/>
          </p:nvSpPr>
          <p:spPr bwMode="auto">
            <a:xfrm>
              <a:off x="8083354" y="1018856"/>
              <a:ext cx="182600" cy="27233"/>
            </a:xfrm>
            <a:custGeom>
              <a:avLst/>
              <a:gdLst/>
              <a:ahLst/>
              <a:cxnLst>
                <a:cxn ang="0">
                  <a:pos x="542" y="0"/>
                </a:cxn>
                <a:cxn ang="0">
                  <a:pos x="540" y="0"/>
                </a:cxn>
                <a:cxn ang="0">
                  <a:pos x="529" y="2"/>
                </a:cxn>
                <a:cxn ang="0">
                  <a:pos x="513" y="4"/>
                </a:cxn>
                <a:cxn ang="0">
                  <a:pos x="492" y="9"/>
                </a:cxn>
                <a:cxn ang="0">
                  <a:pos x="466" y="13"/>
                </a:cxn>
                <a:cxn ang="0">
                  <a:pos x="437" y="19"/>
                </a:cxn>
                <a:cxn ang="0">
                  <a:pos x="403" y="25"/>
                </a:cxn>
                <a:cxn ang="0">
                  <a:pos x="369" y="32"/>
                </a:cxn>
                <a:cxn ang="0">
                  <a:pos x="331" y="38"/>
                </a:cxn>
                <a:cxn ang="0">
                  <a:pos x="293" y="42"/>
                </a:cxn>
                <a:cxn ang="0">
                  <a:pos x="253" y="45"/>
                </a:cxn>
                <a:cxn ang="0">
                  <a:pos x="213" y="51"/>
                </a:cxn>
                <a:cxn ang="0">
                  <a:pos x="173" y="53"/>
                </a:cxn>
                <a:cxn ang="0">
                  <a:pos x="133" y="55"/>
                </a:cxn>
                <a:cxn ang="0">
                  <a:pos x="95" y="53"/>
                </a:cxn>
                <a:cxn ang="0">
                  <a:pos x="61" y="51"/>
                </a:cxn>
                <a:cxn ang="0">
                  <a:pos x="0" y="80"/>
                </a:cxn>
                <a:cxn ang="0">
                  <a:pos x="2" y="80"/>
                </a:cxn>
                <a:cxn ang="0">
                  <a:pos x="10" y="80"/>
                </a:cxn>
                <a:cxn ang="0">
                  <a:pos x="23" y="82"/>
                </a:cxn>
                <a:cxn ang="0">
                  <a:pos x="42" y="85"/>
                </a:cxn>
                <a:cxn ang="0">
                  <a:pos x="65" y="87"/>
                </a:cxn>
                <a:cxn ang="0">
                  <a:pos x="93" y="89"/>
                </a:cxn>
                <a:cxn ang="0">
                  <a:pos x="126" y="89"/>
                </a:cxn>
                <a:cxn ang="0">
                  <a:pos x="162" y="91"/>
                </a:cxn>
                <a:cxn ang="0">
                  <a:pos x="202" y="89"/>
                </a:cxn>
                <a:cxn ang="0">
                  <a:pos x="245" y="87"/>
                </a:cxn>
                <a:cxn ang="0">
                  <a:pos x="291" y="82"/>
                </a:cxn>
                <a:cxn ang="0">
                  <a:pos x="342" y="76"/>
                </a:cxn>
                <a:cxn ang="0">
                  <a:pos x="396" y="66"/>
                </a:cxn>
                <a:cxn ang="0">
                  <a:pos x="453" y="55"/>
                </a:cxn>
                <a:cxn ang="0">
                  <a:pos x="510" y="42"/>
                </a:cxn>
                <a:cxn ang="0">
                  <a:pos x="570" y="23"/>
                </a:cxn>
                <a:cxn ang="0">
                  <a:pos x="542" y="0"/>
                </a:cxn>
                <a:cxn ang="0">
                  <a:pos x="542" y="0"/>
                </a:cxn>
              </a:cxnLst>
              <a:rect l="0" t="0" r="r" b="b"/>
              <a:pathLst>
                <a:path w="570" h="91">
                  <a:moveTo>
                    <a:pt x="542" y="0"/>
                  </a:moveTo>
                  <a:lnTo>
                    <a:pt x="540" y="0"/>
                  </a:lnTo>
                  <a:lnTo>
                    <a:pt x="529" y="2"/>
                  </a:lnTo>
                  <a:lnTo>
                    <a:pt x="513" y="4"/>
                  </a:lnTo>
                  <a:lnTo>
                    <a:pt x="492" y="9"/>
                  </a:lnTo>
                  <a:lnTo>
                    <a:pt x="466" y="13"/>
                  </a:lnTo>
                  <a:lnTo>
                    <a:pt x="437" y="19"/>
                  </a:lnTo>
                  <a:lnTo>
                    <a:pt x="403" y="25"/>
                  </a:lnTo>
                  <a:lnTo>
                    <a:pt x="369" y="32"/>
                  </a:lnTo>
                  <a:lnTo>
                    <a:pt x="331" y="38"/>
                  </a:lnTo>
                  <a:lnTo>
                    <a:pt x="293" y="42"/>
                  </a:lnTo>
                  <a:lnTo>
                    <a:pt x="253" y="45"/>
                  </a:lnTo>
                  <a:lnTo>
                    <a:pt x="213" y="51"/>
                  </a:lnTo>
                  <a:lnTo>
                    <a:pt x="173" y="53"/>
                  </a:lnTo>
                  <a:lnTo>
                    <a:pt x="133" y="55"/>
                  </a:lnTo>
                  <a:lnTo>
                    <a:pt x="95" y="53"/>
                  </a:lnTo>
                  <a:lnTo>
                    <a:pt x="61" y="51"/>
                  </a:lnTo>
                  <a:lnTo>
                    <a:pt x="0" y="80"/>
                  </a:lnTo>
                  <a:lnTo>
                    <a:pt x="2" y="80"/>
                  </a:lnTo>
                  <a:lnTo>
                    <a:pt x="10" y="80"/>
                  </a:lnTo>
                  <a:lnTo>
                    <a:pt x="23" y="82"/>
                  </a:lnTo>
                  <a:lnTo>
                    <a:pt x="42" y="85"/>
                  </a:lnTo>
                  <a:lnTo>
                    <a:pt x="65" y="87"/>
                  </a:lnTo>
                  <a:lnTo>
                    <a:pt x="93" y="89"/>
                  </a:lnTo>
                  <a:lnTo>
                    <a:pt x="126" y="89"/>
                  </a:lnTo>
                  <a:lnTo>
                    <a:pt x="162" y="91"/>
                  </a:lnTo>
                  <a:lnTo>
                    <a:pt x="202" y="89"/>
                  </a:lnTo>
                  <a:lnTo>
                    <a:pt x="245" y="87"/>
                  </a:lnTo>
                  <a:lnTo>
                    <a:pt x="291" y="82"/>
                  </a:lnTo>
                  <a:lnTo>
                    <a:pt x="342" y="76"/>
                  </a:lnTo>
                  <a:lnTo>
                    <a:pt x="396" y="66"/>
                  </a:lnTo>
                  <a:lnTo>
                    <a:pt x="453" y="55"/>
                  </a:lnTo>
                  <a:lnTo>
                    <a:pt x="510" y="42"/>
                  </a:lnTo>
                  <a:lnTo>
                    <a:pt x="570" y="23"/>
                  </a:lnTo>
                  <a:lnTo>
                    <a:pt x="542" y="0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377"/>
            <p:cNvSpPr>
              <a:spLocks/>
            </p:cNvSpPr>
            <p:nvPr/>
          </p:nvSpPr>
          <p:spPr bwMode="auto">
            <a:xfrm>
              <a:off x="8346681" y="1066810"/>
              <a:ext cx="74321" cy="195369"/>
            </a:xfrm>
            <a:custGeom>
              <a:avLst/>
              <a:gdLst/>
              <a:ahLst/>
              <a:cxnLst>
                <a:cxn ang="0">
                  <a:pos x="162" y="632"/>
                </a:cxn>
                <a:cxn ang="0">
                  <a:pos x="162" y="626"/>
                </a:cxn>
                <a:cxn ang="0">
                  <a:pos x="158" y="615"/>
                </a:cxn>
                <a:cxn ang="0">
                  <a:pos x="154" y="592"/>
                </a:cxn>
                <a:cxn ang="0">
                  <a:pos x="149" y="567"/>
                </a:cxn>
                <a:cxn ang="0">
                  <a:pos x="141" y="531"/>
                </a:cxn>
                <a:cxn ang="0">
                  <a:pos x="133" y="493"/>
                </a:cxn>
                <a:cxn ang="0">
                  <a:pos x="124" y="451"/>
                </a:cxn>
                <a:cxn ang="0">
                  <a:pos x="114" y="405"/>
                </a:cxn>
                <a:cxn ang="0">
                  <a:pos x="103" y="354"/>
                </a:cxn>
                <a:cxn ang="0">
                  <a:pos x="92" y="303"/>
                </a:cxn>
                <a:cxn ang="0">
                  <a:pos x="76" y="251"/>
                </a:cxn>
                <a:cxn ang="0">
                  <a:pos x="63" y="200"/>
                </a:cxn>
                <a:cxn ang="0">
                  <a:pos x="48" y="147"/>
                </a:cxn>
                <a:cxn ang="0">
                  <a:pos x="33" y="96"/>
                </a:cxn>
                <a:cxn ang="0">
                  <a:pos x="15" y="48"/>
                </a:cxn>
                <a:cxn ang="0">
                  <a:pos x="0" y="2"/>
                </a:cxn>
                <a:cxn ang="0">
                  <a:pos x="55" y="0"/>
                </a:cxn>
                <a:cxn ang="0">
                  <a:pos x="55" y="4"/>
                </a:cxn>
                <a:cxn ang="0">
                  <a:pos x="59" y="16"/>
                </a:cxn>
                <a:cxn ang="0">
                  <a:pos x="67" y="35"/>
                </a:cxn>
                <a:cxn ang="0">
                  <a:pos x="74" y="63"/>
                </a:cxn>
                <a:cxn ang="0">
                  <a:pos x="84" y="94"/>
                </a:cxn>
                <a:cxn ang="0">
                  <a:pos x="95" y="134"/>
                </a:cxn>
                <a:cxn ang="0">
                  <a:pos x="109" y="175"/>
                </a:cxn>
                <a:cxn ang="0">
                  <a:pos x="124" y="223"/>
                </a:cxn>
                <a:cxn ang="0">
                  <a:pos x="137" y="272"/>
                </a:cxn>
                <a:cxn ang="0">
                  <a:pos x="152" y="326"/>
                </a:cxn>
                <a:cxn ang="0">
                  <a:pos x="166" y="379"/>
                </a:cxn>
                <a:cxn ang="0">
                  <a:pos x="181" y="434"/>
                </a:cxn>
                <a:cxn ang="0">
                  <a:pos x="194" y="489"/>
                </a:cxn>
                <a:cxn ang="0">
                  <a:pos x="207" y="546"/>
                </a:cxn>
                <a:cxn ang="0">
                  <a:pos x="221" y="599"/>
                </a:cxn>
                <a:cxn ang="0">
                  <a:pos x="232" y="653"/>
                </a:cxn>
                <a:cxn ang="0">
                  <a:pos x="230" y="658"/>
                </a:cxn>
                <a:cxn ang="0">
                  <a:pos x="223" y="660"/>
                </a:cxn>
                <a:cxn ang="0">
                  <a:pos x="217" y="656"/>
                </a:cxn>
                <a:cxn ang="0">
                  <a:pos x="211" y="656"/>
                </a:cxn>
                <a:cxn ang="0">
                  <a:pos x="204" y="653"/>
                </a:cxn>
                <a:cxn ang="0">
                  <a:pos x="198" y="651"/>
                </a:cxn>
                <a:cxn ang="0">
                  <a:pos x="192" y="647"/>
                </a:cxn>
                <a:cxn ang="0">
                  <a:pos x="185" y="643"/>
                </a:cxn>
                <a:cxn ang="0">
                  <a:pos x="179" y="641"/>
                </a:cxn>
                <a:cxn ang="0">
                  <a:pos x="173" y="637"/>
                </a:cxn>
                <a:cxn ang="0">
                  <a:pos x="166" y="634"/>
                </a:cxn>
                <a:cxn ang="0">
                  <a:pos x="162" y="632"/>
                </a:cxn>
                <a:cxn ang="0">
                  <a:pos x="162" y="632"/>
                </a:cxn>
              </a:cxnLst>
              <a:rect l="0" t="0" r="r" b="b"/>
              <a:pathLst>
                <a:path w="232" h="660">
                  <a:moveTo>
                    <a:pt x="162" y="632"/>
                  </a:moveTo>
                  <a:lnTo>
                    <a:pt x="162" y="626"/>
                  </a:lnTo>
                  <a:lnTo>
                    <a:pt x="158" y="615"/>
                  </a:lnTo>
                  <a:lnTo>
                    <a:pt x="154" y="592"/>
                  </a:lnTo>
                  <a:lnTo>
                    <a:pt x="149" y="567"/>
                  </a:lnTo>
                  <a:lnTo>
                    <a:pt x="141" y="531"/>
                  </a:lnTo>
                  <a:lnTo>
                    <a:pt x="133" y="493"/>
                  </a:lnTo>
                  <a:lnTo>
                    <a:pt x="124" y="451"/>
                  </a:lnTo>
                  <a:lnTo>
                    <a:pt x="114" y="405"/>
                  </a:lnTo>
                  <a:lnTo>
                    <a:pt x="103" y="354"/>
                  </a:lnTo>
                  <a:lnTo>
                    <a:pt x="92" y="303"/>
                  </a:lnTo>
                  <a:lnTo>
                    <a:pt x="76" y="251"/>
                  </a:lnTo>
                  <a:lnTo>
                    <a:pt x="63" y="200"/>
                  </a:lnTo>
                  <a:lnTo>
                    <a:pt x="48" y="147"/>
                  </a:lnTo>
                  <a:lnTo>
                    <a:pt x="33" y="96"/>
                  </a:lnTo>
                  <a:lnTo>
                    <a:pt x="15" y="48"/>
                  </a:lnTo>
                  <a:lnTo>
                    <a:pt x="0" y="2"/>
                  </a:lnTo>
                  <a:lnTo>
                    <a:pt x="55" y="0"/>
                  </a:lnTo>
                  <a:lnTo>
                    <a:pt x="55" y="4"/>
                  </a:lnTo>
                  <a:lnTo>
                    <a:pt x="59" y="16"/>
                  </a:lnTo>
                  <a:lnTo>
                    <a:pt x="67" y="35"/>
                  </a:lnTo>
                  <a:lnTo>
                    <a:pt x="74" y="63"/>
                  </a:lnTo>
                  <a:lnTo>
                    <a:pt x="84" y="94"/>
                  </a:lnTo>
                  <a:lnTo>
                    <a:pt x="95" y="134"/>
                  </a:lnTo>
                  <a:lnTo>
                    <a:pt x="109" y="175"/>
                  </a:lnTo>
                  <a:lnTo>
                    <a:pt x="124" y="223"/>
                  </a:lnTo>
                  <a:lnTo>
                    <a:pt x="137" y="272"/>
                  </a:lnTo>
                  <a:lnTo>
                    <a:pt x="152" y="326"/>
                  </a:lnTo>
                  <a:lnTo>
                    <a:pt x="166" y="379"/>
                  </a:lnTo>
                  <a:lnTo>
                    <a:pt x="181" y="434"/>
                  </a:lnTo>
                  <a:lnTo>
                    <a:pt x="194" y="489"/>
                  </a:lnTo>
                  <a:lnTo>
                    <a:pt x="207" y="546"/>
                  </a:lnTo>
                  <a:lnTo>
                    <a:pt x="221" y="599"/>
                  </a:lnTo>
                  <a:lnTo>
                    <a:pt x="232" y="653"/>
                  </a:lnTo>
                  <a:lnTo>
                    <a:pt x="230" y="658"/>
                  </a:lnTo>
                  <a:lnTo>
                    <a:pt x="223" y="660"/>
                  </a:lnTo>
                  <a:lnTo>
                    <a:pt x="217" y="656"/>
                  </a:lnTo>
                  <a:lnTo>
                    <a:pt x="211" y="656"/>
                  </a:lnTo>
                  <a:lnTo>
                    <a:pt x="204" y="653"/>
                  </a:lnTo>
                  <a:lnTo>
                    <a:pt x="198" y="651"/>
                  </a:lnTo>
                  <a:lnTo>
                    <a:pt x="192" y="647"/>
                  </a:lnTo>
                  <a:lnTo>
                    <a:pt x="185" y="643"/>
                  </a:lnTo>
                  <a:lnTo>
                    <a:pt x="179" y="641"/>
                  </a:lnTo>
                  <a:lnTo>
                    <a:pt x="173" y="637"/>
                  </a:lnTo>
                  <a:lnTo>
                    <a:pt x="166" y="634"/>
                  </a:lnTo>
                  <a:lnTo>
                    <a:pt x="162" y="632"/>
                  </a:lnTo>
                  <a:lnTo>
                    <a:pt x="162" y="6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378"/>
            <p:cNvSpPr>
              <a:spLocks/>
            </p:cNvSpPr>
            <p:nvPr/>
          </p:nvSpPr>
          <p:spPr bwMode="auto">
            <a:xfrm>
              <a:off x="8493402" y="782637"/>
              <a:ext cx="119811" cy="19537"/>
            </a:xfrm>
            <a:custGeom>
              <a:avLst/>
              <a:gdLst/>
              <a:ahLst/>
              <a:cxnLst>
                <a:cxn ang="0">
                  <a:pos x="29" y="4"/>
                </a:cxn>
                <a:cxn ang="0">
                  <a:pos x="31" y="2"/>
                </a:cxn>
                <a:cxn ang="0">
                  <a:pos x="38" y="2"/>
                </a:cxn>
                <a:cxn ang="0">
                  <a:pos x="50" y="2"/>
                </a:cxn>
                <a:cxn ang="0">
                  <a:pos x="65" y="2"/>
                </a:cxn>
                <a:cxn ang="0">
                  <a:pos x="82" y="0"/>
                </a:cxn>
                <a:cxn ang="0">
                  <a:pos x="105" y="0"/>
                </a:cxn>
                <a:cxn ang="0">
                  <a:pos x="130" y="0"/>
                </a:cxn>
                <a:cxn ang="0">
                  <a:pos x="156" y="0"/>
                </a:cxn>
                <a:cxn ang="0">
                  <a:pos x="183" y="0"/>
                </a:cxn>
                <a:cxn ang="0">
                  <a:pos x="211" y="2"/>
                </a:cxn>
                <a:cxn ang="0">
                  <a:pos x="238" y="2"/>
                </a:cxn>
                <a:cxn ang="0">
                  <a:pos x="267" y="6"/>
                </a:cxn>
                <a:cxn ang="0">
                  <a:pos x="295" y="10"/>
                </a:cxn>
                <a:cxn ang="0">
                  <a:pos x="320" y="16"/>
                </a:cxn>
                <a:cxn ang="0">
                  <a:pos x="345" y="21"/>
                </a:cxn>
                <a:cxn ang="0">
                  <a:pos x="369" y="31"/>
                </a:cxn>
                <a:cxn ang="0">
                  <a:pos x="375" y="67"/>
                </a:cxn>
                <a:cxn ang="0">
                  <a:pos x="371" y="65"/>
                </a:cxn>
                <a:cxn ang="0">
                  <a:pos x="365" y="63"/>
                </a:cxn>
                <a:cxn ang="0">
                  <a:pos x="352" y="61"/>
                </a:cxn>
                <a:cxn ang="0">
                  <a:pos x="339" y="57"/>
                </a:cxn>
                <a:cxn ang="0">
                  <a:pos x="320" y="54"/>
                </a:cxn>
                <a:cxn ang="0">
                  <a:pos x="299" y="50"/>
                </a:cxn>
                <a:cxn ang="0">
                  <a:pos x="274" y="46"/>
                </a:cxn>
                <a:cxn ang="0">
                  <a:pos x="249" y="42"/>
                </a:cxn>
                <a:cxn ang="0">
                  <a:pos x="219" y="38"/>
                </a:cxn>
                <a:cxn ang="0">
                  <a:pos x="191" y="35"/>
                </a:cxn>
                <a:cxn ang="0">
                  <a:pos x="160" y="33"/>
                </a:cxn>
                <a:cxn ang="0">
                  <a:pos x="128" y="33"/>
                </a:cxn>
                <a:cxn ang="0">
                  <a:pos x="95" y="31"/>
                </a:cxn>
                <a:cxn ang="0">
                  <a:pos x="63" y="33"/>
                </a:cxn>
                <a:cxn ang="0">
                  <a:pos x="31" y="33"/>
                </a:cxn>
                <a:cxn ang="0">
                  <a:pos x="0" y="38"/>
                </a:cxn>
                <a:cxn ang="0">
                  <a:pos x="29" y="4"/>
                </a:cxn>
                <a:cxn ang="0">
                  <a:pos x="29" y="4"/>
                </a:cxn>
              </a:cxnLst>
              <a:rect l="0" t="0" r="r" b="b"/>
              <a:pathLst>
                <a:path w="375" h="67">
                  <a:moveTo>
                    <a:pt x="29" y="4"/>
                  </a:moveTo>
                  <a:lnTo>
                    <a:pt x="31" y="2"/>
                  </a:lnTo>
                  <a:lnTo>
                    <a:pt x="38" y="2"/>
                  </a:lnTo>
                  <a:lnTo>
                    <a:pt x="50" y="2"/>
                  </a:lnTo>
                  <a:lnTo>
                    <a:pt x="65" y="2"/>
                  </a:lnTo>
                  <a:lnTo>
                    <a:pt x="82" y="0"/>
                  </a:lnTo>
                  <a:lnTo>
                    <a:pt x="105" y="0"/>
                  </a:lnTo>
                  <a:lnTo>
                    <a:pt x="130" y="0"/>
                  </a:lnTo>
                  <a:lnTo>
                    <a:pt x="156" y="0"/>
                  </a:lnTo>
                  <a:lnTo>
                    <a:pt x="183" y="0"/>
                  </a:lnTo>
                  <a:lnTo>
                    <a:pt x="211" y="2"/>
                  </a:lnTo>
                  <a:lnTo>
                    <a:pt x="238" y="2"/>
                  </a:lnTo>
                  <a:lnTo>
                    <a:pt x="267" y="6"/>
                  </a:lnTo>
                  <a:lnTo>
                    <a:pt x="295" y="10"/>
                  </a:lnTo>
                  <a:lnTo>
                    <a:pt x="320" y="16"/>
                  </a:lnTo>
                  <a:lnTo>
                    <a:pt x="345" y="21"/>
                  </a:lnTo>
                  <a:lnTo>
                    <a:pt x="369" y="31"/>
                  </a:lnTo>
                  <a:lnTo>
                    <a:pt x="375" y="67"/>
                  </a:lnTo>
                  <a:lnTo>
                    <a:pt x="371" y="65"/>
                  </a:lnTo>
                  <a:lnTo>
                    <a:pt x="365" y="63"/>
                  </a:lnTo>
                  <a:lnTo>
                    <a:pt x="352" y="61"/>
                  </a:lnTo>
                  <a:lnTo>
                    <a:pt x="339" y="57"/>
                  </a:lnTo>
                  <a:lnTo>
                    <a:pt x="320" y="54"/>
                  </a:lnTo>
                  <a:lnTo>
                    <a:pt x="299" y="50"/>
                  </a:lnTo>
                  <a:lnTo>
                    <a:pt x="274" y="46"/>
                  </a:lnTo>
                  <a:lnTo>
                    <a:pt x="249" y="42"/>
                  </a:lnTo>
                  <a:lnTo>
                    <a:pt x="219" y="38"/>
                  </a:lnTo>
                  <a:lnTo>
                    <a:pt x="191" y="35"/>
                  </a:lnTo>
                  <a:lnTo>
                    <a:pt x="160" y="33"/>
                  </a:lnTo>
                  <a:lnTo>
                    <a:pt x="128" y="33"/>
                  </a:lnTo>
                  <a:lnTo>
                    <a:pt x="95" y="31"/>
                  </a:lnTo>
                  <a:lnTo>
                    <a:pt x="63" y="33"/>
                  </a:lnTo>
                  <a:lnTo>
                    <a:pt x="31" y="33"/>
                  </a:lnTo>
                  <a:lnTo>
                    <a:pt x="0" y="38"/>
                  </a:lnTo>
                  <a:lnTo>
                    <a:pt x="29" y="4"/>
                  </a:lnTo>
                  <a:lnTo>
                    <a:pt x="29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379"/>
            <p:cNvSpPr>
              <a:spLocks/>
            </p:cNvSpPr>
            <p:nvPr/>
          </p:nvSpPr>
          <p:spPr bwMode="auto">
            <a:xfrm>
              <a:off x="8454960" y="862561"/>
              <a:ext cx="158253" cy="39074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94" y="95"/>
                </a:cxn>
                <a:cxn ang="0">
                  <a:pos x="494" y="132"/>
                </a:cxn>
                <a:cxn ang="0">
                  <a:pos x="0" y="23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494" h="132">
                  <a:moveTo>
                    <a:pt x="40" y="0"/>
                  </a:moveTo>
                  <a:lnTo>
                    <a:pt x="494" y="95"/>
                  </a:lnTo>
                  <a:lnTo>
                    <a:pt x="494" y="132"/>
                  </a:lnTo>
                  <a:lnTo>
                    <a:pt x="0" y="23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380"/>
            <p:cNvSpPr>
              <a:spLocks/>
            </p:cNvSpPr>
            <p:nvPr/>
          </p:nvSpPr>
          <p:spPr bwMode="auto">
            <a:xfrm>
              <a:off x="8192914" y="1033065"/>
              <a:ext cx="81369" cy="223786"/>
            </a:xfrm>
            <a:custGeom>
              <a:avLst/>
              <a:gdLst/>
              <a:ahLst/>
              <a:cxnLst>
                <a:cxn ang="0">
                  <a:pos x="255" y="755"/>
                </a:cxn>
                <a:cxn ang="0">
                  <a:pos x="247" y="753"/>
                </a:cxn>
                <a:cxn ang="0">
                  <a:pos x="238" y="753"/>
                </a:cxn>
                <a:cxn ang="0">
                  <a:pos x="230" y="753"/>
                </a:cxn>
                <a:cxn ang="0">
                  <a:pos x="223" y="753"/>
                </a:cxn>
                <a:cxn ang="0">
                  <a:pos x="215" y="751"/>
                </a:cxn>
                <a:cxn ang="0">
                  <a:pos x="208" y="751"/>
                </a:cxn>
                <a:cxn ang="0">
                  <a:pos x="198" y="751"/>
                </a:cxn>
                <a:cxn ang="0">
                  <a:pos x="190" y="751"/>
                </a:cxn>
                <a:cxn ang="0">
                  <a:pos x="185" y="715"/>
                </a:cxn>
                <a:cxn ang="0">
                  <a:pos x="179" y="675"/>
                </a:cxn>
                <a:cxn ang="0">
                  <a:pos x="171" y="633"/>
                </a:cxn>
                <a:cxn ang="0">
                  <a:pos x="166" y="590"/>
                </a:cxn>
                <a:cxn ang="0">
                  <a:pos x="154" y="542"/>
                </a:cxn>
                <a:cxn ang="0">
                  <a:pos x="147" y="495"/>
                </a:cxn>
                <a:cxn ang="0">
                  <a:pos x="135" y="443"/>
                </a:cxn>
                <a:cxn ang="0">
                  <a:pos x="126" y="394"/>
                </a:cxn>
                <a:cxn ang="0">
                  <a:pos x="112" y="343"/>
                </a:cxn>
                <a:cxn ang="0">
                  <a:pos x="101" y="291"/>
                </a:cxn>
                <a:cxn ang="0">
                  <a:pos x="86" y="240"/>
                </a:cxn>
                <a:cxn ang="0">
                  <a:pos x="73" y="189"/>
                </a:cxn>
                <a:cxn ang="0">
                  <a:pos x="54" y="139"/>
                </a:cxn>
                <a:cxn ang="0">
                  <a:pos x="36" y="92"/>
                </a:cxn>
                <a:cxn ang="0">
                  <a:pos x="17" y="44"/>
                </a:cxn>
                <a:cxn ang="0">
                  <a:pos x="0" y="0"/>
                </a:cxn>
                <a:cxn ang="0">
                  <a:pos x="80" y="14"/>
                </a:cxn>
                <a:cxn ang="0">
                  <a:pos x="80" y="18"/>
                </a:cxn>
                <a:cxn ang="0">
                  <a:pos x="84" y="29"/>
                </a:cxn>
                <a:cxn ang="0">
                  <a:pos x="92" y="48"/>
                </a:cxn>
                <a:cxn ang="0">
                  <a:pos x="99" y="75"/>
                </a:cxn>
                <a:cxn ang="0">
                  <a:pos x="109" y="107"/>
                </a:cxn>
                <a:cxn ang="0">
                  <a:pos x="120" y="145"/>
                </a:cxn>
                <a:cxn ang="0">
                  <a:pos x="133" y="191"/>
                </a:cxn>
                <a:cxn ang="0">
                  <a:pos x="147" y="240"/>
                </a:cxn>
                <a:cxn ang="0">
                  <a:pos x="160" y="293"/>
                </a:cxn>
                <a:cxn ang="0">
                  <a:pos x="175" y="350"/>
                </a:cxn>
                <a:cxn ang="0">
                  <a:pos x="189" y="411"/>
                </a:cxn>
                <a:cxn ang="0">
                  <a:pos x="204" y="476"/>
                </a:cxn>
                <a:cxn ang="0">
                  <a:pos x="217" y="542"/>
                </a:cxn>
                <a:cxn ang="0">
                  <a:pos x="232" y="611"/>
                </a:cxn>
                <a:cxn ang="0">
                  <a:pos x="244" y="681"/>
                </a:cxn>
                <a:cxn ang="0">
                  <a:pos x="255" y="755"/>
                </a:cxn>
                <a:cxn ang="0">
                  <a:pos x="255" y="755"/>
                </a:cxn>
              </a:cxnLst>
              <a:rect l="0" t="0" r="r" b="b"/>
              <a:pathLst>
                <a:path w="255" h="755">
                  <a:moveTo>
                    <a:pt x="255" y="755"/>
                  </a:moveTo>
                  <a:lnTo>
                    <a:pt x="247" y="753"/>
                  </a:lnTo>
                  <a:lnTo>
                    <a:pt x="238" y="753"/>
                  </a:lnTo>
                  <a:lnTo>
                    <a:pt x="230" y="753"/>
                  </a:lnTo>
                  <a:lnTo>
                    <a:pt x="223" y="753"/>
                  </a:lnTo>
                  <a:lnTo>
                    <a:pt x="215" y="751"/>
                  </a:lnTo>
                  <a:lnTo>
                    <a:pt x="208" y="751"/>
                  </a:lnTo>
                  <a:lnTo>
                    <a:pt x="198" y="751"/>
                  </a:lnTo>
                  <a:lnTo>
                    <a:pt x="190" y="751"/>
                  </a:lnTo>
                  <a:lnTo>
                    <a:pt x="185" y="715"/>
                  </a:lnTo>
                  <a:lnTo>
                    <a:pt x="179" y="675"/>
                  </a:lnTo>
                  <a:lnTo>
                    <a:pt x="171" y="633"/>
                  </a:lnTo>
                  <a:lnTo>
                    <a:pt x="166" y="590"/>
                  </a:lnTo>
                  <a:lnTo>
                    <a:pt x="154" y="542"/>
                  </a:lnTo>
                  <a:lnTo>
                    <a:pt x="147" y="495"/>
                  </a:lnTo>
                  <a:lnTo>
                    <a:pt x="135" y="443"/>
                  </a:lnTo>
                  <a:lnTo>
                    <a:pt x="126" y="394"/>
                  </a:lnTo>
                  <a:lnTo>
                    <a:pt x="112" y="343"/>
                  </a:lnTo>
                  <a:lnTo>
                    <a:pt x="101" y="291"/>
                  </a:lnTo>
                  <a:lnTo>
                    <a:pt x="86" y="240"/>
                  </a:lnTo>
                  <a:lnTo>
                    <a:pt x="73" y="189"/>
                  </a:lnTo>
                  <a:lnTo>
                    <a:pt x="54" y="139"/>
                  </a:lnTo>
                  <a:lnTo>
                    <a:pt x="36" y="92"/>
                  </a:lnTo>
                  <a:lnTo>
                    <a:pt x="17" y="44"/>
                  </a:lnTo>
                  <a:lnTo>
                    <a:pt x="0" y="0"/>
                  </a:lnTo>
                  <a:lnTo>
                    <a:pt x="80" y="14"/>
                  </a:lnTo>
                  <a:lnTo>
                    <a:pt x="80" y="18"/>
                  </a:lnTo>
                  <a:lnTo>
                    <a:pt x="84" y="29"/>
                  </a:lnTo>
                  <a:lnTo>
                    <a:pt x="92" y="48"/>
                  </a:lnTo>
                  <a:lnTo>
                    <a:pt x="99" y="75"/>
                  </a:lnTo>
                  <a:lnTo>
                    <a:pt x="109" y="107"/>
                  </a:lnTo>
                  <a:lnTo>
                    <a:pt x="120" y="145"/>
                  </a:lnTo>
                  <a:lnTo>
                    <a:pt x="133" y="191"/>
                  </a:lnTo>
                  <a:lnTo>
                    <a:pt x="147" y="240"/>
                  </a:lnTo>
                  <a:lnTo>
                    <a:pt x="160" y="293"/>
                  </a:lnTo>
                  <a:lnTo>
                    <a:pt x="175" y="350"/>
                  </a:lnTo>
                  <a:lnTo>
                    <a:pt x="189" y="411"/>
                  </a:lnTo>
                  <a:lnTo>
                    <a:pt x="204" y="476"/>
                  </a:lnTo>
                  <a:lnTo>
                    <a:pt x="217" y="542"/>
                  </a:lnTo>
                  <a:lnTo>
                    <a:pt x="232" y="611"/>
                  </a:lnTo>
                  <a:lnTo>
                    <a:pt x="244" y="681"/>
                  </a:lnTo>
                  <a:lnTo>
                    <a:pt x="255" y="755"/>
                  </a:lnTo>
                  <a:lnTo>
                    <a:pt x="255" y="7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381"/>
            <p:cNvSpPr>
              <a:spLocks/>
            </p:cNvSpPr>
            <p:nvPr/>
          </p:nvSpPr>
          <p:spPr bwMode="auto">
            <a:xfrm>
              <a:off x="7539400" y="785597"/>
              <a:ext cx="185803" cy="66899"/>
            </a:xfrm>
            <a:custGeom>
              <a:avLst/>
              <a:gdLst/>
              <a:ahLst/>
              <a:cxnLst>
                <a:cxn ang="0">
                  <a:pos x="580" y="190"/>
                </a:cxn>
                <a:cxn ang="0">
                  <a:pos x="573" y="188"/>
                </a:cxn>
                <a:cxn ang="0">
                  <a:pos x="561" y="184"/>
                </a:cxn>
                <a:cxn ang="0">
                  <a:pos x="540" y="177"/>
                </a:cxn>
                <a:cxn ang="0">
                  <a:pos x="514" y="169"/>
                </a:cxn>
                <a:cxn ang="0">
                  <a:pos x="480" y="160"/>
                </a:cxn>
                <a:cxn ang="0">
                  <a:pos x="445" y="148"/>
                </a:cxn>
                <a:cxn ang="0">
                  <a:pos x="405" y="135"/>
                </a:cxn>
                <a:cxn ang="0">
                  <a:pos x="364" y="122"/>
                </a:cxn>
                <a:cxn ang="0">
                  <a:pos x="318" y="106"/>
                </a:cxn>
                <a:cxn ang="0">
                  <a:pos x="274" y="89"/>
                </a:cxn>
                <a:cxn ang="0">
                  <a:pos x="230" y="74"/>
                </a:cxn>
                <a:cxn ang="0">
                  <a:pos x="189" y="59"/>
                </a:cxn>
                <a:cxn ang="0">
                  <a:pos x="149" y="42"/>
                </a:cxn>
                <a:cxn ang="0">
                  <a:pos x="115" y="27"/>
                </a:cxn>
                <a:cxn ang="0">
                  <a:pos x="82" y="11"/>
                </a:cxn>
                <a:cxn ang="0">
                  <a:pos x="58" y="0"/>
                </a:cxn>
                <a:cxn ang="0">
                  <a:pos x="0" y="23"/>
                </a:cxn>
                <a:cxn ang="0">
                  <a:pos x="4" y="25"/>
                </a:cxn>
                <a:cxn ang="0">
                  <a:pos x="16" y="28"/>
                </a:cxn>
                <a:cxn ang="0">
                  <a:pos x="35" y="38"/>
                </a:cxn>
                <a:cxn ang="0">
                  <a:pos x="59" y="49"/>
                </a:cxn>
                <a:cxn ang="0">
                  <a:pos x="90" y="61"/>
                </a:cxn>
                <a:cxn ang="0">
                  <a:pos x="126" y="76"/>
                </a:cxn>
                <a:cxn ang="0">
                  <a:pos x="166" y="93"/>
                </a:cxn>
                <a:cxn ang="0">
                  <a:pos x="208" y="110"/>
                </a:cxn>
                <a:cxn ang="0">
                  <a:pos x="253" y="127"/>
                </a:cxn>
                <a:cxn ang="0">
                  <a:pos x="301" y="144"/>
                </a:cxn>
                <a:cxn ang="0">
                  <a:pos x="348" y="162"/>
                </a:cxn>
                <a:cxn ang="0">
                  <a:pos x="398" y="179"/>
                </a:cxn>
                <a:cxn ang="0">
                  <a:pos x="443" y="192"/>
                </a:cxn>
                <a:cxn ang="0">
                  <a:pos x="491" y="205"/>
                </a:cxn>
                <a:cxn ang="0">
                  <a:pos x="537" y="217"/>
                </a:cxn>
                <a:cxn ang="0">
                  <a:pos x="580" y="226"/>
                </a:cxn>
                <a:cxn ang="0">
                  <a:pos x="580" y="190"/>
                </a:cxn>
                <a:cxn ang="0">
                  <a:pos x="580" y="190"/>
                </a:cxn>
              </a:cxnLst>
              <a:rect l="0" t="0" r="r" b="b"/>
              <a:pathLst>
                <a:path w="580" h="226">
                  <a:moveTo>
                    <a:pt x="580" y="190"/>
                  </a:moveTo>
                  <a:lnTo>
                    <a:pt x="573" y="188"/>
                  </a:lnTo>
                  <a:lnTo>
                    <a:pt x="561" y="184"/>
                  </a:lnTo>
                  <a:lnTo>
                    <a:pt x="540" y="177"/>
                  </a:lnTo>
                  <a:lnTo>
                    <a:pt x="514" y="169"/>
                  </a:lnTo>
                  <a:lnTo>
                    <a:pt x="480" y="160"/>
                  </a:lnTo>
                  <a:lnTo>
                    <a:pt x="445" y="148"/>
                  </a:lnTo>
                  <a:lnTo>
                    <a:pt x="405" y="135"/>
                  </a:lnTo>
                  <a:lnTo>
                    <a:pt x="364" y="122"/>
                  </a:lnTo>
                  <a:lnTo>
                    <a:pt x="318" y="106"/>
                  </a:lnTo>
                  <a:lnTo>
                    <a:pt x="274" y="89"/>
                  </a:lnTo>
                  <a:lnTo>
                    <a:pt x="230" y="74"/>
                  </a:lnTo>
                  <a:lnTo>
                    <a:pt x="189" y="59"/>
                  </a:lnTo>
                  <a:lnTo>
                    <a:pt x="149" y="42"/>
                  </a:lnTo>
                  <a:lnTo>
                    <a:pt x="115" y="27"/>
                  </a:lnTo>
                  <a:lnTo>
                    <a:pt x="82" y="11"/>
                  </a:lnTo>
                  <a:lnTo>
                    <a:pt x="58" y="0"/>
                  </a:lnTo>
                  <a:lnTo>
                    <a:pt x="0" y="23"/>
                  </a:lnTo>
                  <a:lnTo>
                    <a:pt x="4" y="25"/>
                  </a:lnTo>
                  <a:lnTo>
                    <a:pt x="16" y="28"/>
                  </a:lnTo>
                  <a:lnTo>
                    <a:pt x="35" y="38"/>
                  </a:lnTo>
                  <a:lnTo>
                    <a:pt x="59" y="49"/>
                  </a:lnTo>
                  <a:lnTo>
                    <a:pt x="90" y="61"/>
                  </a:lnTo>
                  <a:lnTo>
                    <a:pt x="126" y="76"/>
                  </a:lnTo>
                  <a:lnTo>
                    <a:pt x="166" y="93"/>
                  </a:lnTo>
                  <a:lnTo>
                    <a:pt x="208" y="110"/>
                  </a:lnTo>
                  <a:lnTo>
                    <a:pt x="253" y="127"/>
                  </a:lnTo>
                  <a:lnTo>
                    <a:pt x="301" y="144"/>
                  </a:lnTo>
                  <a:lnTo>
                    <a:pt x="348" y="162"/>
                  </a:lnTo>
                  <a:lnTo>
                    <a:pt x="398" y="179"/>
                  </a:lnTo>
                  <a:lnTo>
                    <a:pt x="443" y="192"/>
                  </a:lnTo>
                  <a:lnTo>
                    <a:pt x="491" y="205"/>
                  </a:lnTo>
                  <a:lnTo>
                    <a:pt x="537" y="217"/>
                  </a:lnTo>
                  <a:lnTo>
                    <a:pt x="580" y="226"/>
                  </a:lnTo>
                  <a:lnTo>
                    <a:pt x="580" y="190"/>
                  </a:lnTo>
                  <a:lnTo>
                    <a:pt x="580" y="1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382"/>
            <p:cNvSpPr>
              <a:spLocks/>
            </p:cNvSpPr>
            <p:nvPr/>
          </p:nvSpPr>
          <p:spPr bwMode="auto">
            <a:xfrm>
              <a:off x="7516335" y="908147"/>
              <a:ext cx="273579" cy="84068"/>
            </a:xfrm>
            <a:custGeom>
              <a:avLst/>
              <a:gdLst/>
              <a:ahLst/>
              <a:cxnLst>
                <a:cxn ang="0">
                  <a:pos x="856" y="284"/>
                </a:cxn>
                <a:cxn ang="0">
                  <a:pos x="829" y="282"/>
                </a:cxn>
                <a:cxn ang="0">
                  <a:pos x="797" y="278"/>
                </a:cxn>
                <a:cxn ang="0">
                  <a:pos x="753" y="272"/>
                </a:cxn>
                <a:cxn ang="0">
                  <a:pos x="704" y="267"/>
                </a:cxn>
                <a:cxn ang="0">
                  <a:pos x="648" y="255"/>
                </a:cxn>
                <a:cxn ang="0">
                  <a:pos x="591" y="246"/>
                </a:cxn>
                <a:cxn ang="0">
                  <a:pos x="527" y="232"/>
                </a:cxn>
                <a:cxn ang="0">
                  <a:pos x="464" y="219"/>
                </a:cxn>
                <a:cxn ang="0">
                  <a:pos x="398" y="204"/>
                </a:cxn>
                <a:cxn ang="0">
                  <a:pos x="331" y="187"/>
                </a:cxn>
                <a:cxn ang="0">
                  <a:pos x="266" y="168"/>
                </a:cxn>
                <a:cxn ang="0">
                  <a:pos x="207" y="149"/>
                </a:cxn>
                <a:cxn ang="0">
                  <a:pos x="149" y="126"/>
                </a:cxn>
                <a:cxn ang="0">
                  <a:pos x="97" y="107"/>
                </a:cxn>
                <a:cxn ang="0">
                  <a:pos x="50" y="84"/>
                </a:cxn>
                <a:cxn ang="0">
                  <a:pos x="12" y="61"/>
                </a:cxn>
                <a:cxn ang="0">
                  <a:pos x="0" y="0"/>
                </a:cxn>
                <a:cxn ang="0">
                  <a:pos x="6" y="2"/>
                </a:cxn>
                <a:cxn ang="0">
                  <a:pos x="21" y="10"/>
                </a:cxn>
                <a:cxn ang="0">
                  <a:pos x="46" y="19"/>
                </a:cxn>
                <a:cxn ang="0">
                  <a:pos x="80" y="33"/>
                </a:cxn>
                <a:cxn ang="0">
                  <a:pos x="120" y="48"/>
                </a:cxn>
                <a:cxn ang="0">
                  <a:pos x="168" y="65"/>
                </a:cxn>
                <a:cxn ang="0">
                  <a:pos x="223" y="84"/>
                </a:cxn>
                <a:cxn ang="0">
                  <a:pos x="283" y="107"/>
                </a:cxn>
                <a:cxn ang="0">
                  <a:pos x="344" y="126"/>
                </a:cxn>
                <a:cxn ang="0">
                  <a:pos x="411" y="147"/>
                </a:cxn>
                <a:cxn ang="0">
                  <a:pos x="479" y="168"/>
                </a:cxn>
                <a:cxn ang="0">
                  <a:pos x="552" y="187"/>
                </a:cxn>
                <a:cxn ang="0">
                  <a:pos x="622" y="204"/>
                </a:cxn>
                <a:cxn ang="0">
                  <a:pos x="694" y="217"/>
                </a:cxn>
                <a:cxn ang="0">
                  <a:pos x="763" y="228"/>
                </a:cxn>
                <a:cxn ang="0">
                  <a:pos x="831" y="238"/>
                </a:cxn>
                <a:cxn ang="0">
                  <a:pos x="856" y="284"/>
                </a:cxn>
                <a:cxn ang="0">
                  <a:pos x="856" y="284"/>
                </a:cxn>
              </a:cxnLst>
              <a:rect l="0" t="0" r="r" b="b"/>
              <a:pathLst>
                <a:path w="856" h="284">
                  <a:moveTo>
                    <a:pt x="856" y="284"/>
                  </a:moveTo>
                  <a:lnTo>
                    <a:pt x="829" y="282"/>
                  </a:lnTo>
                  <a:lnTo>
                    <a:pt x="797" y="278"/>
                  </a:lnTo>
                  <a:lnTo>
                    <a:pt x="753" y="272"/>
                  </a:lnTo>
                  <a:lnTo>
                    <a:pt x="704" y="267"/>
                  </a:lnTo>
                  <a:lnTo>
                    <a:pt x="648" y="255"/>
                  </a:lnTo>
                  <a:lnTo>
                    <a:pt x="591" y="246"/>
                  </a:lnTo>
                  <a:lnTo>
                    <a:pt x="527" y="232"/>
                  </a:lnTo>
                  <a:lnTo>
                    <a:pt x="464" y="219"/>
                  </a:lnTo>
                  <a:lnTo>
                    <a:pt x="398" y="204"/>
                  </a:lnTo>
                  <a:lnTo>
                    <a:pt x="331" y="187"/>
                  </a:lnTo>
                  <a:lnTo>
                    <a:pt x="266" y="168"/>
                  </a:lnTo>
                  <a:lnTo>
                    <a:pt x="207" y="149"/>
                  </a:lnTo>
                  <a:lnTo>
                    <a:pt x="149" y="126"/>
                  </a:lnTo>
                  <a:lnTo>
                    <a:pt x="97" y="107"/>
                  </a:lnTo>
                  <a:lnTo>
                    <a:pt x="50" y="84"/>
                  </a:lnTo>
                  <a:lnTo>
                    <a:pt x="12" y="61"/>
                  </a:lnTo>
                  <a:lnTo>
                    <a:pt x="0" y="0"/>
                  </a:lnTo>
                  <a:lnTo>
                    <a:pt x="6" y="2"/>
                  </a:lnTo>
                  <a:lnTo>
                    <a:pt x="21" y="10"/>
                  </a:lnTo>
                  <a:lnTo>
                    <a:pt x="46" y="19"/>
                  </a:lnTo>
                  <a:lnTo>
                    <a:pt x="80" y="33"/>
                  </a:lnTo>
                  <a:lnTo>
                    <a:pt x="120" y="48"/>
                  </a:lnTo>
                  <a:lnTo>
                    <a:pt x="168" y="65"/>
                  </a:lnTo>
                  <a:lnTo>
                    <a:pt x="223" y="84"/>
                  </a:lnTo>
                  <a:lnTo>
                    <a:pt x="283" y="107"/>
                  </a:lnTo>
                  <a:lnTo>
                    <a:pt x="344" y="126"/>
                  </a:lnTo>
                  <a:lnTo>
                    <a:pt x="411" y="147"/>
                  </a:lnTo>
                  <a:lnTo>
                    <a:pt x="479" y="168"/>
                  </a:lnTo>
                  <a:lnTo>
                    <a:pt x="552" y="187"/>
                  </a:lnTo>
                  <a:lnTo>
                    <a:pt x="622" y="204"/>
                  </a:lnTo>
                  <a:lnTo>
                    <a:pt x="694" y="217"/>
                  </a:lnTo>
                  <a:lnTo>
                    <a:pt x="763" y="228"/>
                  </a:lnTo>
                  <a:lnTo>
                    <a:pt x="831" y="238"/>
                  </a:lnTo>
                  <a:lnTo>
                    <a:pt x="856" y="284"/>
                  </a:lnTo>
                  <a:lnTo>
                    <a:pt x="856" y="28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389"/>
            <p:cNvSpPr>
              <a:spLocks/>
            </p:cNvSpPr>
            <p:nvPr/>
          </p:nvSpPr>
          <p:spPr bwMode="auto">
            <a:xfrm>
              <a:off x="7500958" y="446366"/>
              <a:ext cx="1124428" cy="820550"/>
            </a:xfrm>
            <a:custGeom>
              <a:avLst/>
              <a:gdLst/>
              <a:ahLst/>
              <a:cxnLst>
                <a:cxn ang="0">
                  <a:pos x="1190" y="41"/>
                </a:cxn>
                <a:cxn ang="0">
                  <a:pos x="1127" y="36"/>
                </a:cxn>
                <a:cxn ang="0">
                  <a:pos x="1013" y="28"/>
                </a:cxn>
                <a:cxn ang="0">
                  <a:pos x="863" y="20"/>
                </a:cxn>
                <a:cxn ang="0">
                  <a:pos x="682" y="11"/>
                </a:cxn>
                <a:cxn ang="0">
                  <a:pos x="484" y="3"/>
                </a:cxn>
                <a:cxn ang="0">
                  <a:pos x="285" y="0"/>
                </a:cxn>
                <a:cxn ang="0">
                  <a:pos x="89" y="1"/>
                </a:cxn>
                <a:cxn ang="0">
                  <a:pos x="0" y="30"/>
                </a:cxn>
                <a:cxn ang="0">
                  <a:pos x="2" y="224"/>
                </a:cxn>
                <a:cxn ang="0">
                  <a:pos x="7" y="564"/>
                </a:cxn>
                <a:cxn ang="0">
                  <a:pos x="15" y="998"/>
                </a:cxn>
                <a:cxn ang="0">
                  <a:pos x="19" y="1477"/>
                </a:cxn>
                <a:cxn ang="0">
                  <a:pos x="23" y="1950"/>
                </a:cxn>
                <a:cxn ang="0">
                  <a:pos x="23" y="2365"/>
                </a:cxn>
                <a:cxn ang="0">
                  <a:pos x="15" y="2672"/>
                </a:cxn>
                <a:cxn ang="0">
                  <a:pos x="1905" y="2771"/>
                </a:cxn>
                <a:cxn ang="0">
                  <a:pos x="1962" y="2771"/>
                </a:cxn>
                <a:cxn ang="0">
                  <a:pos x="2119" y="2769"/>
                </a:cxn>
                <a:cxn ang="0">
                  <a:pos x="2344" y="2766"/>
                </a:cxn>
                <a:cxn ang="0">
                  <a:pos x="2610" y="2766"/>
                </a:cxn>
                <a:cxn ang="0">
                  <a:pos x="2886" y="2764"/>
                </a:cxn>
                <a:cxn ang="0">
                  <a:pos x="3146" y="2766"/>
                </a:cxn>
                <a:cxn ang="0">
                  <a:pos x="3359" y="2766"/>
                </a:cxn>
                <a:cxn ang="0">
                  <a:pos x="3498" y="2771"/>
                </a:cxn>
                <a:cxn ang="0">
                  <a:pos x="3496" y="2701"/>
                </a:cxn>
                <a:cxn ang="0">
                  <a:pos x="3492" y="2511"/>
                </a:cxn>
                <a:cxn ang="0">
                  <a:pos x="3490" y="2222"/>
                </a:cxn>
                <a:cxn ang="0">
                  <a:pos x="3490" y="1865"/>
                </a:cxn>
                <a:cxn ang="0">
                  <a:pos x="3488" y="1460"/>
                </a:cxn>
                <a:cxn ang="0">
                  <a:pos x="3490" y="1038"/>
                </a:cxn>
                <a:cxn ang="0">
                  <a:pos x="3496" y="623"/>
                </a:cxn>
                <a:cxn ang="0">
                  <a:pos x="3509" y="241"/>
                </a:cxn>
                <a:cxn ang="0">
                  <a:pos x="3467" y="233"/>
                </a:cxn>
                <a:cxn ang="0">
                  <a:pos x="3357" y="211"/>
                </a:cxn>
                <a:cxn ang="0">
                  <a:pos x="3197" y="180"/>
                </a:cxn>
                <a:cxn ang="0">
                  <a:pos x="3005" y="146"/>
                </a:cxn>
                <a:cxn ang="0">
                  <a:pos x="2794" y="108"/>
                </a:cxn>
                <a:cxn ang="0">
                  <a:pos x="2589" y="78"/>
                </a:cxn>
                <a:cxn ang="0">
                  <a:pos x="2403" y="53"/>
                </a:cxn>
                <a:cxn ang="0">
                  <a:pos x="2254" y="43"/>
                </a:cxn>
                <a:cxn ang="0">
                  <a:pos x="2251" y="98"/>
                </a:cxn>
                <a:cxn ang="0">
                  <a:pos x="2313" y="102"/>
                </a:cxn>
                <a:cxn ang="0">
                  <a:pos x="2429" y="110"/>
                </a:cxn>
                <a:cxn ang="0">
                  <a:pos x="2585" y="125"/>
                </a:cxn>
                <a:cxn ang="0">
                  <a:pos x="2768" y="144"/>
                </a:cxn>
                <a:cxn ang="0">
                  <a:pos x="2965" y="173"/>
                </a:cxn>
                <a:cxn ang="0">
                  <a:pos x="3169" y="207"/>
                </a:cxn>
                <a:cxn ang="0">
                  <a:pos x="3361" y="252"/>
                </a:cxn>
                <a:cxn ang="0">
                  <a:pos x="3433" y="2697"/>
                </a:cxn>
                <a:cxn ang="0">
                  <a:pos x="83" y="2716"/>
                </a:cxn>
                <a:cxn ang="0">
                  <a:pos x="55" y="70"/>
                </a:cxn>
                <a:cxn ang="0">
                  <a:pos x="81" y="68"/>
                </a:cxn>
                <a:cxn ang="0">
                  <a:pos x="156" y="64"/>
                </a:cxn>
                <a:cxn ang="0">
                  <a:pos x="270" y="60"/>
                </a:cxn>
                <a:cxn ang="0">
                  <a:pos x="420" y="60"/>
                </a:cxn>
                <a:cxn ang="0">
                  <a:pos x="593" y="60"/>
                </a:cxn>
                <a:cxn ang="0">
                  <a:pos x="783" y="66"/>
                </a:cxn>
                <a:cxn ang="0">
                  <a:pos x="984" y="79"/>
                </a:cxn>
                <a:cxn ang="0">
                  <a:pos x="1188" y="98"/>
                </a:cxn>
                <a:cxn ang="0">
                  <a:pos x="1199" y="43"/>
                </a:cxn>
              </a:cxnLst>
              <a:rect l="0" t="0" r="r" b="b"/>
              <a:pathLst>
                <a:path w="3509" h="2771">
                  <a:moveTo>
                    <a:pt x="1199" y="43"/>
                  </a:moveTo>
                  <a:lnTo>
                    <a:pt x="1190" y="41"/>
                  </a:lnTo>
                  <a:lnTo>
                    <a:pt x="1167" y="39"/>
                  </a:lnTo>
                  <a:lnTo>
                    <a:pt x="1127" y="36"/>
                  </a:lnTo>
                  <a:lnTo>
                    <a:pt x="1078" y="34"/>
                  </a:lnTo>
                  <a:lnTo>
                    <a:pt x="1013" y="28"/>
                  </a:lnTo>
                  <a:lnTo>
                    <a:pt x="943" y="24"/>
                  </a:lnTo>
                  <a:lnTo>
                    <a:pt x="863" y="20"/>
                  </a:lnTo>
                  <a:lnTo>
                    <a:pt x="775" y="17"/>
                  </a:lnTo>
                  <a:lnTo>
                    <a:pt x="682" y="11"/>
                  </a:lnTo>
                  <a:lnTo>
                    <a:pt x="585" y="7"/>
                  </a:lnTo>
                  <a:lnTo>
                    <a:pt x="484" y="3"/>
                  </a:lnTo>
                  <a:lnTo>
                    <a:pt x="386" y="1"/>
                  </a:lnTo>
                  <a:lnTo>
                    <a:pt x="285" y="0"/>
                  </a:lnTo>
                  <a:lnTo>
                    <a:pt x="186" y="0"/>
                  </a:lnTo>
                  <a:lnTo>
                    <a:pt x="89" y="1"/>
                  </a:lnTo>
                  <a:lnTo>
                    <a:pt x="0" y="5"/>
                  </a:lnTo>
                  <a:lnTo>
                    <a:pt x="0" y="30"/>
                  </a:lnTo>
                  <a:lnTo>
                    <a:pt x="0" y="108"/>
                  </a:lnTo>
                  <a:lnTo>
                    <a:pt x="2" y="224"/>
                  </a:lnTo>
                  <a:lnTo>
                    <a:pt x="5" y="380"/>
                  </a:lnTo>
                  <a:lnTo>
                    <a:pt x="7" y="564"/>
                  </a:lnTo>
                  <a:lnTo>
                    <a:pt x="11" y="771"/>
                  </a:lnTo>
                  <a:lnTo>
                    <a:pt x="15" y="998"/>
                  </a:lnTo>
                  <a:lnTo>
                    <a:pt x="19" y="1235"/>
                  </a:lnTo>
                  <a:lnTo>
                    <a:pt x="19" y="1477"/>
                  </a:lnTo>
                  <a:lnTo>
                    <a:pt x="23" y="1718"/>
                  </a:lnTo>
                  <a:lnTo>
                    <a:pt x="23" y="1950"/>
                  </a:lnTo>
                  <a:lnTo>
                    <a:pt x="23" y="2169"/>
                  </a:lnTo>
                  <a:lnTo>
                    <a:pt x="23" y="2365"/>
                  </a:lnTo>
                  <a:lnTo>
                    <a:pt x="19" y="2538"/>
                  </a:lnTo>
                  <a:lnTo>
                    <a:pt x="15" y="2672"/>
                  </a:lnTo>
                  <a:lnTo>
                    <a:pt x="9" y="2771"/>
                  </a:lnTo>
                  <a:lnTo>
                    <a:pt x="1905" y="2771"/>
                  </a:lnTo>
                  <a:lnTo>
                    <a:pt x="1920" y="2771"/>
                  </a:lnTo>
                  <a:lnTo>
                    <a:pt x="1962" y="2771"/>
                  </a:lnTo>
                  <a:lnTo>
                    <a:pt x="2030" y="2769"/>
                  </a:lnTo>
                  <a:lnTo>
                    <a:pt x="2119" y="2769"/>
                  </a:lnTo>
                  <a:lnTo>
                    <a:pt x="2224" y="2768"/>
                  </a:lnTo>
                  <a:lnTo>
                    <a:pt x="2344" y="2766"/>
                  </a:lnTo>
                  <a:lnTo>
                    <a:pt x="2473" y="2766"/>
                  </a:lnTo>
                  <a:lnTo>
                    <a:pt x="2610" y="2766"/>
                  </a:lnTo>
                  <a:lnTo>
                    <a:pt x="2749" y="2766"/>
                  </a:lnTo>
                  <a:lnTo>
                    <a:pt x="2886" y="2764"/>
                  </a:lnTo>
                  <a:lnTo>
                    <a:pt x="3020" y="2764"/>
                  </a:lnTo>
                  <a:lnTo>
                    <a:pt x="3146" y="2766"/>
                  </a:lnTo>
                  <a:lnTo>
                    <a:pt x="3260" y="2766"/>
                  </a:lnTo>
                  <a:lnTo>
                    <a:pt x="3359" y="2766"/>
                  </a:lnTo>
                  <a:lnTo>
                    <a:pt x="3439" y="2769"/>
                  </a:lnTo>
                  <a:lnTo>
                    <a:pt x="3498" y="2771"/>
                  </a:lnTo>
                  <a:lnTo>
                    <a:pt x="3496" y="2752"/>
                  </a:lnTo>
                  <a:lnTo>
                    <a:pt x="3496" y="2701"/>
                  </a:lnTo>
                  <a:lnTo>
                    <a:pt x="3494" y="2619"/>
                  </a:lnTo>
                  <a:lnTo>
                    <a:pt x="3492" y="2511"/>
                  </a:lnTo>
                  <a:lnTo>
                    <a:pt x="3490" y="2376"/>
                  </a:lnTo>
                  <a:lnTo>
                    <a:pt x="3490" y="2222"/>
                  </a:lnTo>
                  <a:lnTo>
                    <a:pt x="3490" y="2049"/>
                  </a:lnTo>
                  <a:lnTo>
                    <a:pt x="3490" y="1865"/>
                  </a:lnTo>
                  <a:lnTo>
                    <a:pt x="3488" y="1665"/>
                  </a:lnTo>
                  <a:lnTo>
                    <a:pt x="3488" y="1460"/>
                  </a:lnTo>
                  <a:lnTo>
                    <a:pt x="3488" y="1249"/>
                  </a:lnTo>
                  <a:lnTo>
                    <a:pt x="3490" y="1038"/>
                  </a:lnTo>
                  <a:lnTo>
                    <a:pt x="3492" y="827"/>
                  </a:lnTo>
                  <a:lnTo>
                    <a:pt x="3496" y="623"/>
                  </a:lnTo>
                  <a:lnTo>
                    <a:pt x="3501" y="425"/>
                  </a:lnTo>
                  <a:lnTo>
                    <a:pt x="3509" y="241"/>
                  </a:lnTo>
                  <a:lnTo>
                    <a:pt x="3496" y="239"/>
                  </a:lnTo>
                  <a:lnTo>
                    <a:pt x="3467" y="233"/>
                  </a:lnTo>
                  <a:lnTo>
                    <a:pt x="3418" y="222"/>
                  </a:lnTo>
                  <a:lnTo>
                    <a:pt x="3357" y="211"/>
                  </a:lnTo>
                  <a:lnTo>
                    <a:pt x="3283" y="195"/>
                  </a:lnTo>
                  <a:lnTo>
                    <a:pt x="3197" y="180"/>
                  </a:lnTo>
                  <a:lnTo>
                    <a:pt x="3104" y="163"/>
                  </a:lnTo>
                  <a:lnTo>
                    <a:pt x="3005" y="146"/>
                  </a:lnTo>
                  <a:lnTo>
                    <a:pt x="2899" y="127"/>
                  </a:lnTo>
                  <a:lnTo>
                    <a:pt x="2794" y="108"/>
                  </a:lnTo>
                  <a:lnTo>
                    <a:pt x="2690" y="93"/>
                  </a:lnTo>
                  <a:lnTo>
                    <a:pt x="2589" y="78"/>
                  </a:lnTo>
                  <a:lnTo>
                    <a:pt x="2490" y="62"/>
                  </a:lnTo>
                  <a:lnTo>
                    <a:pt x="2403" y="53"/>
                  </a:lnTo>
                  <a:lnTo>
                    <a:pt x="2321" y="47"/>
                  </a:lnTo>
                  <a:lnTo>
                    <a:pt x="2254" y="43"/>
                  </a:lnTo>
                  <a:lnTo>
                    <a:pt x="2243" y="98"/>
                  </a:lnTo>
                  <a:lnTo>
                    <a:pt x="2251" y="98"/>
                  </a:lnTo>
                  <a:lnTo>
                    <a:pt x="2275" y="100"/>
                  </a:lnTo>
                  <a:lnTo>
                    <a:pt x="2313" y="102"/>
                  </a:lnTo>
                  <a:lnTo>
                    <a:pt x="2367" y="106"/>
                  </a:lnTo>
                  <a:lnTo>
                    <a:pt x="2429" y="110"/>
                  </a:lnTo>
                  <a:lnTo>
                    <a:pt x="2503" y="117"/>
                  </a:lnTo>
                  <a:lnTo>
                    <a:pt x="2585" y="125"/>
                  </a:lnTo>
                  <a:lnTo>
                    <a:pt x="2674" y="135"/>
                  </a:lnTo>
                  <a:lnTo>
                    <a:pt x="2768" y="144"/>
                  </a:lnTo>
                  <a:lnTo>
                    <a:pt x="2866" y="157"/>
                  </a:lnTo>
                  <a:lnTo>
                    <a:pt x="2965" y="173"/>
                  </a:lnTo>
                  <a:lnTo>
                    <a:pt x="3068" y="190"/>
                  </a:lnTo>
                  <a:lnTo>
                    <a:pt x="3169" y="207"/>
                  </a:lnTo>
                  <a:lnTo>
                    <a:pt x="3268" y="230"/>
                  </a:lnTo>
                  <a:lnTo>
                    <a:pt x="3361" y="252"/>
                  </a:lnTo>
                  <a:lnTo>
                    <a:pt x="3452" y="279"/>
                  </a:lnTo>
                  <a:lnTo>
                    <a:pt x="3433" y="2697"/>
                  </a:lnTo>
                  <a:lnTo>
                    <a:pt x="1454" y="2726"/>
                  </a:lnTo>
                  <a:lnTo>
                    <a:pt x="83" y="2716"/>
                  </a:lnTo>
                  <a:lnTo>
                    <a:pt x="66" y="1222"/>
                  </a:lnTo>
                  <a:lnTo>
                    <a:pt x="55" y="70"/>
                  </a:lnTo>
                  <a:lnTo>
                    <a:pt x="61" y="70"/>
                  </a:lnTo>
                  <a:lnTo>
                    <a:pt x="81" y="68"/>
                  </a:lnTo>
                  <a:lnTo>
                    <a:pt x="112" y="66"/>
                  </a:lnTo>
                  <a:lnTo>
                    <a:pt x="156" y="64"/>
                  </a:lnTo>
                  <a:lnTo>
                    <a:pt x="209" y="62"/>
                  </a:lnTo>
                  <a:lnTo>
                    <a:pt x="270" y="60"/>
                  </a:lnTo>
                  <a:lnTo>
                    <a:pt x="340" y="60"/>
                  </a:lnTo>
                  <a:lnTo>
                    <a:pt x="420" y="60"/>
                  </a:lnTo>
                  <a:lnTo>
                    <a:pt x="502" y="60"/>
                  </a:lnTo>
                  <a:lnTo>
                    <a:pt x="593" y="60"/>
                  </a:lnTo>
                  <a:lnTo>
                    <a:pt x="686" y="62"/>
                  </a:lnTo>
                  <a:lnTo>
                    <a:pt x="783" y="66"/>
                  </a:lnTo>
                  <a:lnTo>
                    <a:pt x="882" y="70"/>
                  </a:lnTo>
                  <a:lnTo>
                    <a:pt x="984" y="79"/>
                  </a:lnTo>
                  <a:lnTo>
                    <a:pt x="1085" y="87"/>
                  </a:lnTo>
                  <a:lnTo>
                    <a:pt x="1188" y="98"/>
                  </a:lnTo>
                  <a:lnTo>
                    <a:pt x="1199" y="43"/>
                  </a:lnTo>
                  <a:lnTo>
                    <a:pt x="1199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410"/>
            <p:cNvSpPr>
              <a:spLocks/>
            </p:cNvSpPr>
            <p:nvPr/>
          </p:nvSpPr>
          <p:spPr bwMode="auto">
            <a:xfrm>
              <a:off x="7517616" y="1131933"/>
              <a:ext cx="85854" cy="42034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245" y="0"/>
                </a:cxn>
                <a:cxn ang="0">
                  <a:pos x="268" y="55"/>
                </a:cxn>
                <a:cxn ang="0">
                  <a:pos x="0" y="143"/>
                </a:cxn>
                <a:cxn ang="0">
                  <a:pos x="0" y="91"/>
                </a:cxn>
                <a:cxn ang="0">
                  <a:pos x="0" y="91"/>
                </a:cxn>
              </a:cxnLst>
              <a:rect l="0" t="0" r="r" b="b"/>
              <a:pathLst>
                <a:path w="268" h="143">
                  <a:moveTo>
                    <a:pt x="0" y="91"/>
                  </a:moveTo>
                  <a:lnTo>
                    <a:pt x="245" y="0"/>
                  </a:lnTo>
                  <a:lnTo>
                    <a:pt x="268" y="55"/>
                  </a:lnTo>
                  <a:lnTo>
                    <a:pt x="0" y="143"/>
                  </a:lnTo>
                  <a:lnTo>
                    <a:pt x="0" y="9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411"/>
            <p:cNvSpPr>
              <a:spLocks/>
            </p:cNvSpPr>
            <p:nvPr/>
          </p:nvSpPr>
          <p:spPr bwMode="auto">
            <a:xfrm>
              <a:off x="7656648" y="1087531"/>
              <a:ext cx="82010" cy="36113"/>
            </a:xfrm>
            <a:custGeom>
              <a:avLst/>
              <a:gdLst/>
              <a:ahLst/>
              <a:cxnLst>
                <a:cxn ang="0">
                  <a:pos x="0" y="83"/>
                </a:cxn>
                <a:cxn ang="0">
                  <a:pos x="17" y="121"/>
                </a:cxn>
                <a:cxn ang="0">
                  <a:pos x="255" y="45"/>
                </a:cxn>
                <a:cxn ang="0">
                  <a:pos x="249" y="0"/>
                </a:cxn>
                <a:cxn ang="0">
                  <a:pos x="0" y="83"/>
                </a:cxn>
                <a:cxn ang="0">
                  <a:pos x="0" y="83"/>
                </a:cxn>
              </a:cxnLst>
              <a:rect l="0" t="0" r="r" b="b"/>
              <a:pathLst>
                <a:path w="255" h="121">
                  <a:moveTo>
                    <a:pt x="0" y="83"/>
                  </a:moveTo>
                  <a:lnTo>
                    <a:pt x="17" y="121"/>
                  </a:lnTo>
                  <a:lnTo>
                    <a:pt x="255" y="45"/>
                  </a:lnTo>
                  <a:lnTo>
                    <a:pt x="249" y="0"/>
                  </a:lnTo>
                  <a:lnTo>
                    <a:pt x="0" y="83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412"/>
            <p:cNvSpPr>
              <a:spLocks/>
            </p:cNvSpPr>
            <p:nvPr/>
          </p:nvSpPr>
          <p:spPr bwMode="auto">
            <a:xfrm>
              <a:off x="7799524" y="1047865"/>
              <a:ext cx="79447" cy="34338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10" y="116"/>
                </a:cxn>
                <a:cxn ang="0">
                  <a:pos x="249" y="32"/>
                </a:cxn>
                <a:cxn ang="0">
                  <a:pos x="240" y="0"/>
                </a:cxn>
                <a:cxn ang="0">
                  <a:pos x="0" y="85"/>
                </a:cxn>
                <a:cxn ang="0">
                  <a:pos x="0" y="85"/>
                </a:cxn>
              </a:cxnLst>
              <a:rect l="0" t="0" r="r" b="b"/>
              <a:pathLst>
                <a:path w="249" h="116">
                  <a:moveTo>
                    <a:pt x="0" y="85"/>
                  </a:moveTo>
                  <a:lnTo>
                    <a:pt x="10" y="116"/>
                  </a:lnTo>
                  <a:lnTo>
                    <a:pt x="249" y="32"/>
                  </a:lnTo>
                  <a:lnTo>
                    <a:pt x="240" y="0"/>
                  </a:lnTo>
                  <a:lnTo>
                    <a:pt x="0" y="85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413"/>
            <p:cNvSpPr>
              <a:spLocks/>
            </p:cNvSpPr>
            <p:nvPr/>
          </p:nvSpPr>
          <p:spPr bwMode="auto">
            <a:xfrm>
              <a:off x="7925101" y="1018856"/>
              <a:ext cx="48053" cy="23681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15" y="80"/>
                </a:cxn>
                <a:cxn ang="0">
                  <a:pos x="150" y="30"/>
                </a:cxn>
                <a:cxn ang="0">
                  <a:pos x="139" y="0"/>
                </a:cxn>
                <a:cxn ang="0">
                  <a:pos x="0" y="45"/>
                </a:cxn>
                <a:cxn ang="0">
                  <a:pos x="0" y="45"/>
                </a:cxn>
              </a:cxnLst>
              <a:rect l="0" t="0" r="r" b="b"/>
              <a:pathLst>
                <a:path w="150" h="80">
                  <a:moveTo>
                    <a:pt x="0" y="45"/>
                  </a:moveTo>
                  <a:lnTo>
                    <a:pt x="15" y="80"/>
                  </a:lnTo>
                  <a:lnTo>
                    <a:pt x="150" y="30"/>
                  </a:lnTo>
                  <a:lnTo>
                    <a:pt x="139" y="0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14"/>
            <p:cNvSpPr>
              <a:spLocks/>
            </p:cNvSpPr>
            <p:nvPr/>
          </p:nvSpPr>
          <p:spPr bwMode="auto">
            <a:xfrm>
              <a:off x="8005829" y="983926"/>
              <a:ext cx="46771" cy="27233"/>
            </a:xfrm>
            <a:custGeom>
              <a:avLst/>
              <a:gdLst/>
              <a:ahLst/>
              <a:cxnLst>
                <a:cxn ang="0">
                  <a:pos x="0" y="65"/>
                </a:cxn>
                <a:cxn ang="0">
                  <a:pos x="15" y="93"/>
                </a:cxn>
                <a:cxn ang="0">
                  <a:pos x="146" y="32"/>
                </a:cxn>
                <a:cxn ang="0">
                  <a:pos x="135" y="0"/>
                </a:cxn>
                <a:cxn ang="0">
                  <a:pos x="0" y="65"/>
                </a:cxn>
                <a:cxn ang="0">
                  <a:pos x="0" y="65"/>
                </a:cxn>
              </a:cxnLst>
              <a:rect l="0" t="0" r="r" b="b"/>
              <a:pathLst>
                <a:path w="146" h="93">
                  <a:moveTo>
                    <a:pt x="0" y="65"/>
                  </a:moveTo>
                  <a:lnTo>
                    <a:pt x="15" y="93"/>
                  </a:lnTo>
                  <a:lnTo>
                    <a:pt x="146" y="32"/>
                  </a:lnTo>
                  <a:lnTo>
                    <a:pt x="135" y="0"/>
                  </a:lnTo>
                  <a:lnTo>
                    <a:pt x="0" y="65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415"/>
            <p:cNvSpPr>
              <a:spLocks/>
            </p:cNvSpPr>
            <p:nvPr/>
          </p:nvSpPr>
          <p:spPr bwMode="auto">
            <a:xfrm>
              <a:off x="8080150" y="948405"/>
              <a:ext cx="40364" cy="28417"/>
            </a:xfrm>
            <a:custGeom>
              <a:avLst/>
              <a:gdLst/>
              <a:ahLst/>
              <a:cxnLst>
                <a:cxn ang="0">
                  <a:pos x="0" y="76"/>
                </a:cxn>
                <a:cxn ang="0">
                  <a:pos x="15" y="97"/>
                </a:cxn>
                <a:cxn ang="0">
                  <a:pos x="127" y="25"/>
                </a:cxn>
                <a:cxn ang="0">
                  <a:pos x="117" y="0"/>
                </a:cxn>
                <a:cxn ang="0">
                  <a:pos x="0" y="76"/>
                </a:cxn>
                <a:cxn ang="0">
                  <a:pos x="0" y="76"/>
                </a:cxn>
              </a:cxnLst>
              <a:rect l="0" t="0" r="r" b="b"/>
              <a:pathLst>
                <a:path w="127" h="97">
                  <a:moveTo>
                    <a:pt x="0" y="76"/>
                  </a:moveTo>
                  <a:lnTo>
                    <a:pt x="15" y="97"/>
                  </a:lnTo>
                  <a:lnTo>
                    <a:pt x="127" y="25"/>
                  </a:lnTo>
                  <a:lnTo>
                    <a:pt x="117" y="0"/>
                  </a:lnTo>
                  <a:lnTo>
                    <a:pt x="0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16"/>
            <p:cNvSpPr>
              <a:spLocks/>
            </p:cNvSpPr>
            <p:nvPr/>
          </p:nvSpPr>
          <p:spPr bwMode="auto">
            <a:xfrm>
              <a:off x="8146143" y="909331"/>
              <a:ext cx="33316" cy="27233"/>
            </a:xfrm>
            <a:custGeom>
              <a:avLst/>
              <a:gdLst/>
              <a:ahLst/>
              <a:cxnLst>
                <a:cxn ang="0">
                  <a:pos x="0" y="74"/>
                </a:cxn>
                <a:cxn ang="0">
                  <a:pos x="17" y="91"/>
                </a:cxn>
                <a:cxn ang="0">
                  <a:pos x="102" y="23"/>
                </a:cxn>
                <a:cxn ang="0">
                  <a:pos x="91" y="0"/>
                </a:cxn>
                <a:cxn ang="0">
                  <a:pos x="0" y="74"/>
                </a:cxn>
                <a:cxn ang="0">
                  <a:pos x="0" y="74"/>
                </a:cxn>
              </a:cxnLst>
              <a:rect l="0" t="0" r="r" b="b"/>
              <a:pathLst>
                <a:path w="102" h="91">
                  <a:moveTo>
                    <a:pt x="0" y="74"/>
                  </a:moveTo>
                  <a:lnTo>
                    <a:pt x="17" y="91"/>
                  </a:lnTo>
                  <a:lnTo>
                    <a:pt x="102" y="23"/>
                  </a:lnTo>
                  <a:lnTo>
                    <a:pt x="91" y="0"/>
                  </a:lnTo>
                  <a:lnTo>
                    <a:pt x="0" y="74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417"/>
            <p:cNvSpPr>
              <a:spLocks/>
            </p:cNvSpPr>
            <p:nvPr/>
          </p:nvSpPr>
          <p:spPr bwMode="auto">
            <a:xfrm>
              <a:off x="8196117" y="874993"/>
              <a:ext cx="24347" cy="2486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19" y="84"/>
                </a:cxn>
                <a:cxn ang="0">
                  <a:pos x="76" y="15"/>
                </a:cxn>
                <a:cxn ang="0">
                  <a:pos x="61" y="0"/>
                </a:cxn>
                <a:cxn ang="0">
                  <a:pos x="0" y="57"/>
                </a:cxn>
                <a:cxn ang="0">
                  <a:pos x="0" y="57"/>
                </a:cxn>
              </a:cxnLst>
              <a:rect l="0" t="0" r="r" b="b"/>
              <a:pathLst>
                <a:path w="76" h="84">
                  <a:moveTo>
                    <a:pt x="0" y="57"/>
                  </a:moveTo>
                  <a:lnTo>
                    <a:pt x="19" y="84"/>
                  </a:lnTo>
                  <a:lnTo>
                    <a:pt x="76" y="15"/>
                  </a:lnTo>
                  <a:lnTo>
                    <a:pt x="61" y="0"/>
                  </a:lnTo>
                  <a:lnTo>
                    <a:pt x="0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418"/>
            <p:cNvSpPr>
              <a:spLocks/>
            </p:cNvSpPr>
            <p:nvPr/>
          </p:nvSpPr>
          <p:spPr bwMode="auto">
            <a:xfrm>
              <a:off x="8230074" y="835919"/>
              <a:ext cx="17940" cy="23089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23" y="78"/>
                </a:cxn>
                <a:cxn ang="0">
                  <a:pos x="57" y="12"/>
                </a:cxn>
                <a:cxn ang="0">
                  <a:pos x="44" y="0"/>
                </a:cxn>
                <a:cxn ang="0">
                  <a:pos x="0" y="69"/>
                </a:cxn>
                <a:cxn ang="0">
                  <a:pos x="0" y="69"/>
                </a:cxn>
              </a:cxnLst>
              <a:rect l="0" t="0" r="r" b="b"/>
              <a:pathLst>
                <a:path w="57" h="78">
                  <a:moveTo>
                    <a:pt x="0" y="69"/>
                  </a:moveTo>
                  <a:lnTo>
                    <a:pt x="23" y="78"/>
                  </a:lnTo>
                  <a:lnTo>
                    <a:pt x="57" y="12"/>
                  </a:lnTo>
                  <a:lnTo>
                    <a:pt x="44" y="0"/>
                  </a:lnTo>
                  <a:lnTo>
                    <a:pt x="0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19"/>
            <p:cNvSpPr>
              <a:spLocks/>
            </p:cNvSpPr>
            <p:nvPr/>
          </p:nvSpPr>
          <p:spPr bwMode="auto">
            <a:xfrm>
              <a:off x="8249295" y="796254"/>
              <a:ext cx="10892" cy="21905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21" y="74"/>
                </a:cxn>
                <a:cxn ang="0">
                  <a:pos x="34" y="8"/>
                </a:cxn>
                <a:cxn ang="0">
                  <a:pos x="17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34" h="74">
                  <a:moveTo>
                    <a:pt x="0" y="72"/>
                  </a:moveTo>
                  <a:lnTo>
                    <a:pt x="21" y="74"/>
                  </a:lnTo>
                  <a:lnTo>
                    <a:pt x="34" y="8"/>
                  </a:lnTo>
                  <a:lnTo>
                    <a:pt x="17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420"/>
            <p:cNvSpPr>
              <a:spLocks/>
            </p:cNvSpPr>
            <p:nvPr/>
          </p:nvSpPr>
          <p:spPr bwMode="auto">
            <a:xfrm>
              <a:off x="8248655" y="749483"/>
              <a:ext cx="8970" cy="23681"/>
            </a:xfrm>
            <a:custGeom>
              <a:avLst/>
              <a:gdLst/>
              <a:ahLst/>
              <a:cxnLst>
                <a:cxn ang="0">
                  <a:pos x="10" y="80"/>
                </a:cxn>
                <a:cxn ang="0">
                  <a:pos x="29" y="76"/>
                </a:cxn>
                <a:cxn ang="0">
                  <a:pos x="21" y="0"/>
                </a:cxn>
                <a:cxn ang="0">
                  <a:pos x="0" y="2"/>
                </a:cxn>
                <a:cxn ang="0">
                  <a:pos x="10" y="80"/>
                </a:cxn>
                <a:cxn ang="0">
                  <a:pos x="10" y="80"/>
                </a:cxn>
              </a:cxnLst>
              <a:rect l="0" t="0" r="r" b="b"/>
              <a:pathLst>
                <a:path w="29" h="80">
                  <a:moveTo>
                    <a:pt x="10" y="80"/>
                  </a:moveTo>
                  <a:lnTo>
                    <a:pt x="29" y="76"/>
                  </a:lnTo>
                  <a:lnTo>
                    <a:pt x="21" y="0"/>
                  </a:lnTo>
                  <a:lnTo>
                    <a:pt x="0" y="2"/>
                  </a:lnTo>
                  <a:lnTo>
                    <a:pt x="10" y="80"/>
                  </a:lnTo>
                  <a:lnTo>
                    <a:pt x="1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421"/>
            <p:cNvSpPr>
              <a:spLocks/>
            </p:cNvSpPr>
            <p:nvPr/>
          </p:nvSpPr>
          <p:spPr bwMode="auto">
            <a:xfrm>
              <a:off x="8221745" y="706266"/>
              <a:ext cx="21784" cy="26641"/>
            </a:xfrm>
            <a:custGeom>
              <a:avLst/>
              <a:gdLst/>
              <a:ahLst/>
              <a:cxnLst>
                <a:cxn ang="0">
                  <a:pos x="43" y="89"/>
                </a:cxn>
                <a:cxn ang="0">
                  <a:pos x="68" y="78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43" y="89"/>
                </a:cxn>
                <a:cxn ang="0">
                  <a:pos x="43" y="89"/>
                </a:cxn>
              </a:cxnLst>
              <a:rect l="0" t="0" r="r" b="b"/>
              <a:pathLst>
                <a:path w="68" h="89">
                  <a:moveTo>
                    <a:pt x="43" y="89"/>
                  </a:moveTo>
                  <a:lnTo>
                    <a:pt x="68" y="78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43" y="89"/>
                  </a:lnTo>
                  <a:lnTo>
                    <a:pt x="43" y="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422"/>
            <p:cNvSpPr>
              <a:spLocks/>
            </p:cNvSpPr>
            <p:nvPr/>
          </p:nvSpPr>
          <p:spPr bwMode="auto">
            <a:xfrm>
              <a:off x="8172411" y="673112"/>
              <a:ext cx="30113" cy="20129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93" y="47"/>
                </a:cxn>
                <a:cxn ang="0">
                  <a:pos x="78" y="68"/>
                </a:cxn>
                <a:cxn ang="0">
                  <a:pos x="0" y="19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93" h="68">
                  <a:moveTo>
                    <a:pt x="15" y="0"/>
                  </a:moveTo>
                  <a:lnTo>
                    <a:pt x="93" y="47"/>
                  </a:lnTo>
                  <a:lnTo>
                    <a:pt x="78" y="68"/>
                  </a:lnTo>
                  <a:lnTo>
                    <a:pt x="0" y="19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423"/>
            <p:cNvSpPr>
              <a:spLocks/>
            </p:cNvSpPr>
            <p:nvPr/>
          </p:nvSpPr>
          <p:spPr bwMode="auto">
            <a:xfrm>
              <a:off x="8128203" y="658311"/>
              <a:ext cx="28191" cy="12432"/>
            </a:xfrm>
            <a:custGeom>
              <a:avLst/>
              <a:gdLst/>
              <a:ahLst/>
              <a:cxnLst>
                <a:cxn ang="0">
                  <a:pos x="32" y="8"/>
                </a:cxn>
                <a:cxn ang="0">
                  <a:pos x="87" y="19"/>
                </a:cxn>
                <a:cxn ang="0">
                  <a:pos x="80" y="42"/>
                </a:cxn>
                <a:cxn ang="0">
                  <a:pos x="0" y="25"/>
                </a:cxn>
                <a:cxn ang="0">
                  <a:pos x="4" y="0"/>
                </a:cxn>
                <a:cxn ang="0">
                  <a:pos x="32" y="8"/>
                </a:cxn>
                <a:cxn ang="0">
                  <a:pos x="32" y="8"/>
                </a:cxn>
              </a:cxnLst>
              <a:rect l="0" t="0" r="r" b="b"/>
              <a:pathLst>
                <a:path w="87" h="42">
                  <a:moveTo>
                    <a:pt x="32" y="8"/>
                  </a:moveTo>
                  <a:lnTo>
                    <a:pt x="87" y="19"/>
                  </a:lnTo>
                  <a:lnTo>
                    <a:pt x="80" y="42"/>
                  </a:lnTo>
                  <a:lnTo>
                    <a:pt x="0" y="25"/>
                  </a:lnTo>
                  <a:lnTo>
                    <a:pt x="4" y="0"/>
                  </a:lnTo>
                  <a:lnTo>
                    <a:pt x="32" y="8"/>
                  </a:lnTo>
                  <a:lnTo>
                    <a:pt x="32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424"/>
            <p:cNvSpPr>
              <a:spLocks/>
            </p:cNvSpPr>
            <p:nvPr/>
          </p:nvSpPr>
          <p:spPr bwMode="auto">
            <a:xfrm>
              <a:off x="7976998" y="657127"/>
              <a:ext cx="28832" cy="9472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0" y="4"/>
                </a:cxn>
                <a:cxn ang="0">
                  <a:pos x="0" y="33"/>
                </a:cxn>
                <a:cxn ang="0">
                  <a:pos x="90" y="27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90" h="33">
                  <a:moveTo>
                    <a:pt x="76" y="0"/>
                  </a:moveTo>
                  <a:lnTo>
                    <a:pt x="0" y="4"/>
                  </a:lnTo>
                  <a:lnTo>
                    <a:pt x="0" y="33"/>
                  </a:lnTo>
                  <a:lnTo>
                    <a:pt x="90" y="27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425"/>
            <p:cNvSpPr>
              <a:spLocks/>
            </p:cNvSpPr>
            <p:nvPr/>
          </p:nvSpPr>
          <p:spPr bwMode="auto">
            <a:xfrm>
              <a:off x="7923820" y="661272"/>
              <a:ext cx="34598" cy="11248"/>
            </a:xfrm>
            <a:custGeom>
              <a:avLst/>
              <a:gdLst/>
              <a:ahLst/>
              <a:cxnLst>
                <a:cxn ang="0">
                  <a:pos x="34" y="9"/>
                </a:cxn>
                <a:cxn ang="0">
                  <a:pos x="108" y="0"/>
                </a:cxn>
                <a:cxn ang="0">
                  <a:pos x="108" y="19"/>
                </a:cxn>
                <a:cxn ang="0">
                  <a:pos x="0" y="38"/>
                </a:cxn>
                <a:cxn ang="0">
                  <a:pos x="34" y="9"/>
                </a:cxn>
                <a:cxn ang="0">
                  <a:pos x="34" y="9"/>
                </a:cxn>
              </a:cxnLst>
              <a:rect l="0" t="0" r="r" b="b"/>
              <a:pathLst>
                <a:path w="108" h="38">
                  <a:moveTo>
                    <a:pt x="34" y="9"/>
                  </a:moveTo>
                  <a:lnTo>
                    <a:pt x="108" y="0"/>
                  </a:lnTo>
                  <a:lnTo>
                    <a:pt x="108" y="19"/>
                  </a:lnTo>
                  <a:lnTo>
                    <a:pt x="0" y="38"/>
                  </a:lnTo>
                  <a:lnTo>
                    <a:pt x="34" y="9"/>
                  </a:lnTo>
                  <a:lnTo>
                    <a:pt x="34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426"/>
            <p:cNvSpPr>
              <a:spLocks/>
            </p:cNvSpPr>
            <p:nvPr/>
          </p:nvSpPr>
          <p:spPr bwMode="auto">
            <a:xfrm>
              <a:off x="7515694" y="722842"/>
              <a:ext cx="49975" cy="22497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151" y="0"/>
                </a:cxn>
                <a:cxn ang="0">
                  <a:pos x="156" y="27"/>
                </a:cxn>
                <a:cxn ang="0">
                  <a:pos x="0" y="76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156" h="76">
                  <a:moveTo>
                    <a:pt x="0" y="38"/>
                  </a:moveTo>
                  <a:lnTo>
                    <a:pt x="151" y="0"/>
                  </a:lnTo>
                  <a:lnTo>
                    <a:pt x="156" y="27"/>
                  </a:lnTo>
                  <a:lnTo>
                    <a:pt x="0" y="76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427"/>
            <p:cNvSpPr>
              <a:spLocks/>
            </p:cNvSpPr>
            <p:nvPr/>
          </p:nvSpPr>
          <p:spPr bwMode="auto">
            <a:xfrm>
              <a:off x="7590015" y="704489"/>
              <a:ext cx="58304" cy="19537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" y="67"/>
                </a:cxn>
                <a:cxn ang="0">
                  <a:pos x="183" y="25"/>
                </a:cxn>
                <a:cxn ang="0">
                  <a:pos x="183" y="0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183" h="67">
                  <a:moveTo>
                    <a:pt x="0" y="44"/>
                  </a:moveTo>
                  <a:lnTo>
                    <a:pt x="4" y="67"/>
                  </a:lnTo>
                  <a:lnTo>
                    <a:pt x="183" y="25"/>
                  </a:lnTo>
                  <a:lnTo>
                    <a:pt x="183" y="0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428"/>
            <p:cNvSpPr>
              <a:spLocks/>
            </p:cNvSpPr>
            <p:nvPr/>
          </p:nvSpPr>
          <p:spPr bwMode="auto">
            <a:xfrm>
              <a:off x="7677791" y="693833"/>
              <a:ext cx="37161" cy="14800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9" y="49"/>
                </a:cxn>
                <a:cxn ang="0">
                  <a:pos x="116" y="34"/>
                </a:cxn>
                <a:cxn ang="0">
                  <a:pos x="116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116" h="49">
                  <a:moveTo>
                    <a:pt x="0" y="23"/>
                  </a:moveTo>
                  <a:lnTo>
                    <a:pt x="9" y="49"/>
                  </a:lnTo>
                  <a:lnTo>
                    <a:pt x="116" y="34"/>
                  </a:lnTo>
                  <a:lnTo>
                    <a:pt x="116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429"/>
            <p:cNvSpPr>
              <a:spLocks/>
            </p:cNvSpPr>
            <p:nvPr/>
          </p:nvSpPr>
          <p:spPr bwMode="auto">
            <a:xfrm>
              <a:off x="7627176" y="471823"/>
              <a:ext cx="30754" cy="207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4" y="70"/>
                </a:cxn>
                <a:cxn ang="0">
                  <a:pos x="97" y="51"/>
                </a:cxn>
                <a:cxn ang="0">
                  <a:pos x="53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7" h="70">
                  <a:moveTo>
                    <a:pt x="0" y="0"/>
                  </a:moveTo>
                  <a:lnTo>
                    <a:pt x="74" y="70"/>
                  </a:lnTo>
                  <a:lnTo>
                    <a:pt x="97" y="51"/>
                  </a:lnTo>
                  <a:lnTo>
                    <a:pt x="53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430"/>
            <p:cNvSpPr>
              <a:spLocks/>
            </p:cNvSpPr>
            <p:nvPr/>
          </p:nvSpPr>
          <p:spPr bwMode="auto">
            <a:xfrm>
              <a:off x="7669462" y="501424"/>
              <a:ext cx="28191" cy="28417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1" y="97"/>
                </a:cxn>
                <a:cxn ang="0">
                  <a:pos x="88" y="84"/>
                </a:cxn>
                <a:cxn ang="0">
                  <a:pos x="19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88" h="97">
                  <a:moveTo>
                    <a:pt x="0" y="15"/>
                  </a:moveTo>
                  <a:lnTo>
                    <a:pt x="61" y="97"/>
                  </a:lnTo>
                  <a:lnTo>
                    <a:pt x="88" y="84"/>
                  </a:lnTo>
                  <a:lnTo>
                    <a:pt x="19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31"/>
            <p:cNvSpPr>
              <a:spLocks/>
            </p:cNvSpPr>
            <p:nvPr/>
          </p:nvSpPr>
          <p:spPr bwMode="auto">
            <a:xfrm>
              <a:off x="7714311" y="548786"/>
              <a:ext cx="28191" cy="30785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57" y="104"/>
                </a:cxn>
                <a:cxn ang="0">
                  <a:pos x="89" y="91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89" h="104">
                  <a:moveTo>
                    <a:pt x="0" y="19"/>
                  </a:moveTo>
                  <a:lnTo>
                    <a:pt x="57" y="104"/>
                  </a:lnTo>
                  <a:lnTo>
                    <a:pt x="89" y="91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32"/>
            <p:cNvSpPr>
              <a:spLocks/>
            </p:cNvSpPr>
            <p:nvPr/>
          </p:nvSpPr>
          <p:spPr bwMode="auto">
            <a:xfrm>
              <a:off x="7751472" y="594965"/>
              <a:ext cx="23065" cy="26049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53" y="90"/>
                </a:cxn>
                <a:cxn ang="0">
                  <a:pos x="72" y="76"/>
                </a:cxn>
                <a:cxn ang="0">
                  <a:pos x="13" y="0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72" h="90">
                  <a:moveTo>
                    <a:pt x="0" y="16"/>
                  </a:moveTo>
                  <a:lnTo>
                    <a:pt x="53" y="90"/>
                  </a:lnTo>
                  <a:lnTo>
                    <a:pt x="72" y="76"/>
                  </a:lnTo>
                  <a:lnTo>
                    <a:pt x="13" y="0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433"/>
            <p:cNvSpPr>
              <a:spLocks/>
            </p:cNvSpPr>
            <p:nvPr/>
          </p:nvSpPr>
          <p:spPr bwMode="auto">
            <a:xfrm>
              <a:off x="7781584" y="631670"/>
              <a:ext cx="21143" cy="26049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8" y="89"/>
                </a:cxn>
                <a:cxn ang="0">
                  <a:pos x="67" y="72"/>
                </a:cxn>
                <a:cxn ang="0">
                  <a:pos x="15" y="0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67" h="89">
                  <a:moveTo>
                    <a:pt x="0" y="13"/>
                  </a:moveTo>
                  <a:lnTo>
                    <a:pt x="48" y="89"/>
                  </a:lnTo>
                  <a:lnTo>
                    <a:pt x="67" y="72"/>
                  </a:lnTo>
                  <a:lnTo>
                    <a:pt x="15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434"/>
            <p:cNvSpPr>
              <a:spLocks/>
            </p:cNvSpPr>
            <p:nvPr/>
          </p:nvSpPr>
          <p:spPr bwMode="auto">
            <a:xfrm>
              <a:off x="8246092" y="634038"/>
              <a:ext cx="35239" cy="18945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106" y="0"/>
                </a:cxn>
                <a:cxn ang="0">
                  <a:pos x="110" y="26"/>
                </a:cxn>
                <a:cxn ang="0">
                  <a:pos x="19" y="62"/>
                </a:cxn>
                <a:cxn ang="0">
                  <a:pos x="0" y="43"/>
                </a:cxn>
                <a:cxn ang="0">
                  <a:pos x="0" y="43"/>
                </a:cxn>
              </a:cxnLst>
              <a:rect l="0" t="0" r="r" b="b"/>
              <a:pathLst>
                <a:path w="110" h="62">
                  <a:moveTo>
                    <a:pt x="0" y="43"/>
                  </a:moveTo>
                  <a:lnTo>
                    <a:pt x="106" y="0"/>
                  </a:lnTo>
                  <a:lnTo>
                    <a:pt x="110" y="26"/>
                  </a:lnTo>
                  <a:lnTo>
                    <a:pt x="19" y="62"/>
                  </a:lnTo>
                  <a:lnTo>
                    <a:pt x="0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435"/>
            <p:cNvSpPr>
              <a:spLocks/>
            </p:cNvSpPr>
            <p:nvPr/>
          </p:nvSpPr>
          <p:spPr bwMode="auto">
            <a:xfrm>
              <a:off x="8305036" y="623974"/>
              <a:ext cx="33316" cy="1184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2" y="40"/>
                </a:cxn>
                <a:cxn ang="0">
                  <a:pos x="105" y="19"/>
                </a:cxn>
                <a:cxn ang="0">
                  <a:pos x="101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105" h="40">
                  <a:moveTo>
                    <a:pt x="0" y="17"/>
                  </a:moveTo>
                  <a:lnTo>
                    <a:pt x="2" y="40"/>
                  </a:lnTo>
                  <a:lnTo>
                    <a:pt x="105" y="19"/>
                  </a:lnTo>
                  <a:lnTo>
                    <a:pt x="101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436"/>
            <p:cNvSpPr>
              <a:spLocks/>
            </p:cNvSpPr>
            <p:nvPr/>
          </p:nvSpPr>
          <p:spPr bwMode="auto">
            <a:xfrm>
              <a:off x="8361418" y="617462"/>
              <a:ext cx="39083" cy="10064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4" y="35"/>
                </a:cxn>
                <a:cxn ang="0">
                  <a:pos x="122" y="31"/>
                </a:cxn>
                <a:cxn ang="0">
                  <a:pos x="122" y="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122" h="35">
                  <a:moveTo>
                    <a:pt x="0" y="12"/>
                  </a:moveTo>
                  <a:lnTo>
                    <a:pt x="4" y="35"/>
                  </a:lnTo>
                  <a:lnTo>
                    <a:pt x="122" y="31"/>
                  </a:lnTo>
                  <a:lnTo>
                    <a:pt x="122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437"/>
            <p:cNvSpPr>
              <a:spLocks/>
            </p:cNvSpPr>
            <p:nvPr/>
          </p:nvSpPr>
          <p:spPr bwMode="auto">
            <a:xfrm>
              <a:off x="8431254" y="617462"/>
              <a:ext cx="40364" cy="1184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1"/>
                </a:cxn>
                <a:cxn ang="0">
                  <a:pos x="119" y="40"/>
                </a:cxn>
                <a:cxn ang="0">
                  <a:pos x="125" y="12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5" h="40">
                  <a:moveTo>
                    <a:pt x="3" y="0"/>
                  </a:moveTo>
                  <a:lnTo>
                    <a:pt x="0" y="31"/>
                  </a:lnTo>
                  <a:lnTo>
                    <a:pt x="119" y="40"/>
                  </a:lnTo>
                  <a:lnTo>
                    <a:pt x="125" y="12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438"/>
            <p:cNvSpPr>
              <a:spLocks/>
            </p:cNvSpPr>
            <p:nvPr/>
          </p:nvSpPr>
          <p:spPr bwMode="auto">
            <a:xfrm>
              <a:off x="8498527" y="626342"/>
              <a:ext cx="39083" cy="1243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5"/>
                </a:cxn>
                <a:cxn ang="0">
                  <a:pos x="116" y="42"/>
                </a:cxn>
                <a:cxn ang="0">
                  <a:pos x="121" y="1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1" h="42">
                  <a:moveTo>
                    <a:pt x="3" y="0"/>
                  </a:moveTo>
                  <a:lnTo>
                    <a:pt x="0" y="25"/>
                  </a:lnTo>
                  <a:lnTo>
                    <a:pt x="116" y="42"/>
                  </a:lnTo>
                  <a:lnTo>
                    <a:pt x="121" y="1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439"/>
            <p:cNvSpPr>
              <a:spLocks/>
            </p:cNvSpPr>
            <p:nvPr/>
          </p:nvSpPr>
          <p:spPr bwMode="auto">
            <a:xfrm>
              <a:off x="8561316" y="637591"/>
              <a:ext cx="32676" cy="1420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8"/>
                </a:cxn>
                <a:cxn ang="0">
                  <a:pos x="99" y="47"/>
                </a:cxn>
                <a:cxn ang="0">
                  <a:pos x="103" y="23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03" h="47">
                  <a:moveTo>
                    <a:pt x="4" y="0"/>
                  </a:moveTo>
                  <a:lnTo>
                    <a:pt x="0" y="28"/>
                  </a:lnTo>
                  <a:lnTo>
                    <a:pt x="99" y="47"/>
                  </a:lnTo>
                  <a:lnTo>
                    <a:pt x="103" y="2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440"/>
            <p:cNvSpPr>
              <a:spLocks/>
            </p:cNvSpPr>
            <p:nvPr/>
          </p:nvSpPr>
          <p:spPr bwMode="auto">
            <a:xfrm>
              <a:off x="8478666" y="512081"/>
              <a:ext cx="8329" cy="27825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91"/>
                </a:cxn>
                <a:cxn ang="0">
                  <a:pos x="25" y="93"/>
                </a:cxn>
                <a:cxn ang="0">
                  <a:pos x="25" y="0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25" h="93">
                  <a:moveTo>
                    <a:pt x="2" y="4"/>
                  </a:moveTo>
                  <a:lnTo>
                    <a:pt x="0" y="91"/>
                  </a:lnTo>
                  <a:lnTo>
                    <a:pt x="25" y="93"/>
                  </a:lnTo>
                  <a:lnTo>
                    <a:pt x="25" y="0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441"/>
            <p:cNvSpPr>
              <a:spLocks/>
            </p:cNvSpPr>
            <p:nvPr/>
          </p:nvSpPr>
          <p:spPr bwMode="auto">
            <a:xfrm>
              <a:off x="8477384" y="551746"/>
              <a:ext cx="9611" cy="18353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0" y="59"/>
                </a:cxn>
                <a:cxn ang="0">
                  <a:pos x="31" y="61"/>
                </a:cxn>
                <a:cxn ang="0">
                  <a:pos x="29" y="0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31" h="61">
                  <a:moveTo>
                    <a:pt x="6" y="2"/>
                  </a:moveTo>
                  <a:lnTo>
                    <a:pt x="0" y="59"/>
                  </a:lnTo>
                  <a:lnTo>
                    <a:pt x="31" y="61"/>
                  </a:lnTo>
                  <a:lnTo>
                    <a:pt x="29" y="0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442"/>
            <p:cNvSpPr>
              <a:spLocks/>
            </p:cNvSpPr>
            <p:nvPr/>
          </p:nvSpPr>
          <p:spPr bwMode="auto">
            <a:xfrm>
              <a:off x="8237122" y="475375"/>
              <a:ext cx="53178" cy="16577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0" y="33"/>
                </a:cxn>
                <a:cxn ang="0">
                  <a:pos x="13" y="56"/>
                </a:cxn>
                <a:cxn ang="0">
                  <a:pos x="165" y="14"/>
                </a:cxn>
                <a:cxn ang="0">
                  <a:pos x="116" y="0"/>
                </a:cxn>
                <a:cxn ang="0">
                  <a:pos x="116" y="0"/>
                </a:cxn>
              </a:cxnLst>
              <a:rect l="0" t="0" r="r" b="b"/>
              <a:pathLst>
                <a:path w="165" h="56">
                  <a:moveTo>
                    <a:pt x="116" y="0"/>
                  </a:moveTo>
                  <a:lnTo>
                    <a:pt x="0" y="33"/>
                  </a:lnTo>
                  <a:lnTo>
                    <a:pt x="13" y="56"/>
                  </a:lnTo>
                  <a:lnTo>
                    <a:pt x="165" y="14"/>
                  </a:lnTo>
                  <a:lnTo>
                    <a:pt x="116" y="0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443"/>
            <p:cNvSpPr>
              <a:spLocks/>
            </p:cNvSpPr>
            <p:nvPr/>
          </p:nvSpPr>
          <p:spPr bwMode="auto">
            <a:xfrm>
              <a:off x="8484432" y="822303"/>
              <a:ext cx="38442" cy="1184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20" y="12"/>
                </a:cxn>
                <a:cxn ang="0">
                  <a:pos x="114" y="40"/>
                </a:cxn>
                <a:cxn ang="0">
                  <a:pos x="0" y="29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0" h="40">
                  <a:moveTo>
                    <a:pt x="6" y="0"/>
                  </a:moveTo>
                  <a:lnTo>
                    <a:pt x="120" y="12"/>
                  </a:lnTo>
                  <a:lnTo>
                    <a:pt x="114" y="40"/>
                  </a:lnTo>
                  <a:lnTo>
                    <a:pt x="0" y="29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444"/>
            <p:cNvSpPr>
              <a:spLocks/>
            </p:cNvSpPr>
            <p:nvPr/>
          </p:nvSpPr>
          <p:spPr bwMode="auto">
            <a:xfrm>
              <a:off x="8549142" y="831183"/>
              <a:ext cx="35239" cy="1124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3"/>
                </a:cxn>
                <a:cxn ang="0">
                  <a:pos x="103" y="38"/>
                </a:cxn>
                <a:cxn ang="0">
                  <a:pos x="111" y="15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11" h="38">
                  <a:moveTo>
                    <a:pt x="2" y="0"/>
                  </a:moveTo>
                  <a:lnTo>
                    <a:pt x="0" y="23"/>
                  </a:lnTo>
                  <a:lnTo>
                    <a:pt x="103" y="38"/>
                  </a:lnTo>
                  <a:lnTo>
                    <a:pt x="111" y="15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445"/>
            <p:cNvSpPr>
              <a:spLocks/>
            </p:cNvSpPr>
            <p:nvPr/>
          </p:nvSpPr>
          <p:spPr bwMode="auto">
            <a:xfrm>
              <a:off x="8251217" y="934196"/>
              <a:ext cx="37801" cy="26641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97" y="89"/>
                </a:cxn>
                <a:cxn ang="0">
                  <a:pos x="118" y="63"/>
                </a:cxn>
                <a:cxn ang="0">
                  <a:pos x="17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118" h="89">
                  <a:moveTo>
                    <a:pt x="0" y="23"/>
                  </a:moveTo>
                  <a:lnTo>
                    <a:pt x="97" y="89"/>
                  </a:lnTo>
                  <a:lnTo>
                    <a:pt x="118" y="63"/>
                  </a:lnTo>
                  <a:lnTo>
                    <a:pt x="17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446"/>
            <p:cNvSpPr>
              <a:spLocks/>
            </p:cNvSpPr>
            <p:nvPr/>
          </p:nvSpPr>
          <p:spPr bwMode="auto">
            <a:xfrm>
              <a:off x="8309521" y="965574"/>
              <a:ext cx="39723" cy="24865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29"/>
                </a:cxn>
                <a:cxn ang="0">
                  <a:pos x="107" y="84"/>
                </a:cxn>
                <a:cxn ang="0">
                  <a:pos x="124" y="55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124" h="84">
                  <a:moveTo>
                    <a:pt x="16" y="0"/>
                  </a:moveTo>
                  <a:lnTo>
                    <a:pt x="0" y="29"/>
                  </a:lnTo>
                  <a:lnTo>
                    <a:pt x="107" y="84"/>
                  </a:lnTo>
                  <a:lnTo>
                    <a:pt x="124" y="55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447"/>
            <p:cNvSpPr>
              <a:spLocks/>
            </p:cNvSpPr>
            <p:nvPr/>
          </p:nvSpPr>
          <p:spPr bwMode="auto">
            <a:xfrm>
              <a:off x="8376794" y="993399"/>
              <a:ext cx="39083" cy="23089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33"/>
                </a:cxn>
                <a:cxn ang="0">
                  <a:pos x="116" y="78"/>
                </a:cxn>
                <a:cxn ang="0">
                  <a:pos x="124" y="40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24" h="78">
                  <a:moveTo>
                    <a:pt x="14" y="0"/>
                  </a:moveTo>
                  <a:lnTo>
                    <a:pt x="0" y="33"/>
                  </a:lnTo>
                  <a:lnTo>
                    <a:pt x="116" y="78"/>
                  </a:lnTo>
                  <a:lnTo>
                    <a:pt x="124" y="40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448"/>
            <p:cNvSpPr>
              <a:spLocks/>
            </p:cNvSpPr>
            <p:nvPr/>
          </p:nvSpPr>
          <p:spPr bwMode="auto">
            <a:xfrm>
              <a:off x="8447271" y="1015304"/>
              <a:ext cx="39723" cy="1776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32"/>
                </a:cxn>
                <a:cxn ang="0">
                  <a:pos x="114" y="60"/>
                </a:cxn>
                <a:cxn ang="0">
                  <a:pos x="124" y="3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4" h="60">
                  <a:moveTo>
                    <a:pt x="6" y="0"/>
                  </a:moveTo>
                  <a:lnTo>
                    <a:pt x="0" y="32"/>
                  </a:lnTo>
                  <a:lnTo>
                    <a:pt x="114" y="60"/>
                  </a:lnTo>
                  <a:lnTo>
                    <a:pt x="124" y="3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449"/>
            <p:cNvSpPr>
              <a:spLocks/>
            </p:cNvSpPr>
            <p:nvPr/>
          </p:nvSpPr>
          <p:spPr bwMode="auto">
            <a:xfrm>
              <a:off x="8514545" y="1032472"/>
              <a:ext cx="40364" cy="1598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31"/>
                </a:cxn>
                <a:cxn ang="0">
                  <a:pos x="116" y="54"/>
                </a:cxn>
                <a:cxn ang="0">
                  <a:pos x="125" y="21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5" h="54">
                  <a:moveTo>
                    <a:pt x="6" y="0"/>
                  </a:moveTo>
                  <a:lnTo>
                    <a:pt x="0" y="31"/>
                  </a:lnTo>
                  <a:lnTo>
                    <a:pt x="116" y="54"/>
                  </a:lnTo>
                  <a:lnTo>
                    <a:pt x="125" y="21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450"/>
            <p:cNvSpPr>
              <a:spLocks/>
            </p:cNvSpPr>
            <p:nvPr/>
          </p:nvSpPr>
          <p:spPr bwMode="auto">
            <a:xfrm>
              <a:off x="8577333" y="1042537"/>
              <a:ext cx="32035" cy="1361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8"/>
                </a:cxn>
                <a:cxn ang="0">
                  <a:pos x="97" y="45"/>
                </a:cxn>
                <a:cxn ang="0">
                  <a:pos x="99" y="19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99" h="45">
                  <a:moveTo>
                    <a:pt x="4" y="0"/>
                  </a:moveTo>
                  <a:lnTo>
                    <a:pt x="0" y="28"/>
                  </a:lnTo>
                  <a:lnTo>
                    <a:pt x="97" y="45"/>
                  </a:lnTo>
                  <a:lnTo>
                    <a:pt x="99" y="19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451"/>
            <p:cNvSpPr>
              <a:spLocks/>
            </p:cNvSpPr>
            <p:nvPr/>
          </p:nvSpPr>
          <p:spPr bwMode="auto">
            <a:xfrm>
              <a:off x="7957777" y="1101740"/>
              <a:ext cx="30754" cy="27825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3" y="93"/>
                </a:cxn>
                <a:cxn ang="0">
                  <a:pos x="97" y="76"/>
                </a:cxn>
                <a:cxn ang="0">
                  <a:pos x="29" y="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97" h="93">
                  <a:moveTo>
                    <a:pt x="0" y="12"/>
                  </a:moveTo>
                  <a:lnTo>
                    <a:pt x="63" y="93"/>
                  </a:lnTo>
                  <a:lnTo>
                    <a:pt x="97" y="76"/>
                  </a:lnTo>
                  <a:lnTo>
                    <a:pt x="29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452"/>
            <p:cNvSpPr>
              <a:spLocks/>
            </p:cNvSpPr>
            <p:nvPr/>
          </p:nvSpPr>
          <p:spPr bwMode="auto">
            <a:xfrm>
              <a:off x="7994938" y="1139629"/>
              <a:ext cx="28191" cy="2782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71" y="95"/>
                </a:cxn>
                <a:cxn ang="0">
                  <a:pos x="90" y="81"/>
                </a:cxn>
                <a:cxn ang="0">
                  <a:pos x="21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90" h="95">
                  <a:moveTo>
                    <a:pt x="0" y="15"/>
                  </a:moveTo>
                  <a:lnTo>
                    <a:pt x="71" y="95"/>
                  </a:lnTo>
                  <a:lnTo>
                    <a:pt x="90" y="81"/>
                  </a:lnTo>
                  <a:lnTo>
                    <a:pt x="21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453"/>
            <p:cNvSpPr>
              <a:spLocks/>
            </p:cNvSpPr>
            <p:nvPr/>
          </p:nvSpPr>
          <p:spPr bwMode="auto">
            <a:xfrm>
              <a:off x="8032739" y="1181663"/>
              <a:ext cx="31394" cy="30193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67" y="101"/>
                </a:cxn>
                <a:cxn ang="0">
                  <a:pos x="99" y="84"/>
                </a:cxn>
                <a:cxn ang="0">
                  <a:pos x="19" y="0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99" h="101">
                  <a:moveTo>
                    <a:pt x="0" y="14"/>
                  </a:moveTo>
                  <a:lnTo>
                    <a:pt x="67" y="101"/>
                  </a:lnTo>
                  <a:lnTo>
                    <a:pt x="99" y="84"/>
                  </a:lnTo>
                  <a:lnTo>
                    <a:pt x="19" y="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454"/>
            <p:cNvSpPr>
              <a:spLocks/>
            </p:cNvSpPr>
            <p:nvPr/>
          </p:nvSpPr>
          <p:spPr bwMode="auto">
            <a:xfrm>
              <a:off x="8066696" y="1218961"/>
              <a:ext cx="27550" cy="2782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1" y="95"/>
                </a:cxn>
                <a:cxn ang="0">
                  <a:pos x="85" y="81"/>
                </a:cxn>
                <a:cxn ang="0">
                  <a:pos x="15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85" h="95">
                  <a:moveTo>
                    <a:pt x="0" y="15"/>
                  </a:moveTo>
                  <a:lnTo>
                    <a:pt x="61" y="95"/>
                  </a:lnTo>
                  <a:lnTo>
                    <a:pt x="85" y="81"/>
                  </a:lnTo>
                  <a:lnTo>
                    <a:pt x="15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455"/>
            <p:cNvSpPr>
              <a:spLocks/>
            </p:cNvSpPr>
            <p:nvPr/>
          </p:nvSpPr>
          <p:spPr bwMode="auto">
            <a:xfrm>
              <a:off x="8156394" y="993991"/>
              <a:ext cx="39723" cy="8880"/>
            </a:xfrm>
            <a:custGeom>
              <a:avLst/>
              <a:gdLst/>
              <a:ahLst/>
              <a:cxnLst>
                <a:cxn ang="0">
                  <a:pos x="21" y="14"/>
                </a:cxn>
                <a:cxn ang="0">
                  <a:pos x="114" y="0"/>
                </a:cxn>
                <a:cxn ang="0">
                  <a:pos x="126" y="21"/>
                </a:cxn>
                <a:cxn ang="0">
                  <a:pos x="0" y="31"/>
                </a:cxn>
                <a:cxn ang="0">
                  <a:pos x="21" y="14"/>
                </a:cxn>
                <a:cxn ang="0">
                  <a:pos x="21" y="14"/>
                </a:cxn>
              </a:cxnLst>
              <a:rect l="0" t="0" r="r" b="b"/>
              <a:pathLst>
                <a:path w="126" h="31">
                  <a:moveTo>
                    <a:pt x="21" y="14"/>
                  </a:moveTo>
                  <a:lnTo>
                    <a:pt x="114" y="0"/>
                  </a:lnTo>
                  <a:lnTo>
                    <a:pt x="126" y="21"/>
                  </a:lnTo>
                  <a:lnTo>
                    <a:pt x="0" y="31"/>
                  </a:lnTo>
                  <a:lnTo>
                    <a:pt x="21" y="14"/>
                  </a:lnTo>
                  <a:lnTo>
                    <a:pt x="21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456"/>
            <p:cNvSpPr>
              <a:spLocks/>
            </p:cNvSpPr>
            <p:nvPr/>
          </p:nvSpPr>
          <p:spPr bwMode="auto">
            <a:xfrm>
              <a:off x="8256343" y="1022408"/>
              <a:ext cx="24347" cy="43218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9" y="147"/>
                </a:cxn>
                <a:cxn ang="0">
                  <a:pos x="76" y="143"/>
                </a:cxn>
                <a:cxn ang="0">
                  <a:pos x="42" y="33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76" h="147">
                  <a:moveTo>
                    <a:pt x="0" y="17"/>
                  </a:moveTo>
                  <a:lnTo>
                    <a:pt x="49" y="147"/>
                  </a:lnTo>
                  <a:lnTo>
                    <a:pt x="76" y="143"/>
                  </a:lnTo>
                  <a:lnTo>
                    <a:pt x="42" y="33"/>
                  </a:lnTo>
                  <a:lnTo>
                    <a:pt x="0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457"/>
            <p:cNvSpPr>
              <a:spLocks/>
            </p:cNvSpPr>
            <p:nvPr/>
          </p:nvSpPr>
          <p:spPr bwMode="auto">
            <a:xfrm>
              <a:off x="8285174" y="1085163"/>
              <a:ext cx="16658" cy="35522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5" y="122"/>
                </a:cxn>
                <a:cxn ang="0">
                  <a:pos x="52" y="120"/>
                </a:cxn>
                <a:cxn ang="0">
                  <a:pos x="27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52" h="122">
                  <a:moveTo>
                    <a:pt x="0" y="4"/>
                  </a:moveTo>
                  <a:lnTo>
                    <a:pt x="25" y="122"/>
                  </a:lnTo>
                  <a:lnTo>
                    <a:pt x="52" y="120"/>
                  </a:lnTo>
                  <a:lnTo>
                    <a:pt x="27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458"/>
            <p:cNvSpPr>
              <a:spLocks/>
            </p:cNvSpPr>
            <p:nvPr/>
          </p:nvSpPr>
          <p:spPr bwMode="auto">
            <a:xfrm>
              <a:off x="8301192" y="1143773"/>
              <a:ext cx="16658" cy="34338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9" y="118"/>
                </a:cxn>
                <a:cxn ang="0">
                  <a:pos x="53" y="116"/>
                </a:cxn>
                <a:cxn ang="0">
                  <a:pos x="26" y="0"/>
                </a:cxn>
                <a:cxn ang="0">
                  <a:pos x="0" y="10"/>
                </a:cxn>
                <a:cxn ang="0">
                  <a:pos x="0" y="10"/>
                </a:cxn>
              </a:cxnLst>
              <a:rect l="0" t="0" r="r" b="b"/>
              <a:pathLst>
                <a:path w="53" h="118">
                  <a:moveTo>
                    <a:pt x="0" y="10"/>
                  </a:moveTo>
                  <a:lnTo>
                    <a:pt x="19" y="118"/>
                  </a:lnTo>
                  <a:lnTo>
                    <a:pt x="53" y="116"/>
                  </a:lnTo>
                  <a:lnTo>
                    <a:pt x="26" y="0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459"/>
            <p:cNvSpPr>
              <a:spLocks/>
            </p:cNvSpPr>
            <p:nvPr/>
          </p:nvSpPr>
          <p:spPr bwMode="auto">
            <a:xfrm>
              <a:off x="8314646" y="1200608"/>
              <a:ext cx="15377" cy="3374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5" y="114"/>
                </a:cxn>
                <a:cxn ang="0">
                  <a:pos x="47" y="112"/>
                </a:cxn>
                <a:cxn ang="0">
                  <a:pos x="32" y="0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47" h="114">
                  <a:moveTo>
                    <a:pt x="0" y="6"/>
                  </a:moveTo>
                  <a:lnTo>
                    <a:pt x="15" y="114"/>
                  </a:lnTo>
                  <a:lnTo>
                    <a:pt x="47" y="112"/>
                  </a:lnTo>
                  <a:lnTo>
                    <a:pt x="32" y="0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460"/>
            <p:cNvSpPr>
              <a:spLocks/>
            </p:cNvSpPr>
            <p:nvPr/>
          </p:nvSpPr>
          <p:spPr bwMode="auto">
            <a:xfrm>
              <a:off x="7920616" y="925316"/>
              <a:ext cx="35239" cy="153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0" y="27"/>
                </a:cxn>
                <a:cxn ang="0">
                  <a:pos x="106" y="54"/>
                </a:cxn>
                <a:cxn ang="0">
                  <a:pos x="5" y="29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0" h="54">
                  <a:moveTo>
                    <a:pt x="0" y="0"/>
                  </a:moveTo>
                  <a:lnTo>
                    <a:pt x="110" y="27"/>
                  </a:lnTo>
                  <a:lnTo>
                    <a:pt x="106" y="54"/>
                  </a:lnTo>
                  <a:lnTo>
                    <a:pt x="5" y="2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461"/>
            <p:cNvSpPr>
              <a:spLocks/>
            </p:cNvSpPr>
            <p:nvPr/>
          </p:nvSpPr>
          <p:spPr bwMode="auto">
            <a:xfrm>
              <a:off x="7515694" y="834144"/>
              <a:ext cx="42286" cy="2841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33" y="61"/>
                </a:cxn>
                <a:cxn ang="0">
                  <a:pos x="122" y="97"/>
                </a:cxn>
                <a:cxn ang="0">
                  <a:pos x="0" y="46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33" h="97">
                  <a:moveTo>
                    <a:pt x="2" y="0"/>
                  </a:moveTo>
                  <a:lnTo>
                    <a:pt x="133" y="61"/>
                  </a:lnTo>
                  <a:lnTo>
                    <a:pt x="122" y="97"/>
                  </a:lnTo>
                  <a:lnTo>
                    <a:pt x="0" y="46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462"/>
            <p:cNvSpPr>
              <a:spLocks/>
            </p:cNvSpPr>
            <p:nvPr/>
          </p:nvSpPr>
          <p:spPr bwMode="auto">
            <a:xfrm>
              <a:off x="7586171" y="864337"/>
              <a:ext cx="44849" cy="2249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32"/>
                </a:cxn>
                <a:cxn ang="0">
                  <a:pos x="125" y="76"/>
                </a:cxn>
                <a:cxn ang="0">
                  <a:pos x="141" y="48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41" h="76">
                  <a:moveTo>
                    <a:pt x="11" y="0"/>
                  </a:moveTo>
                  <a:lnTo>
                    <a:pt x="0" y="32"/>
                  </a:lnTo>
                  <a:lnTo>
                    <a:pt x="125" y="76"/>
                  </a:lnTo>
                  <a:lnTo>
                    <a:pt x="141" y="48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463"/>
            <p:cNvSpPr>
              <a:spLocks/>
            </p:cNvSpPr>
            <p:nvPr/>
          </p:nvSpPr>
          <p:spPr bwMode="auto">
            <a:xfrm>
              <a:off x="7657289" y="887426"/>
              <a:ext cx="42927" cy="2072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29"/>
                </a:cxn>
                <a:cxn ang="0">
                  <a:pos x="124" y="70"/>
                </a:cxn>
                <a:cxn ang="0">
                  <a:pos x="133" y="4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33" h="70">
                  <a:moveTo>
                    <a:pt x="8" y="0"/>
                  </a:moveTo>
                  <a:lnTo>
                    <a:pt x="0" y="29"/>
                  </a:lnTo>
                  <a:lnTo>
                    <a:pt x="124" y="70"/>
                  </a:lnTo>
                  <a:lnTo>
                    <a:pt x="133" y="4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465"/>
            <p:cNvSpPr>
              <a:spLocks/>
            </p:cNvSpPr>
            <p:nvPr/>
          </p:nvSpPr>
          <p:spPr bwMode="auto">
            <a:xfrm>
              <a:off x="7722640" y="907555"/>
              <a:ext cx="24987" cy="1539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5"/>
                </a:cxn>
                <a:cxn ang="0">
                  <a:pos x="74" y="52"/>
                </a:cxn>
                <a:cxn ang="0">
                  <a:pos x="78" y="2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78" h="52">
                  <a:moveTo>
                    <a:pt x="3" y="0"/>
                  </a:moveTo>
                  <a:lnTo>
                    <a:pt x="0" y="25"/>
                  </a:lnTo>
                  <a:lnTo>
                    <a:pt x="74" y="52"/>
                  </a:lnTo>
                  <a:lnTo>
                    <a:pt x="78" y="2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466"/>
            <p:cNvSpPr>
              <a:spLocks/>
            </p:cNvSpPr>
            <p:nvPr/>
          </p:nvSpPr>
          <p:spPr bwMode="auto">
            <a:xfrm>
              <a:off x="7919335" y="592596"/>
              <a:ext cx="33316" cy="19537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0" y="45"/>
                </a:cxn>
                <a:cxn ang="0">
                  <a:pos x="17" y="66"/>
                </a:cxn>
                <a:cxn ang="0">
                  <a:pos x="104" y="4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104" h="66">
                  <a:moveTo>
                    <a:pt x="76" y="0"/>
                  </a:moveTo>
                  <a:lnTo>
                    <a:pt x="0" y="45"/>
                  </a:lnTo>
                  <a:lnTo>
                    <a:pt x="17" y="66"/>
                  </a:lnTo>
                  <a:lnTo>
                    <a:pt x="104" y="4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467"/>
            <p:cNvSpPr>
              <a:spLocks/>
            </p:cNvSpPr>
            <p:nvPr/>
          </p:nvSpPr>
          <p:spPr bwMode="auto">
            <a:xfrm>
              <a:off x="7873845" y="617462"/>
              <a:ext cx="33316" cy="26641"/>
            </a:xfrm>
            <a:custGeom>
              <a:avLst/>
              <a:gdLst/>
              <a:ahLst/>
              <a:cxnLst>
                <a:cxn ang="0">
                  <a:pos x="91" y="0"/>
                </a:cxn>
                <a:cxn ang="0">
                  <a:pos x="105" y="20"/>
                </a:cxn>
                <a:cxn ang="0">
                  <a:pos x="27" y="92"/>
                </a:cxn>
                <a:cxn ang="0">
                  <a:pos x="0" y="77"/>
                </a:cxn>
                <a:cxn ang="0">
                  <a:pos x="91" y="0"/>
                </a:cxn>
                <a:cxn ang="0">
                  <a:pos x="91" y="0"/>
                </a:cxn>
              </a:cxnLst>
              <a:rect l="0" t="0" r="r" b="b"/>
              <a:pathLst>
                <a:path w="105" h="92">
                  <a:moveTo>
                    <a:pt x="91" y="0"/>
                  </a:moveTo>
                  <a:lnTo>
                    <a:pt x="105" y="20"/>
                  </a:lnTo>
                  <a:lnTo>
                    <a:pt x="27" y="92"/>
                  </a:lnTo>
                  <a:lnTo>
                    <a:pt x="0" y="77"/>
                  </a:lnTo>
                  <a:lnTo>
                    <a:pt x="91" y="0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468"/>
            <p:cNvSpPr>
              <a:spLocks/>
            </p:cNvSpPr>
            <p:nvPr/>
          </p:nvSpPr>
          <p:spPr bwMode="auto">
            <a:xfrm>
              <a:off x="7832840" y="658311"/>
              <a:ext cx="35239" cy="34929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110" y="19"/>
                </a:cxn>
                <a:cxn ang="0">
                  <a:pos x="34" y="118"/>
                </a:cxn>
                <a:cxn ang="0">
                  <a:pos x="0" y="103"/>
                </a:cxn>
                <a:cxn ang="0">
                  <a:pos x="85" y="0"/>
                </a:cxn>
                <a:cxn ang="0">
                  <a:pos x="85" y="0"/>
                </a:cxn>
              </a:cxnLst>
              <a:rect l="0" t="0" r="r" b="b"/>
              <a:pathLst>
                <a:path w="110" h="118">
                  <a:moveTo>
                    <a:pt x="85" y="0"/>
                  </a:moveTo>
                  <a:lnTo>
                    <a:pt x="110" y="19"/>
                  </a:lnTo>
                  <a:lnTo>
                    <a:pt x="34" y="118"/>
                  </a:lnTo>
                  <a:lnTo>
                    <a:pt x="0" y="103"/>
                  </a:lnTo>
                  <a:lnTo>
                    <a:pt x="85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469"/>
            <p:cNvSpPr>
              <a:spLocks/>
            </p:cNvSpPr>
            <p:nvPr/>
          </p:nvSpPr>
          <p:spPr bwMode="auto">
            <a:xfrm>
              <a:off x="7805931" y="716922"/>
              <a:ext cx="23065" cy="3966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72" y="17"/>
                </a:cxn>
                <a:cxn ang="0">
                  <a:pos x="25" y="133"/>
                </a:cxn>
                <a:cxn ang="0">
                  <a:pos x="0" y="124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72" h="133">
                  <a:moveTo>
                    <a:pt x="38" y="0"/>
                  </a:moveTo>
                  <a:lnTo>
                    <a:pt x="72" y="17"/>
                  </a:lnTo>
                  <a:lnTo>
                    <a:pt x="25" y="133"/>
                  </a:lnTo>
                  <a:lnTo>
                    <a:pt x="0" y="124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470"/>
            <p:cNvSpPr>
              <a:spLocks/>
            </p:cNvSpPr>
            <p:nvPr/>
          </p:nvSpPr>
          <p:spPr bwMode="auto">
            <a:xfrm>
              <a:off x="7796961" y="781453"/>
              <a:ext cx="11533" cy="3196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36" y="3"/>
                </a:cxn>
                <a:cxn ang="0">
                  <a:pos x="28" y="106"/>
                </a:cxn>
                <a:cxn ang="0">
                  <a:pos x="0" y="106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36" h="106">
                  <a:moveTo>
                    <a:pt x="9" y="0"/>
                  </a:moveTo>
                  <a:lnTo>
                    <a:pt x="36" y="3"/>
                  </a:lnTo>
                  <a:lnTo>
                    <a:pt x="28" y="106"/>
                  </a:lnTo>
                  <a:lnTo>
                    <a:pt x="0" y="106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471"/>
            <p:cNvSpPr>
              <a:spLocks/>
            </p:cNvSpPr>
            <p:nvPr/>
          </p:nvSpPr>
          <p:spPr bwMode="auto">
            <a:xfrm>
              <a:off x="7798243" y="839472"/>
              <a:ext cx="15377" cy="3374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9" y="0"/>
                </a:cxn>
                <a:cxn ang="0">
                  <a:pos x="50" y="107"/>
                </a:cxn>
                <a:cxn ang="0">
                  <a:pos x="23" y="11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50" h="114">
                  <a:moveTo>
                    <a:pt x="0" y="4"/>
                  </a:moveTo>
                  <a:lnTo>
                    <a:pt x="29" y="0"/>
                  </a:lnTo>
                  <a:lnTo>
                    <a:pt x="50" y="107"/>
                  </a:lnTo>
                  <a:lnTo>
                    <a:pt x="23" y="11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472"/>
            <p:cNvSpPr>
              <a:spLocks/>
            </p:cNvSpPr>
            <p:nvPr/>
          </p:nvSpPr>
          <p:spPr bwMode="auto">
            <a:xfrm>
              <a:off x="7813619" y="891570"/>
              <a:ext cx="21784" cy="34929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25" y="0"/>
                </a:cxn>
                <a:cxn ang="0">
                  <a:pos x="66" y="112"/>
                </a:cxn>
                <a:cxn ang="0">
                  <a:pos x="42" y="118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6" h="118">
                  <a:moveTo>
                    <a:pt x="0" y="12"/>
                  </a:moveTo>
                  <a:lnTo>
                    <a:pt x="25" y="0"/>
                  </a:lnTo>
                  <a:lnTo>
                    <a:pt x="66" y="112"/>
                  </a:lnTo>
                  <a:lnTo>
                    <a:pt x="42" y="118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473"/>
            <p:cNvSpPr>
              <a:spLocks/>
            </p:cNvSpPr>
            <p:nvPr/>
          </p:nvSpPr>
          <p:spPr bwMode="auto">
            <a:xfrm>
              <a:off x="7835403" y="942484"/>
              <a:ext cx="23706" cy="3256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29" y="0"/>
                </a:cxn>
                <a:cxn ang="0">
                  <a:pos x="75" y="101"/>
                </a:cxn>
                <a:cxn ang="0">
                  <a:pos x="48" y="111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75" h="111">
                  <a:moveTo>
                    <a:pt x="0" y="17"/>
                  </a:moveTo>
                  <a:lnTo>
                    <a:pt x="29" y="0"/>
                  </a:lnTo>
                  <a:lnTo>
                    <a:pt x="75" y="101"/>
                  </a:lnTo>
                  <a:lnTo>
                    <a:pt x="48" y="111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474"/>
            <p:cNvSpPr>
              <a:spLocks/>
            </p:cNvSpPr>
            <p:nvPr/>
          </p:nvSpPr>
          <p:spPr bwMode="auto">
            <a:xfrm>
              <a:off x="8469696" y="689689"/>
              <a:ext cx="14095" cy="30193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0" y="91"/>
                </a:cxn>
                <a:cxn ang="0">
                  <a:pos x="25" y="100"/>
                </a:cxn>
                <a:cxn ang="0">
                  <a:pos x="44" y="5"/>
                </a:cxn>
                <a:cxn ang="0">
                  <a:pos x="23" y="0"/>
                </a:cxn>
                <a:cxn ang="0">
                  <a:pos x="23" y="0"/>
                </a:cxn>
              </a:cxnLst>
              <a:rect l="0" t="0" r="r" b="b"/>
              <a:pathLst>
                <a:path w="44" h="100">
                  <a:moveTo>
                    <a:pt x="23" y="0"/>
                  </a:moveTo>
                  <a:lnTo>
                    <a:pt x="0" y="91"/>
                  </a:lnTo>
                  <a:lnTo>
                    <a:pt x="25" y="100"/>
                  </a:lnTo>
                  <a:lnTo>
                    <a:pt x="44" y="5"/>
                  </a:lnTo>
                  <a:lnTo>
                    <a:pt x="2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475"/>
            <p:cNvSpPr>
              <a:spLocks/>
            </p:cNvSpPr>
            <p:nvPr/>
          </p:nvSpPr>
          <p:spPr bwMode="auto">
            <a:xfrm>
              <a:off x="8453678" y="734091"/>
              <a:ext cx="17940" cy="31377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55" y="11"/>
                </a:cxn>
                <a:cxn ang="0">
                  <a:pos x="19" y="104"/>
                </a:cxn>
                <a:cxn ang="0">
                  <a:pos x="0" y="101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55" h="104">
                  <a:moveTo>
                    <a:pt x="30" y="0"/>
                  </a:moveTo>
                  <a:lnTo>
                    <a:pt x="55" y="11"/>
                  </a:lnTo>
                  <a:lnTo>
                    <a:pt x="19" y="104"/>
                  </a:lnTo>
                  <a:lnTo>
                    <a:pt x="0" y="101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476"/>
            <p:cNvSpPr>
              <a:spLocks/>
            </p:cNvSpPr>
            <p:nvPr/>
          </p:nvSpPr>
          <p:spPr bwMode="auto">
            <a:xfrm>
              <a:off x="8434457" y="777901"/>
              <a:ext cx="19221" cy="30193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61" y="14"/>
                </a:cxn>
                <a:cxn ang="0">
                  <a:pos x="23" y="103"/>
                </a:cxn>
                <a:cxn ang="0">
                  <a:pos x="0" y="90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61" h="103">
                  <a:moveTo>
                    <a:pt x="40" y="0"/>
                  </a:moveTo>
                  <a:lnTo>
                    <a:pt x="61" y="14"/>
                  </a:lnTo>
                  <a:lnTo>
                    <a:pt x="23" y="103"/>
                  </a:lnTo>
                  <a:lnTo>
                    <a:pt x="0" y="90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477"/>
            <p:cNvSpPr>
              <a:spLocks/>
            </p:cNvSpPr>
            <p:nvPr/>
          </p:nvSpPr>
          <p:spPr bwMode="auto">
            <a:xfrm>
              <a:off x="8404344" y="822303"/>
              <a:ext cx="24987" cy="28417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78" y="16"/>
                </a:cxn>
                <a:cxn ang="0">
                  <a:pos x="17" y="97"/>
                </a:cxn>
                <a:cxn ang="0">
                  <a:pos x="0" y="82"/>
                </a:cxn>
                <a:cxn ang="0">
                  <a:pos x="57" y="0"/>
                </a:cxn>
                <a:cxn ang="0">
                  <a:pos x="57" y="0"/>
                </a:cxn>
              </a:cxnLst>
              <a:rect l="0" t="0" r="r" b="b"/>
              <a:pathLst>
                <a:path w="78" h="97">
                  <a:moveTo>
                    <a:pt x="57" y="0"/>
                  </a:moveTo>
                  <a:lnTo>
                    <a:pt x="78" y="16"/>
                  </a:lnTo>
                  <a:lnTo>
                    <a:pt x="17" y="97"/>
                  </a:lnTo>
                  <a:lnTo>
                    <a:pt x="0" y="82"/>
                  </a:lnTo>
                  <a:lnTo>
                    <a:pt x="57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478"/>
            <p:cNvSpPr>
              <a:spLocks/>
            </p:cNvSpPr>
            <p:nvPr/>
          </p:nvSpPr>
          <p:spPr bwMode="auto">
            <a:xfrm>
              <a:off x="8362699" y="864337"/>
              <a:ext cx="30113" cy="30785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95" y="23"/>
                </a:cxn>
                <a:cxn ang="0">
                  <a:pos x="23" y="105"/>
                </a:cxn>
                <a:cxn ang="0">
                  <a:pos x="0" y="84"/>
                </a:cxn>
                <a:cxn ang="0">
                  <a:pos x="68" y="0"/>
                </a:cxn>
                <a:cxn ang="0">
                  <a:pos x="68" y="0"/>
                </a:cxn>
              </a:cxnLst>
              <a:rect l="0" t="0" r="r" b="b"/>
              <a:pathLst>
                <a:path w="95" h="105">
                  <a:moveTo>
                    <a:pt x="68" y="0"/>
                  </a:moveTo>
                  <a:lnTo>
                    <a:pt x="95" y="23"/>
                  </a:lnTo>
                  <a:lnTo>
                    <a:pt x="23" y="105"/>
                  </a:lnTo>
                  <a:lnTo>
                    <a:pt x="0" y="84"/>
                  </a:lnTo>
                  <a:lnTo>
                    <a:pt x="68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479"/>
            <p:cNvSpPr>
              <a:spLocks/>
            </p:cNvSpPr>
            <p:nvPr/>
          </p:nvSpPr>
          <p:spPr bwMode="auto">
            <a:xfrm>
              <a:off x="8340274" y="902226"/>
              <a:ext cx="17940" cy="1361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57" y="16"/>
                </a:cxn>
                <a:cxn ang="0">
                  <a:pos x="23" y="48"/>
                </a:cxn>
                <a:cxn ang="0">
                  <a:pos x="0" y="38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57" h="48">
                  <a:moveTo>
                    <a:pt x="38" y="0"/>
                  </a:moveTo>
                  <a:lnTo>
                    <a:pt x="57" y="16"/>
                  </a:lnTo>
                  <a:lnTo>
                    <a:pt x="23" y="48"/>
                  </a:lnTo>
                  <a:lnTo>
                    <a:pt x="0" y="38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480"/>
            <p:cNvSpPr>
              <a:spLocks/>
            </p:cNvSpPr>
            <p:nvPr/>
          </p:nvSpPr>
          <p:spPr bwMode="auto">
            <a:xfrm>
              <a:off x="7535556" y="671928"/>
              <a:ext cx="711177" cy="569530"/>
            </a:xfrm>
            <a:custGeom>
              <a:avLst/>
              <a:gdLst/>
              <a:ahLst/>
              <a:cxnLst>
                <a:cxn ang="0">
                  <a:pos x="0" y="1386"/>
                </a:cxn>
                <a:cxn ang="0">
                  <a:pos x="2" y="1582"/>
                </a:cxn>
                <a:cxn ang="0">
                  <a:pos x="203" y="1517"/>
                </a:cxn>
                <a:cxn ang="0">
                  <a:pos x="255" y="1620"/>
                </a:cxn>
                <a:cxn ang="0">
                  <a:pos x="4" y="1722"/>
                </a:cxn>
                <a:cxn ang="0">
                  <a:pos x="8" y="1916"/>
                </a:cxn>
                <a:cxn ang="0">
                  <a:pos x="107" y="1924"/>
                </a:cxn>
                <a:cxn ang="0">
                  <a:pos x="673" y="1684"/>
                </a:cxn>
                <a:cxn ang="0">
                  <a:pos x="586" y="1500"/>
                </a:cxn>
                <a:cxn ang="0">
                  <a:pos x="367" y="1566"/>
                </a:cxn>
                <a:cxn ang="0">
                  <a:pos x="325" y="1471"/>
                </a:cxn>
                <a:cxn ang="0">
                  <a:pos x="517" y="1405"/>
                </a:cxn>
                <a:cxn ang="0">
                  <a:pos x="945" y="1270"/>
                </a:cxn>
                <a:cxn ang="0">
                  <a:pos x="1160" y="1201"/>
                </a:cxn>
                <a:cxn ang="0">
                  <a:pos x="1413" y="1110"/>
                </a:cxn>
                <a:cxn ang="0">
                  <a:pos x="1625" y="1009"/>
                </a:cxn>
                <a:cxn ang="0">
                  <a:pos x="1797" y="909"/>
                </a:cxn>
                <a:cxn ang="0">
                  <a:pos x="1914" y="833"/>
                </a:cxn>
                <a:cxn ang="0">
                  <a:pos x="2028" y="743"/>
                </a:cxn>
                <a:cxn ang="0">
                  <a:pos x="2105" y="660"/>
                </a:cxn>
                <a:cxn ang="0">
                  <a:pos x="2169" y="566"/>
                </a:cxn>
                <a:cxn ang="0">
                  <a:pos x="2209" y="477"/>
                </a:cxn>
                <a:cxn ang="0">
                  <a:pos x="2220" y="386"/>
                </a:cxn>
                <a:cxn ang="0">
                  <a:pos x="2205" y="291"/>
                </a:cxn>
                <a:cxn ang="0">
                  <a:pos x="2160" y="209"/>
                </a:cxn>
                <a:cxn ang="0">
                  <a:pos x="2097" y="129"/>
                </a:cxn>
                <a:cxn ang="0">
                  <a:pos x="2004" y="59"/>
                </a:cxn>
                <a:cxn ang="0">
                  <a:pos x="1886" y="13"/>
                </a:cxn>
                <a:cxn ang="0">
                  <a:pos x="1804" y="0"/>
                </a:cxn>
                <a:cxn ang="0">
                  <a:pos x="1802" y="42"/>
                </a:cxn>
                <a:cxn ang="0">
                  <a:pos x="1878" y="57"/>
                </a:cxn>
                <a:cxn ang="0">
                  <a:pos x="1981" y="97"/>
                </a:cxn>
                <a:cxn ang="0">
                  <a:pos x="2055" y="158"/>
                </a:cxn>
                <a:cxn ang="0">
                  <a:pos x="2110" y="238"/>
                </a:cxn>
                <a:cxn ang="0">
                  <a:pos x="2144" y="321"/>
                </a:cxn>
                <a:cxn ang="0">
                  <a:pos x="2162" y="390"/>
                </a:cxn>
                <a:cxn ang="0">
                  <a:pos x="2156" y="456"/>
                </a:cxn>
                <a:cxn ang="0">
                  <a:pos x="2133" y="523"/>
                </a:cxn>
                <a:cxn ang="0">
                  <a:pos x="2082" y="597"/>
                </a:cxn>
                <a:cxn ang="0">
                  <a:pos x="1989" y="686"/>
                </a:cxn>
                <a:cxn ang="0">
                  <a:pos x="1888" y="768"/>
                </a:cxn>
                <a:cxn ang="0">
                  <a:pos x="1797" y="825"/>
                </a:cxn>
                <a:cxn ang="0">
                  <a:pos x="1625" y="909"/>
                </a:cxn>
                <a:cxn ang="0">
                  <a:pos x="1441" y="987"/>
                </a:cxn>
                <a:cxn ang="0">
                  <a:pos x="1236" y="1049"/>
                </a:cxn>
                <a:cxn ang="0">
                  <a:pos x="928" y="1123"/>
                </a:cxn>
                <a:cxn ang="0">
                  <a:pos x="508" y="1239"/>
                </a:cxn>
                <a:cxn ang="0">
                  <a:pos x="222" y="1323"/>
                </a:cxn>
                <a:cxn ang="0">
                  <a:pos x="0" y="1386"/>
                </a:cxn>
                <a:cxn ang="0">
                  <a:pos x="0" y="1386"/>
                </a:cxn>
              </a:cxnLst>
              <a:rect l="0" t="0" r="r" b="b"/>
              <a:pathLst>
                <a:path w="2220" h="1924">
                  <a:moveTo>
                    <a:pt x="0" y="1386"/>
                  </a:moveTo>
                  <a:lnTo>
                    <a:pt x="2" y="1582"/>
                  </a:lnTo>
                  <a:lnTo>
                    <a:pt x="203" y="1517"/>
                  </a:lnTo>
                  <a:lnTo>
                    <a:pt x="255" y="1620"/>
                  </a:lnTo>
                  <a:lnTo>
                    <a:pt x="4" y="1722"/>
                  </a:lnTo>
                  <a:lnTo>
                    <a:pt x="8" y="1916"/>
                  </a:lnTo>
                  <a:lnTo>
                    <a:pt x="107" y="1924"/>
                  </a:lnTo>
                  <a:lnTo>
                    <a:pt x="673" y="1684"/>
                  </a:lnTo>
                  <a:lnTo>
                    <a:pt x="586" y="1500"/>
                  </a:lnTo>
                  <a:lnTo>
                    <a:pt x="367" y="1566"/>
                  </a:lnTo>
                  <a:lnTo>
                    <a:pt x="325" y="1471"/>
                  </a:lnTo>
                  <a:lnTo>
                    <a:pt x="517" y="1405"/>
                  </a:lnTo>
                  <a:lnTo>
                    <a:pt x="945" y="1270"/>
                  </a:lnTo>
                  <a:lnTo>
                    <a:pt x="1160" y="1201"/>
                  </a:lnTo>
                  <a:lnTo>
                    <a:pt x="1413" y="1110"/>
                  </a:lnTo>
                  <a:lnTo>
                    <a:pt x="1625" y="1009"/>
                  </a:lnTo>
                  <a:lnTo>
                    <a:pt x="1797" y="909"/>
                  </a:lnTo>
                  <a:lnTo>
                    <a:pt x="1914" y="833"/>
                  </a:lnTo>
                  <a:lnTo>
                    <a:pt x="2028" y="743"/>
                  </a:lnTo>
                  <a:lnTo>
                    <a:pt x="2105" y="660"/>
                  </a:lnTo>
                  <a:lnTo>
                    <a:pt x="2169" y="566"/>
                  </a:lnTo>
                  <a:lnTo>
                    <a:pt x="2209" y="477"/>
                  </a:lnTo>
                  <a:lnTo>
                    <a:pt x="2220" y="386"/>
                  </a:lnTo>
                  <a:lnTo>
                    <a:pt x="2205" y="291"/>
                  </a:lnTo>
                  <a:lnTo>
                    <a:pt x="2160" y="209"/>
                  </a:lnTo>
                  <a:lnTo>
                    <a:pt x="2097" y="129"/>
                  </a:lnTo>
                  <a:lnTo>
                    <a:pt x="2004" y="59"/>
                  </a:lnTo>
                  <a:lnTo>
                    <a:pt x="1886" y="13"/>
                  </a:lnTo>
                  <a:lnTo>
                    <a:pt x="1804" y="0"/>
                  </a:lnTo>
                  <a:lnTo>
                    <a:pt x="1802" y="42"/>
                  </a:lnTo>
                  <a:lnTo>
                    <a:pt x="1878" y="57"/>
                  </a:lnTo>
                  <a:lnTo>
                    <a:pt x="1981" y="97"/>
                  </a:lnTo>
                  <a:lnTo>
                    <a:pt x="2055" y="158"/>
                  </a:lnTo>
                  <a:lnTo>
                    <a:pt x="2110" y="238"/>
                  </a:lnTo>
                  <a:lnTo>
                    <a:pt x="2144" y="321"/>
                  </a:lnTo>
                  <a:lnTo>
                    <a:pt x="2162" y="390"/>
                  </a:lnTo>
                  <a:lnTo>
                    <a:pt x="2156" y="456"/>
                  </a:lnTo>
                  <a:lnTo>
                    <a:pt x="2133" y="523"/>
                  </a:lnTo>
                  <a:lnTo>
                    <a:pt x="2082" y="597"/>
                  </a:lnTo>
                  <a:lnTo>
                    <a:pt x="1989" y="686"/>
                  </a:lnTo>
                  <a:lnTo>
                    <a:pt x="1888" y="768"/>
                  </a:lnTo>
                  <a:lnTo>
                    <a:pt x="1797" y="825"/>
                  </a:lnTo>
                  <a:lnTo>
                    <a:pt x="1625" y="909"/>
                  </a:lnTo>
                  <a:lnTo>
                    <a:pt x="1441" y="987"/>
                  </a:lnTo>
                  <a:lnTo>
                    <a:pt x="1236" y="1049"/>
                  </a:lnTo>
                  <a:lnTo>
                    <a:pt x="928" y="1123"/>
                  </a:lnTo>
                  <a:lnTo>
                    <a:pt x="508" y="1239"/>
                  </a:lnTo>
                  <a:lnTo>
                    <a:pt x="222" y="1323"/>
                  </a:lnTo>
                  <a:lnTo>
                    <a:pt x="0" y="1386"/>
                  </a:lnTo>
                  <a:lnTo>
                    <a:pt x="0" y="138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481"/>
            <p:cNvSpPr>
              <a:spLocks/>
            </p:cNvSpPr>
            <p:nvPr/>
          </p:nvSpPr>
          <p:spPr bwMode="auto">
            <a:xfrm>
              <a:off x="7527226" y="802766"/>
              <a:ext cx="190288" cy="94132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54" y="0"/>
                </a:cxn>
                <a:cxn ang="0">
                  <a:pos x="179" y="57"/>
                </a:cxn>
                <a:cxn ang="0">
                  <a:pos x="350" y="127"/>
                </a:cxn>
                <a:cxn ang="0">
                  <a:pos x="487" y="161"/>
                </a:cxn>
                <a:cxn ang="0">
                  <a:pos x="573" y="188"/>
                </a:cxn>
                <a:cxn ang="0">
                  <a:pos x="582" y="253"/>
                </a:cxn>
                <a:cxn ang="0">
                  <a:pos x="595" y="317"/>
                </a:cxn>
                <a:cxn ang="0">
                  <a:pos x="386" y="249"/>
                </a:cxn>
                <a:cxn ang="0">
                  <a:pos x="160" y="158"/>
                </a:cxn>
                <a:cxn ang="0">
                  <a:pos x="0" y="89"/>
                </a:cxn>
                <a:cxn ang="0">
                  <a:pos x="0" y="26"/>
                </a:cxn>
                <a:cxn ang="0">
                  <a:pos x="0" y="26"/>
                </a:cxn>
              </a:cxnLst>
              <a:rect l="0" t="0" r="r" b="b"/>
              <a:pathLst>
                <a:path w="595" h="317">
                  <a:moveTo>
                    <a:pt x="0" y="26"/>
                  </a:moveTo>
                  <a:lnTo>
                    <a:pt x="54" y="0"/>
                  </a:lnTo>
                  <a:lnTo>
                    <a:pt x="179" y="57"/>
                  </a:lnTo>
                  <a:lnTo>
                    <a:pt x="350" y="127"/>
                  </a:lnTo>
                  <a:lnTo>
                    <a:pt x="487" y="161"/>
                  </a:lnTo>
                  <a:lnTo>
                    <a:pt x="573" y="188"/>
                  </a:lnTo>
                  <a:lnTo>
                    <a:pt x="582" y="253"/>
                  </a:lnTo>
                  <a:lnTo>
                    <a:pt x="595" y="317"/>
                  </a:lnTo>
                  <a:lnTo>
                    <a:pt x="386" y="249"/>
                  </a:lnTo>
                  <a:lnTo>
                    <a:pt x="160" y="158"/>
                  </a:lnTo>
                  <a:lnTo>
                    <a:pt x="0" y="89"/>
                  </a:lnTo>
                  <a:lnTo>
                    <a:pt x="0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482"/>
            <p:cNvSpPr>
              <a:spLocks/>
            </p:cNvSpPr>
            <p:nvPr/>
          </p:nvSpPr>
          <p:spPr bwMode="auto">
            <a:xfrm>
              <a:off x="7527226" y="665416"/>
              <a:ext cx="213994" cy="114261"/>
            </a:xfrm>
            <a:custGeom>
              <a:avLst/>
              <a:gdLst/>
              <a:ahLst/>
              <a:cxnLst>
                <a:cxn ang="0">
                  <a:pos x="0" y="287"/>
                </a:cxn>
                <a:cxn ang="0">
                  <a:pos x="4" y="386"/>
                </a:cxn>
                <a:cxn ang="0">
                  <a:pos x="101" y="352"/>
                </a:cxn>
                <a:cxn ang="0">
                  <a:pos x="255" y="302"/>
                </a:cxn>
                <a:cxn ang="0">
                  <a:pos x="424" y="255"/>
                </a:cxn>
                <a:cxn ang="0">
                  <a:pos x="588" y="205"/>
                </a:cxn>
                <a:cxn ang="0">
                  <a:pos x="653" y="192"/>
                </a:cxn>
                <a:cxn ang="0">
                  <a:pos x="670" y="169"/>
                </a:cxn>
                <a:cxn ang="0">
                  <a:pos x="639" y="67"/>
                </a:cxn>
                <a:cxn ang="0">
                  <a:pos x="605" y="0"/>
                </a:cxn>
                <a:cxn ang="0">
                  <a:pos x="508" y="0"/>
                </a:cxn>
                <a:cxn ang="0">
                  <a:pos x="518" y="82"/>
                </a:cxn>
                <a:cxn ang="0">
                  <a:pos x="603" y="69"/>
                </a:cxn>
                <a:cxn ang="0">
                  <a:pos x="613" y="146"/>
                </a:cxn>
                <a:cxn ang="0">
                  <a:pos x="453" y="167"/>
                </a:cxn>
                <a:cxn ang="0">
                  <a:pos x="297" y="204"/>
                </a:cxn>
                <a:cxn ang="0">
                  <a:pos x="97" y="257"/>
                </a:cxn>
                <a:cxn ang="0">
                  <a:pos x="0" y="287"/>
                </a:cxn>
                <a:cxn ang="0">
                  <a:pos x="0" y="287"/>
                </a:cxn>
              </a:cxnLst>
              <a:rect l="0" t="0" r="r" b="b"/>
              <a:pathLst>
                <a:path w="670" h="386">
                  <a:moveTo>
                    <a:pt x="0" y="287"/>
                  </a:moveTo>
                  <a:lnTo>
                    <a:pt x="4" y="386"/>
                  </a:lnTo>
                  <a:lnTo>
                    <a:pt x="101" y="352"/>
                  </a:lnTo>
                  <a:lnTo>
                    <a:pt x="255" y="302"/>
                  </a:lnTo>
                  <a:lnTo>
                    <a:pt x="424" y="255"/>
                  </a:lnTo>
                  <a:lnTo>
                    <a:pt x="588" y="205"/>
                  </a:lnTo>
                  <a:lnTo>
                    <a:pt x="653" y="192"/>
                  </a:lnTo>
                  <a:lnTo>
                    <a:pt x="670" y="169"/>
                  </a:lnTo>
                  <a:lnTo>
                    <a:pt x="639" y="67"/>
                  </a:lnTo>
                  <a:lnTo>
                    <a:pt x="605" y="0"/>
                  </a:lnTo>
                  <a:lnTo>
                    <a:pt x="508" y="0"/>
                  </a:lnTo>
                  <a:lnTo>
                    <a:pt x="518" y="82"/>
                  </a:lnTo>
                  <a:lnTo>
                    <a:pt x="603" y="69"/>
                  </a:lnTo>
                  <a:lnTo>
                    <a:pt x="613" y="146"/>
                  </a:lnTo>
                  <a:lnTo>
                    <a:pt x="453" y="167"/>
                  </a:lnTo>
                  <a:lnTo>
                    <a:pt x="297" y="204"/>
                  </a:lnTo>
                  <a:lnTo>
                    <a:pt x="97" y="257"/>
                  </a:lnTo>
                  <a:lnTo>
                    <a:pt x="0" y="287"/>
                  </a:lnTo>
                  <a:lnTo>
                    <a:pt x="0" y="28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483"/>
            <p:cNvSpPr>
              <a:spLocks/>
            </p:cNvSpPr>
            <p:nvPr/>
          </p:nvSpPr>
          <p:spPr bwMode="auto">
            <a:xfrm>
              <a:off x="7600907" y="471231"/>
              <a:ext cx="182600" cy="21490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" y="0"/>
                </a:cxn>
                <a:cxn ang="0">
                  <a:pos x="126" y="76"/>
                </a:cxn>
                <a:cxn ang="0">
                  <a:pos x="206" y="147"/>
                </a:cxn>
                <a:cxn ang="0">
                  <a:pos x="278" y="240"/>
                </a:cxn>
                <a:cxn ang="0">
                  <a:pos x="384" y="375"/>
                </a:cxn>
                <a:cxn ang="0">
                  <a:pos x="485" y="514"/>
                </a:cxn>
                <a:cxn ang="0">
                  <a:pos x="571" y="622"/>
                </a:cxn>
                <a:cxn ang="0">
                  <a:pos x="523" y="687"/>
                </a:cxn>
                <a:cxn ang="0">
                  <a:pos x="497" y="726"/>
                </a:cxn>
                <a:cxn ang="0">
                  <a:pos x="462" y="637"/>
                </a:cxn>
                <a:cxn ang="0">
                  <a:pos x="396" y="504"/>
                </a:cxn>
                <a:cxn ang="0">
                  <a:pos x="327" y="386"/>
                </a:cxn>
                <a:cxn ang="0">
                  <a:pos x="251" y="276"/>
                </a:cxn>
                <a:cxn ang="0">
                  <a:pos x="164" y="169"/>
                </a:cxn>
                <a:cxn ang="0">
                  <a:pos x="82" y="8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1" h="726">
                  <a:moveTo>
                    <a:pt x="0" y="0"/>
                  </a:moveTo>
                  <a:lnTo>
                    <a:pt x="46" y="0"/>
                  </a:lnTo>
                  <a:lnTo>
                    <a:pt x="126" y="76"/>
                  </a:lnTo>
                  <a:lnTo>
                    <a:pt x="206" y="147"/>
                  </a:lnTo>
                  <a:lnTo>
                    <a:pt x="278" y="240"/>
                  </a:lnTo>
                  <a:lnTo>
                    <a:pt x="384" y="375"/>
                  </a:lnTo>
                  <a:lnTo>
                    <a:pt x="485" y="514"/>
                  </a:lnTo>
                  <a:lnTo>
                    <a:pt x="571" y="622"/>
                  </a:lnTo>
                  <a:lnTo>
                    <a:pt x="523" y="687"/>
                  </a:lnTo>
                  <a:lnTo>
                    <a:pt x="497" y="726"/>
                  </a:lnTo>
                  <a:lnTo>
                    <a:pt x="462" y="637"/>
                  </a:lnTo>
                  <a:lnTo>
                    <a:pt x="396" y="504"/>
                  </a:lnTo>
                  <a:lnTo>
                    <a:pt x="327" y="386"/>
                  </a:lnTo>
                  <a:lnTo>
                    <a:pt x="251" y="276"/>
                  </a:lnTo>
                  <a:lnTo>
                    <a:pt x="164" y="169"/>
                  </a:lnTo>
                  <a:lnTo>
                    <a:pt x="82" y="8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484"/>
            <p:cNvSpPr>
              <a:spLocks/>
            </p:cNvSpPr>
            <p:nvPr/>
          </p:nvSpPr>
          <p:spPr bwMode="auto">
            <a:xfrm>
              <a:off x="7812978" y="605621"/>
              <a:ext cx="144798" cy="362912"/>
            </a:xfrm>
            <a:custGeom>
              <a:avLst/>
              <a:gdLst/>
              <a:ahLst/>
              <a:cxnLst>
                <a:cxn ang="0">
                  <a:pos x="420" y="0"/>
                </a:cxn>
                <a:cxn ang="0">
                  <a:pos x="450" y="28"/>
                </a:cxn>
                <a:cxn ang="0">
                  <a:pos x="399" y="79"/>
                </a:cxn>
                <a:cxn ang="0">
                  <a:pos x="329" y="154"/>
                </a:cxn>
                <a:cxn ang="0">
                  <a:pos x="257" y="247"/>
                </a:cxn>
                <a:cxn ang="0">
                  <a:pos x="198" y="370"/>
                </a:cxn>
                <a:cxn ang="0">
                  <a:pos x="158" y="501"/>
                </a:cxn>
                <a:cxn ang="0">
                  <a:pos x="139" y="617"/>
                </a:cxn>
                <a:cxn ang="0">
                  <a:pos x="135" y="718"/>
                </a:cxn>
                <a:cxn ang="0">
                  <a:pos x="148" y="806"/>
                </a:cxn>
                <a:cxn ang="0">
                  <a:pos x="181" y="910"/>
                </a:cxn>
                <a:cxn ang="0">
                  <a:pos x="232" y="1036"/>
                </a:cxn>
                <a:cxn ang="0">
                  <a:pos x="312" y="1182"/>
                </a:cxn>
                <a:cxn ang="0">
                  <a:pos x="171" y="1226"/>
                </a:cxn>
                <a:cxn ang="0">
                  <a:pos x="116" y="1123"/>
                </a:cxn>
                <a:cxn ang="0">
                  <a:pos x="68" y="1003"/>
                </a:cxn>
                <a:cxn ang="0">
                  <a:pos x="30" y="891"/>
                </a:cxn>
                <a:cxn ang="0">
                  <a:pos x="2" y="762"/>
                </a:cxn>
                <a:cxn ang="0">
                  <a:pos x="0" y="693"/>
                </a:cxn>
                <a:cxn ang="0">
                  <a:pos x="15" y="553"/>
                </a:cxn>
                <a:cxn ang="0">
                  <a:pos x="87" y="376"/>
                </a:cxn>
                <a:cxn ang="0">
                  <a:pos x="144" y="270"/>
                </a:cxn>
                <a:cxn ang="0">
                  <a:pos x="215" y="178"/>
                </a:cxn>
                <a:cxn ang="0">
                  <a:pos x="316" y="70"/>
                </a:cxn>
                <a:cxn ang="0">
                  <a:pos x="420" y="0"/>
                </a:cxn>
                <a:cxn ang="0">
                  <a:pos x="420" y="0"/>
                </a:cxn>
              </a:cxnLst>
              <a:rect l="0" t="0" r="r" b="b"/>
              <a:pathLst>
                <a:path w="450" h="1226">
                  <a:moveTo>
                    <a:pt x="420" y="0"/>
                  </a:moveTo>
                  <a:lnTo>
                    <a:pt x="450" y="28"/>
                  </a:lnTo>
                  <a:lnTo>
                    <a:pt x="399" y="79"/>
                  </a:lnTo>
                  <a:lnTo>
                    <a:pt x="329" y="154"/>
                  </a:lnTo>
                  <a:lnTo>
                    <a:pt x="257" y="247"/>
                  </a:lnTo>
                  <a:lnTo>
                    <a:pt x="198" y="370"/>
                  </a:lnTo>
                  <a:lnTo>
                    <a:pt x="158" y="501"/>
                  </a:lnTo>
                  <a:lnTo>
                    <a:pt x="139" y="617"/>
                  </a:lnTo>
                  <a:lnTo>
                    <a:pt x="135" y="718"/>
                  </a:lnTo>
                  <a:lnTo>
                    <a:pt x="148" y="806"/>
                  </a:lnTo>
                  <a:lnTo>
                    <a:pt x="181" y="910"/>
                  </a:lnTo>
                  <a:lnTo>
                    <a:pt x="232" y="1036"/>
                  </a:lnTo>
                  <a:lnTo>
                    <a:pt x="312" y="1182"/>
                  </a:lnTo>
                  <a:lnTo>
                    <a:pt x="171" y="1226"/>
                  </a:lnTo>
                  <a:lnTo>
                    <a:pt x="116" y="1123"/>
                  </a:lnTo>
                  <a:lnTo>
                    <a:pt x="68" y="1003"/>
                  </a:lnTo>
                  <a:lnTo>
                    <a:pt x="30" y="891"/>
                  </a:lnTo>
                  <a:lnTo>
                    <a:pt x="2" y="762"/>
                  </a:lnTo>
                  <a:lnTo>
                    <a:pt x="0" y="693"/>
                  </a:lnTo>
                  <a:lnTo>
                    <a:pt x="15" y="553"/>
                  </a:lnTo>
                  <a:lnTo>
                    <a:pt x="87" y="376"/>
                  </a:lnTo>
                  <a:lnTo>
                    <a:pt x="144" y="270"/>
                  </a:lnTo>
                  <a:lnTo>
                    <a:pt x="215" y="178"/>
                  </a:lnTo>
                  <a:lnTo>
                    <a:pt x="316" y="70"/>
                  </a:lnTo>
                  <a:lnTo>
                    <a:pt x="420" y="0"/>
                  </a:lnTo>
                  <a:lnTo>
                    <a:pt x="42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485"/>
            <p:cNvSpPr>
              <a:spLocks/>
            </p:cNvSpPr>
            <p:nvPr/>
          </p:nvSpPr>
          <p:spPr bwMode="auto">
            <a:xfrm>
              <a:off x="7920616" y="673112"/>
              <a:ext cx="74962" cy="26641"/>
            </a:xfrm>
            <a:custGeom>
              <a:avLst/>
              <a:gdLst/>
              <a:ahLst/>
              <a:cxnLst>
                <a:cxn ang="0">
                  <a:pos x="51" y="13"/>
                </a:cxn>
                <a:cxn ang="0">
                  <a:pos x="0" y="89"/>
                </a:cxn>
                <a:cxn ang="0">
                  <a:pos x="146" y="57"/>
                </a:cxn>
                <a:cxn ang="0">
                  <a:pos x="233" y="43"/>
                </a:cxn>
                <a:cxn ang="0">
                  <a:pos x="228" y="0"/>
                </a:cxn>
                <a:cxn ang="0">
                  <a:pos x="117" y="9"/>
                </a:cxn>
                <a:cxn ang="0">
                  <a:pos x="51" y="13"/>
                </a:cxn>
                <a:cxn ang="0">
                  <a:pos x="51" y="13"/>
                </a:cxn>
              </a:cxnLst>
              <a:rect l="0" t="0" r="r" b="b"/>
              <a:pathLst>
                <a:path w="233" h="89">
                  <a:moveTo>
                    <a:pt x="51" y="13"/>
                  </a:moveTo>
                  <a:lnTo>
                    <a:pt x="0" y="89"/>
                  </a:lnTo>
                  <a:lnTo>
                    <a:pt x="146" y="57"/>
                  </a:lnTo>
                  <a:lnTo>
                    <a:pt x="233" y="43"/>
                  </a:lnTo>
                  <a:lnTo>
                    <a:pt x="228" y="0"/>
                  </a:lnTo>
                  <a:lnTo>
                    <a:pt x="117" y="9"/>
                  </a:lnTo>
                  <a:lnTo>
                    <a:pt x="51" y="13"/>
                  </a:lnTo>
                  <a:lnTo>
                    <a:pt x="51" y="13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486"/>
            <p:cNvSpPr>
              <a:spLocks/>
            </p:cNvSpPr>
            <p:nvPr/>
          </p:nvSpPr>
          <p:spPr bwMode="auto">
            <a:xfrm>
              <a:off x="7921897" y="901042"/>
              <a:ext cx="114685" cy="414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59"/>
                </a:cxn>
                <a:cxn ang="0">
                  <a:pos x="135" y="93"/>
                </a:cxn>
                <a:cxn ang="0">
                  <a:pos x="122" y="140"/>
                </a:cxn>
                <a:cxn ang="0">
                  <a:pos x="213" y="108"/>
                </a:cxn>
                <a:cxn ang="0">
                  <a:pos x="360" y="53"/>
                </a:cxn>
                <a:cxn ang="0">
                  <a:pos x="253" y="53"/>
                </a:cxn>
                <a:cxn ang="0">
                  <a:pos x="112" y="3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0" h="140">
                  <a:moveTo>
                    <a:pt x="0" y="0"/>
                  </a:moveTo>
                  <a:lnTo>
                    <a:pt x="19" y="59"/>
                  </a:lnTo>
                  <a:lnTo>
                    <a:pt x="135" y="93"/>
                  </a:lnTo>
                  <a:lnTo>
                    <a:pt x="122" y="140"/>
                  </a:lnTo>
                  <a:lnTo>
                    <a:pt x="213" y="108"/>
                  </a:lnTo>
                  <a:lnTo>
                    <a:pt x="360" y="53"/>
                  </a:lnTo>
                  <a:lnTo>
                    <a:pt x="253" y="53"/>
                  </a:lnTo>
                  <a:lnTo>
                    <a:pt x="112" y="3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487"/>
            <p:cNvSpPr>
              <a:spLocks/>
            </p:cNvSpPr>
            <p:nvPr/>
          </p:nvSpPr>
          <p:spPr bwMode="auto">
            <a:xfrm>
              <a:off x="7943041" y="944261"/>
              <a:ext cx="11533" cy="53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17"/>
                </a:cxn>
                <a:cxn ang="0">
                  <a:pos x="36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" h="17">
                  <a:moveTo>
                    <a:pt x="0" y="0"/>
                  </a:moveTo>
                  <a:lnTo>
                    <a:pt x="17" y="17"/>
                  </a:lnTo>
                  <a:lnTo>
                    <a:pt x="36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488"/>
            <p:cNvSpPr>
              <a:spLocks/>
            </p:cNvSpPr>
            <p:nvPr/>
          </p:nvSpPr>
          <p:spPr bwMode="auto">
            <a:xfrm>
              <a:off x="8130125" y="983334"/>
              <a:ext cx="101871" cy="44994"/>
            </a:xfrm>
            <a:custGeom>
              <a:avLst/>
              <a:gdLst/>
              <a:ahLst/>
              <a:cxnLst>
                <a:cxn ang="0">
                  <a:pos x="183" y="25"/>
                </a:cxn>
                <a:cxn ang="0">
                  <a:pos x="212" y="25"/>
                </a:cxn>
                <a:cxn ang="0">
                  <a:pos x="229" y="72"/>
                </a:cxn>
                <a:cxn ang="0">
                  <a:pos x="109" y="86"/>
                </a:cxn>
                <a:cxn ang="0">
                  <a:pos x="0" y="152"/>
                </a:cxn>
                <a:cxn ang="0">
                  <a:pos x="92" y="150"/>
                </a:cxn>
                <a:cxn ang="0">
                  <a:pos x="208" y="133"/>
                </a:cxn>
                <a:cxn ang="0">
                  <a:pos x="320" y="116"/>
                </a:cxn>
                <a:cxn ang="0">
                  <a:pos x="240" y="38"/>
                </a:cxn>
                <a:cxn ang="0">
                  <a:pos x="210" y="0"/>
                </a:cxn>
                <a:cxn ang="0">
                  <a:pos x="183" y="25"/>
                </a:cxn>
                <a:cxn ang="0">
                  <a:pos x="183" y="25"/>
                </a:cxn>
              </a:cxnLst>
              <a:rect l="0" t="0" r="r" b="b"/>
              <a:pathLst>
                <a:path w="320" h="152">
                  <a:moveTo>
                    <a:pt x="183" y="25"/>
                  </a:moveTo>
                  <a:lnTo>
                    <a:pt x="212" y="25"/>
                  </a:lnTo>
                  <a:lnTo>
                    <a:pt x="229" y="72"/>
                  </a:lnTo>
                  <a:lnTo>
                    <a:pt x="109" y="86"/>
                  </a:lnTo>
                  <a:lnTo>
                    <a:pt x="0" y="152"/>
                  </a:lnTo>
                  <a:lnTo>
                    <a:pt x="92" y="150"/>
                  </a:lnTo>
                  <a:lnTo>
                    <a:pt x="208" y="133"/>
                  </a:lnTo>
                  <a:lnTo>
                    <a:pt x="320" y="116"/>
                  </a:lnTo>
                  <a:lnTo>
                    <a:pt x="240" y="38"/>
                  </a:lnTo>
                  <a:lnTo>
                    <a:pt x="210" y="0"/>
                  </a:lnTo>
                  <a:lnTo>
                    <a:pt x="183" y="25"/>
                  </a:lnTo>
                  <a:lnTo>
                    <a:pt x="183" y="25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489"/>
            <p:cNvSpPr>
              <a:spLocks/>
            </p:cNvSpPr>
            <p:nvPr/>
          </p:nvSpPr>
          <p:spPr bwMode="auto">
            <a:xfrm>
              <a:off x="8228152" y="1038985"/>
              <a:ext cx="85213" cy="202473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76" y="0"/>
                </a:cxn>
                <a:cxn ang="0">
                  <a:pos x="116" y="109"/>
                </a:cxn>
                <a:cxn ang="0">
                  <a:pos x="152" y="198"/>
                </a:cxn>
                <a:cxn ang="0">
                  <a:pos x="180" y="305"/>
                </a:cxn>
                <a:cxn ang="0">
                  <a:pos x="220" y="483"/>
                </a:cxn>
                <a:cxn ang="0">
                  <a:pos x="252" y="613"/>
                </a:cxn>
                <a:cxn ang="0">
                  <a:pos x="266" y="685"/>
                </a:cxn>
                <a:cxn ang="0">
                  <a:pos x="163" y="685"/>
                </a:cxn>
                <a:cxn ang="0">
                  <a:pos x="144" y="571"/>
                </a:cxn>
                <a:cxn ang="0">
                  <a:pos x="114" y="413"/>
                </a:cxn>
                <a:cxn ang="0">
                  <a:pos x="66" y="238"/>
                </a:cxn>
                <a:cxn ang="0">
                  <a:pos x="24" y="97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266" h="685">
                  <a:moveTo>
                    <a:pt x="0" y="16"/>
                  </a:moveTo>
                  <a:lnTo>
                    <a:pt x="76" y="0"/>
                  </a:lnTo>
                  <a:lnTo>
                    <a:pt x="116" y="109"/>
                  </a:lnTo>
                  <a:lnTo>
                    <a:pt x="152" y="198"/>
                  </a:lnTo>
                  <a:lnTo>
                    <a:pt x="180" y="305"/>
                  </a:lnTo>
                  <a:lnTo>
                    <a:pt x="220" y="483"/>
                  </a:lnTo>
                  <a:lnTo>
                    <a:pt x="252" y="613"/>
                  </a:lnTo>
                  <a:lnTo>
                    <a:pt x="266" y="685"/>
                  </a:lnTo>
                  <a:lnTo>
                    <a:pt x="163" y="685"/>
                  </a:lnTo>
                  <a:lnTo>
                    <a:pt x="144" y="571"/>
                  </a:lnTo>
                  <a:lnTo>
                    <a:pt x="114" y="413"/>
                  </a:lnTo>
                  <a:lnTo>
                    <a:pt x="66" y="238"/>
                  </a:lnTo>
                  <a:lnTo>
                    <a:pt x="24" y="97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490"/>
            <p:cNvSpPr>
              <a:spLocks/>
            </p:cNvSpPr>
            <p:nvPr/>
          </p:nvSpPr>
          <p:spPr bwMode="auto">
            <a:xfrm>
              <a:off x="8259546" y="1054969"/>
              <a:ext cx="124937" cy="185304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95" y="47"/>
                </a:cxn>
                <a:cxn ang="0">
                  <a:pos x="80" y="0"/>
                </a:cxn>
                <a:cxn ang="0">
                  <a:pos x="135" y="28"/>
                </a:cxn>
                <a:cxn ang="0">
                  <a:pos x="208" y="68"/>
                </a:cxn>
                <a:cxn ang="0">
                  <a:pos x="270" y="100"/>
                </a:cxn>
                <a:cxn ang="0">
                  <a:pos x="308" y="226"/>
                </a:cxn>
                <a:cxn ang="0">
                  <a:pos x="339" y="347"/>
                </a:cxn>
                <a:cxn ang="0">
                  <a:pos x="371" y="515"/>
                </a:cxn>
                <a:cxn ang="0">
                  <a:pos x="390" y="615"/>
                </a:cxn>
                <a:cxn ang="0">
                  <a:pos x="206" y="625"/>
                </a:cxn>
                <a:cxn ang="0">
                  <a:pos x="251" y="615"/>
                </a:cxn>
                <a:cxn ang="0">
                  <a:pos x="225" y="471"/>
                </a:cxn>
                <a:cxn ang="0">
                  <a:pos x="95" y="481"/>
                </a:cxn>
                <a:cxn ang="0">
                  <a:pos x="103" y="444"/>
                </a:cxn>
                <a:cxn ang="0">
                  <a:pos x="213" y="435"/>
                </a:cxn>
                <a:cxn ang="0">
                  <a:pos x="173" y="269"/>
                </a:cxn>
                <a:cxn ang="0">
                  <a:pos x="65" y="298"/>
                </a:cxn>
                <a:cxn ang="0">
                  <a:pos x="52" y="264"/>
                </a:cxn>
                <a:cxn ang="0">
                  <a:pos x="168" y="235"/>
                </a:cxn>
                <a:cxn ang="0">
                  <a:pos x="132" y="76"/>
                </a:cxn>
                <a:cxn ang="0">
                  <a:pos x="10" y="102"/>
                </a:cxn>
                <a:cxn ang="0">
                  <a:pos x="0" y="68"/>
                </a:cxn>
                <a:cxn ang="0">
                  <a:pos x="0" y="68"/>
                </a:cxn>
              </a:cxnLst>
              <a:rect l="0" t="0" r="r" b="b"/>
              <a:pathLst>
                <a:path w="390" h="625">
                  <a:moveTo>
                    <a:pt x="0" y="68"/>
                  </a:moveTo>
                  <a:lnTo>
                    <a:pt x="95" y="47"/>
                  </a:lnTo>
                  <a:lnTo>
                    <a:pt x="80" y="0"/>
                  </a:lnTo>
                  <a:lnTo>
                    <a:pt x="135" y="28"/>
                  </a:lnTo>
                  <a:lnTo>
                    <a:pt x="208" y="68"/>
                  </a:lnTo>
                  <a:lnTo>
                    <a:pt x="270" y="100"/>
                  </a:lnTo>
                  <a:lnTo>
                    <a:pt x="308" y="226"/>
                  </a:lnTo>
                  <a:lnTo>
                    <a:pt x="339" y="347"/>
                  </a:lnTo>
                  <a:lnTo>
                    <a:pt x="371" y="515"/>
                  </a:lnTo>
                  <a:lnTo>
                    <a:pt x="390" y="615"/>
                  </a:lnTo>
                  <a:lnTo>
                    <a:pt x="206" y="625"/>
                  </a:lnTo>
                  <a:lnTo>
                    <a:pt x="251" y="615"/>
                  </a:lnTo>
                  <a:lnTo>
                    <a:pt x="225" y="471"/>
                  </a:lnTo>
                  <a:lnTo>
                    <a:pt x="95" y="481"/>
                  </a:lnTo>
                  <a:lnTo>
                    <a:pt x="103" y="444"/>
                  </a:lnTo>
                  <a:lnTo>
                    <a:pt x="213" y="435"/>
                  </a:lnTo>
                  <a:lnTo>
                    <a:pt x="173" y="269"/>
                  </a:lnTo>
                  <a:lnTo>
                    <a:pt x="65" y="298"/>
                  </a:lnTo>
                  <a:lnTo>
                    <a:pt x="52" y="264"/>
                  </a:lnTo>
                  <a:lnTo>
                    <a:pt x="168" y="235"/>
                  </a:lnTo>
                  <a:lnTo>
                    <a:pt x="132" y="76"/>
                  </a:lnTo>
                  <a:lnTo>
                    <a:pt x="10" y="102"/>
                  </a:lnTo>
                  <a:lnTo>
                    <a:pt x="0" y="68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491"/>
            <p:cNvSpPr>
              <a:spLocks/>
            </p:cNvSpPr>
            <p:nvPr/>
          </p:nvSpPr>
          <p:spPr bwMode="auto">
            <a:xfrm>
              <a:off x="7697653" y="636406"/>
              <a:ext cx="581755" cy="545257"/>
            </a:xfrm>
            <a:custGeom>
              <a:avLst/>
              <a:gdLst/>
              <a:ahLst/>
              <a:cxnLst>
                <a:cxn ang="0">
                  <a:pos x="178" y="1586"/>
                </a:cxn>
                <a:cxn ang="0">
                  <a:pos x="243" y="1422"/>
                </a:cxn>
                <a:cxn ang="0">
                  <a:pos x="608" y="1437"/>
                </a:cxn>
                <a:cxn ang="0">
                  <a:pos x="646" y="1293"/>
                </a:cxn>
                <a:cxn ang="0">
                  <a:pos x="897" y="1335"/>
                </a:cxn>
                <a:cxn ang="0">
                  <a:pos x="899" y="1200"/>
                </a:cxn>
                <a:cxn ang="0">
                  <a:pos x="1148" y="1211"/>
                </a:cxn>
                <a:cxn ang="0">
                  <a:pos x="1131" y="1089"/>
                </a:cxn>
                <a:cxn ang="0">
                  <a:pos x="1355" y="1076"/>
                </a:cxn>
                <a:cxn ang="0">
                  <a:pos x="1344" y="960"/>
                </a:cxn>
                <a:cxn ang="0">
                  <a:pos x="1538" y="941"/>
                </a:cxn>
                <a:cxn ang="0">
                  <a:pos x="1502" y="844"/>
                </a:cxn>
                <a:cxn ang="0">
                  <a:pos x="1665" y="812"/>
                </a:cxn>
                <a:cxn ang="0">
                  <a:pos x="1597" y="730"/>
                </a:cxn>
                <a:cxn ang="0">
                  <a:pos x="1743" y="679"/>
                </a:cxn>
                <a:cxn ang="0">
                  <a:pos x="1676" y="610"/>
                </a:cxn>
                <a:cxn ang="0">
                  <a:pos x="1781" y="555"/>
                </a:cxn>
                <a:cxn ang="0">
                  <a:pos x="1690" y="519"/>
                </a:cxn>
                <a:cxn ang="0">
                  <a:pos x="1779" y="475"/>
                </a:cxn>
                <a:cxn ang="0">
                  <a:pos x="1749" y="352"/>
                </a:cxn>
                <a:cxn ang="0">
                  <a:pos x="1650" y="365"/>
                </a:cxn>
                <a:cxn ang="0">
                  <a:pos x="1650" y="198"/>
                </a:cxn>
                <a:cxn ang="0">
                  <a:pos x="1549" y="238"/>
                </a:cxn>
                <a:cxn ang="0">
                  <a:pos x="1494" y="97"/>
                </a:cxn>
                <a:cxn ang="0">
                  <a:pos x="1424" y="167"/>
                </a:cxn>
                <a:cxn ang="0">
                  <a:pos x="1330" y="46"/>
                </a:cxn>
                <a:cxn ang="0">
                  <a:pos x="1298" y="137"/>
                </a:cxn>
                <a:cxn ang="0">
                  <a:pos x="1311" y="40"/>
                </a:cxn>
                <a:cxn ang="0">
                  <a:pos x="1414" y="17"/>
                </a:cxn>
                <a:cxn ang="0">
                  <a:pos x="1619" y="110"/>
                </a:cxn>
                <a:cxn ang="0">
                  <a:pos x="1768" y="253"/>
                </a:cxn>
                <a:cxn ang="0">
                  <a:pos x="1813" y="426"/>
                </a:cxn>
                <a:cxn ang="0">
                  <a:pos x="1800" y="656"/>
                </a:cxn>
                <a:cxn ang="0">
                  <a:pos x="1713" y="867"/>
                </a:cxn>
                <a:cxn ang="0">
                  <a:pos x="1557" y="1055"/>
                </a:cxn>
                <a:cxn ang="0">
                  <a:pos x="1306" y="1251"/>
                </a:cxn>
                <a:cxn ang="0">
                  <a:pos x="882" y="1483"/>
                </a:cxn>
                <a:cxn ang="0">
                  <a:pos x="237" y="1772"/>
                </a:cxn>
                <a:cxn ang="0">
                  <a:pos x="0" y="1646"/>
                </a:cxn>
              </a:cxnLst>
              <a:rect l="0" t="0" r="r" b="b"/>
              <a:pathLst>
                <a:path w="1815" h="1842">
                  <a:moveTo>
                    <a:pt x="0" y="1646"/>
                  </a:moveTo>
                  <a:lnTo>
                    <a:pt x="178" y="1586"/>
                  </a:lnTo>
                  <a:lnTo>
                    <a:pt x="144" y="1454"/>
                  </a:lnTo>
                  <a:lnTo>
                    <a:pt x="243" y="1422"/>
                  </a:lnTo>
                  <a:lnTo>
                    <a:pt x="294" y="1548"/>
                  </a:lnTo>
                  <a:lnTo>
                    <a:pt x="608" y="1437"/>
                  </a:lnTo>
                  <a:lnTo>
                    <a:pt x="572" y="1325"/>
                  </a:lnTo>
                  <a:lnTo>
                    <a:pt x="646" y="1293"/>
                  </a:lnTo>
                  <a:lnTo>
                    <a:pt x="699" y="1405"/>
                  </a:lnTo>
                  <a:lnTo>
                    <a:pt x="897" y="1335"/>
                  </a:lnTo>
                  <a:lnTo>
                    <a:pt x="842" y="1221"/>
                  </a:lnTo>
                  <a:lnTo>
                    <a:pt x="899" y="1200"/>
                  </a:lnTo>
                  <a:lnTo>
                    <a:pt x="965" y="1308"/>
                  </a:lnTo>
                  <a:lnTo>
                    <a:pt x="1148" y="1211"/>
                  </a:lnTo>
                  <a:lnTo>
                    <a:pt x="1087" y="1118"/>
                  </a:lnTo>
                  <a:lnTo>
                    <a:pt x="1131" y="1089"/>
                  </a:lnTo>
                  <a:lnTo>
                    <a:pt x="1199" y="1183"/>
                  </a:lnTo>
                  <a:lnTo>
                    <a:pt x="1355" y="1076"/>
                  </a:lnTo>
                  <a:lnTo>
                    <a:pt x="1292" y="992"/>
                  </a:lnTo>
                  <a:lnTo>
                    <a:pt x="1344" y="960"/>
                  </a:lnTo>
                  <a:lnTo>
                    <a:pt x="1408" y="1048"/>
                  </a:lnTo>
                  <a:lnTo>
                    <a:pt x="1538" y="941"/>
                  </a:lnTo>
                  <a:lnTo>
                    <a:pt x="1481" y="871"/>
                  </a:lnTo>
                  <a:lnTo>
                    <a:pt x="1502" y="844"/>
                  </a:lnTo>
                  <a:lnTo>
                    <a:pt x="1576" y="922"/>
                  </a:lnTo>
                  <a:lnTo>
                    <a:pt x="1665" y="812"/>
                  </a:lnTo>
                  <a:lnTo>
                    <a:pt x="1581" y="751"/>
                  </a:lnTo>
                  <a:lnTo>
                    <a:pt x="1597" y="730"/>
                  </a:lnTo>
                  <a:lnTo>
                    <a:pt x="1692" y="781"/>
                  </a:lnTo>
                  <a:lnTo>
                    <a:pt x="1743" y="679"/>
                  </a:lnTo>
                  <a:lnTo>
                    <a:pt x="1663" y="635"/>
                  </a:lnTo>
                  <a:lnTo>
                    <a:pt x="1676" y="610"/>
                  </a:lnTo>
                  <a:lnTo>
                    <a:pt x="1762" y="641"/>
                  </a:lnTo>
                  <a:lnTo>
                    <a:pt x="1781" y="555"/>
                  </a:lnTo>
                  <a:lnTo>
                    <a:pt x="1781" y="525"/>
                  </a:lnTo>
                  <a:lnTo>
                    <a:pt x="1690" y="519"/>
                  </a:lnTo>
                  <a:lnTo>
                    <a:pt x="1680" y="496"/>
                  </a:lnTo>
                  <a:lnTo>
                    <a:pt x="1779" y="475"/>
                  </a:lnTo>
                  <a:lnTo>
                    <a:pt x="1764" y="384"/>
                  </a:lnTo>
                  <a:lnTo>
                    <a:pt x="1749" y="352"/>
                  </a:lnTo>
                  <a:lnTo>
                    <a:pt x="1659" y="397"/>
                  </a:lnTo>
                  <a:lnTo>
                    <a:pt x="1650" y="365"/>
                  </a:lnTo>
                  <a:lnTo>
                    <a:pt x="1728" y="310"/>
                  </a:lnTo>
                  <a:lnTo>
                    <a:pt x="1650" y="198"/>
                  </a:lnTo>
                  <a:lnTo>
                    <a:pt x="1578" y="259"/>
                  </a:lnTo>
                  <a:lnTo>
                    <a:pt x="1549" y="238"/>
                  </a:lnTo>
                  <a:lnTo>
                    <a:pt x="1604" y="171"/>
                  </a:lnTo>
                  <a:lnTo>
                    <a:pt x="1494" y="97"/>
                  </a:lnTo>
                  <a:lnTo>
                    <a:pt x="1445" y="173"/>
                  </a:lnTo>
                  <a:lnTo>
                    <a:pt x="1424" y="167"/>
                  </a:lnTo>
                  <a:lnTo>
                    <a:pt x="1458" y="74"/>
                  </a:lnTo>
                  <a:lnTo>
                    <a:pt x="1330" y="46"/>
                  </a:lnTo>
                  <a:lnTo>
                    <a:pt x="1317" y="143"/>
                  </a:lnTo>
                  <a:lnTo>
                    <a:pt x="1298" y="137"/>
                  </a:lnTo>
                  <a:lnTo>
                    <a:pt x="1300" y="88"/>
                  </a:lnTo>
                  <a:lnTo>
                    <a:pt x="1311" y="40"/>
                  </a:lnTo>
                  <a:lnTo>
                    <a:pt x="1327" y="0"/>
                  </a:lnTo>
                  <a:lnTo>
                    <a:pt x="1414" y="17"/>
                  </a:lnTo>
                  <a:lnTo>
                    <a:pt x="1521" y="51"/>
                  </a:lnTo>
                  <a:lnTo>
                    <a:pt x="1619" y="110"/>
                  </a:lnTo>
                  <a:lnTo>
                    <a:pt x="1707" y="173"/>
                  </a:lnTo>
                  <a:lnTo>
                    <a:pt x="1768" y="253"/>
                  </a:lnTo>
                  <a:lnTo>
                    <a:pt x="1800" y="342"/>
                  </a:lnTo>
                  <a:lnTo>
                    <a:pt x="1813" y="426"/>
                  </a:lnTo>
                  <a:lnTo>
                    <a:pt x="1815" y="540"/>
                  </a:lnTo>
                  <a:lnTo>
                    <a:pt x="1800" y="656"/>
                  </a:lnTo>
                  <a:lnTo>
                    <a:pt x="1764" y="766"/>
                  </a:lnTo>
                  <a:lnTo>
                    <a:pt x="1713" y="867"/>
                  </a:lnTo>
                  <a:lnTo>
                    <a:pt x="1650" y="953"/>
                  </a:lnTo>
                  <a:lnTo>
                    <a:pt x="1557" y="1055"/>
                  </a:lnTo>
                  <a:lnTo>
                    <a:pt x="1441" y="1156"/>
                  </a:lnTo>
                  <a:lnTo>
                    <a:pt x="1306" y="1251"/>
                  </a:lnTo>
                  <a:lnTo>
                    <a:pt x="1133" y="1359"/>
                  </a:lnTo>
                  <a:lnTo>
                    <a:pt x="882" y="1483"/>
                  </a:lnTo>
                  <a:lnTo>
                    <a:pt x="644" y="1595"/>
                  </a:lnTo>
                  <a:lnTo>
                    <a:pt x="237" y="1772"/>
                  </a:lnTo>
                  <a:lnTo>
                    <a:pt x="70" y="1842"/>
                  </a:lnTo>
                  <a:lnTo>
                    <a:pt x="0" y="1646"/>
                  </a:lnTo>
                  <a:lnTo>
                    <a:pt x="0" y="164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492"/>
            <p:cNvSpPr>
              <a:spLocks/>
            </p:cNvSpPr>
            <p:nvPr/>
          </p:nvSpPr>
          <p:spPr bwMode="auto">
            <a:xfrm>
              <a:off x="8216619" y="484848"/>
              <a:ext cx="96746" cy="26049"/>
            </a:xfrm>
            <a:custGeom>
              <a:avLst/>
              <a:gdLst/>
              <a:ahLst/>
              <a:cxnLst>
                <a:cxn ang="0">
                  <a:pos x="46" y="24"/>
                </a:cxn>
                <a:cxn ang="0">
                  <a:pos x="29" y="57"/>
                </a:cxn>
                <a:cxn ang="0">
                  <a:pos x="0" y="87"/>
                </a:cxn>
                <a:cxn ang="0">
                  <a:pos x="57" y="64"/>
                </a:cxn>
                <a:cxn ang="0">
                  <a:pos x="145" y="34"/>
                </a:cxn>
                <a:cxn ang="0">
                  <a:pos x="227" y="17"/>
                </a:cxn>
                <a:cxn ang="0">
                  <a:pos x="303" y="4"/>
                </a:cxn>
                <a:cxn ang="0">
                  <a:pos x="223" y="0"/>
                </a:cxn>
                <a:cxn ang="0">
                  <a:pos x="71" y="40"/>
                </a:cxn>
                <a:cxn ang="0">
                  <a:pos x="57" y="4"/>
                </a:cxn>
                <a:cxn ang="0">
                  <a:pos x="46" y="24"/>
                </a:cxn>
                <a:cxn ang="0">
                  <a:pos x="46" y="24"/>
                </a:cxn>
              </a:cxnLst>
              <a:rect l="0" t="0" r="r" b="b"/>
              <a:pathLst>
                <a:path w="303" h="87">
                  <a:moveTo>
                    <a:pt x="46" y="24"/>
                  </a:moveTo>
                  <a:lnTo>
                    <a:pt x="29" y="57"/>
                  </a:lnTo>
                  <a:lnTo>
                    <a:pt x="0" y="87"/>
                  </a:lnTo>
                  <a:lnTo>
                    <a:pt x="57" y="64"/>
                  </a:lnTo>
                  <a:lnTo>
                    <a:pt x="145" y="34"/>
                  </a:lnTo>
                  <a:lnTo>
                    <a:pt x="227" y="17"/>
                  </a:lnTo>
                  <a:lnTo>
                    <a:pt x="303" y="4"/>
                  </a:lnTo>
                  <a:lnTo>
                    <a:pt x="223" y="0"/>
                  </a:lnTo>
                  <a:lnTo>
                    <a:pt x="71" y="40"/>
                  </a:lnTo>
                  <a:lnTo>
                    <a:pt x="57" y="4"/>
                  </a:lnTo>
                  <a:lnTo>
                    <a:pt x="46" y="24"/>
                  </a:lnTo>
                  <a:lnTo>
                    <a:pt x="46" y="24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493"/>
            <p:cNvSpPr>
              <a:spLocks/>
            </p:cNvSpPr>
            <p:nvPr/>
          </p:nvSpPr>
          <p:spPr bwMode="auto">
            <a:xfrm>
              <a:off x="8213416" y="580164"/>
              <a:ext cx="388264" cy="73411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6" y="202"/>
                </a:cxn>
                <a:cxn ang="0">
                  <a:pos x="68" y="224"/>
                </a:cxn>
                <a:cxn ang="0">
                  <a:pos x="87" y="245"/>
                </a:cxn>
                <a:cxn ang="0">
                  <a:pos x="78" y="221"/>
                </a:cxn>
                <a:cxn ang="0">
                  <a:pos x="220" y="158"/>
                </a:cxn>
                <a:cxn ang="0">
                  <a:pos x="239" y="226"/>
                </a:cxn>
                <a:cxn ang="0">
                  <a:pos x="276" y="221"/>
                </a:cxn>
                <a:cxn ang="0">
                  <a:pos x="262" y="148"/>
                </a:cxn>
                <a:cxn ang="0">
                  <a:pos x="395" y="129"/>
                </a:cxn>
                <a:cxn ang="0">
                  <a:pos x="405" y="183"/>
                </a:cxn>
                <a:cxn ang="0">
                  <a:pos x="447" y="181"/>
                </a:cxn>
                <a:cxn ang="0">
                  <a:pos x="447" y="120"/>
                </a:cxn>
                <a:cxn ang="0">
                  <a:pos x="597" y="106"/>
                </a:cxn>
                <a:cxn ang="0">
                  <a:pos x="603" y="186"/>
                </a:cxn>
                <a:cxn ang="0">
                  <a:pos x="658" y="186"/>
                </a:cxn>
                <a:cxn ang="0">
                  <a:pos x="665" y="101"/>
                </a:cxn>
                <a:cxn ang="0">
                  <a:pos x="825" y="122"/>
                </a:cxn>
                <a:cxn ang="0">
                  <a:pos x="814" y="188"/>
                </a:cxn>
                <a:cxn ang="0">
                  <a:pos x="874" y="198"/>
                </a:cxn>
                <a:cxn ang="0">
                  <a:pos x="884" y="129"/>
                </a:cxn>
                <a:cxn ang="0">
                  <a:pos x="1034" y="156"/>
                </a:cxn>
                <a:cxn ang="0">
                  <a:pos x="1007" y="238"/>
                </a:cxn>
                <a:cxn ang="0">
                  <a:pos x="1057" y="247"/>
                </a:cxn>
                <a:cxn ang="0">
                  <a:pos x="1082" y="167"/>
                </a:cxn>
                <a:cxn ang="0">
                  <a:pos x="1209" y="207"/>
                </a:cxn>
                <a:cxn ang="0">
                  <a:pos x="1213" y="114"/>
                </a:cxn>
                <a:cxn ang="0">
                  <a:pos x="1133" y="80"/>
                </a:cxn>
                <a:cxn ang="0">
                  <a:pos x="1038" y="49"/>
                </a:cxn>
                <a:cxn ang="0">
                  <a:pos x="918" y="21"/>
                </a:cxn>
                <a:cxn ang="0">
                  <a:pos x="774" y="4"/>
                </a:cxn>
                <a:cxn ang="0">
                  <a:pos x="662" y="0"/>
                </a:cxn>
                <a:cxn ang="0">
                  <a:pos x="544" y="8"/>
                </a:cxn>
                <a:cxn ang="0">
                  <a:pos x="445" y="23"/>
                </a:cxn>
                <a:cxn ang="0">
                  <a:pos x="340" y="46"/>
                </a:cxn>
                <a:cxn ang="0">
                  <a:pos x="262" y="70"/>
                </a:cxn>
                <a:cxn ang="0">
                  <a:pos x="182" y="97"/>
                </a:cxn>
                <a:cxn ang="0">
                  <a:pos x="97" y="135"/>
                </a:cxn>
                <a:cxn ang="0">
                  <a:pos x="0" y="186"/>
                </a:cxn>
                <a:cxn ang="0">
                  <a:pos x="0" y="186"/>
                </a:cxn>
              </a:cxnLst>
              <a:rect l="0" t="0" r="r" b="b"/>
              <a:pathLst>
                <a:path w="1213" h="247">
                  <a:moveTo>
                    <a:pt x="0" y="186"/>
                  </a:moveTo>
                  <a:lnTo>
                    <a:pt x="36" y="202"/>
                  </a:lnTo>
                  <a:lnTo>
                    <a:pt x="68" y="224"/>
                  </a:lnTo>
                  <a:lnTo>
                    <a:pt x="87" y="245"/>
                  </a:lnTo>
                  <a:lnTo>
                    <a:pt x="78" y="221"/>
                  </a:lnTo>
                  <a:lnTo>
                    <a:pt x="220" y="158"/>
                  </a:lnTo>
                  <a:lnTo>
                    <a:pt x="239" y="226"/>
                  </a:lnTo>
                  <a:lnTo>
                    <a:pt x="276" y="221"/>
                  </a:lnTo>
                  <a:lnTo>
                    <a:pt x="262" y="148"/>
                  </a:lnTo>
                  <a:lnTo>
                    <a:pt x="395" y="129"/>
                  </a:lnTo>
                  <a:lnTo>
                    <a:pt x="405" y="183"/>
                  </a:lnTo>
                  <a:lnTo>
                    <a:pt x="447" y="181"/>
                  </a:lnTo>
                  <a:lnTo>
                    <a:pt x="447" y="120"/>
                  </a:lnTo>
                  <a:lnTo>
                    <a:pt x="597" y="106"/>
                  </a:lnTo>
                  <a:lnTo>
                    <a:pt x="603" y="186"/>
                  </a:lnTo>
                  <a:lnTo>
                    <a:pt x="658" y="186"/>
                  </a:lnTo>
                  <a:lnTo>
                    <a:pt x="665" y="101"/>
                  </a:lnTo>
                  <a:lnTo>
                    <a:pt x="825" y="122"/>
                  </a:lnTo>
                  <a:lnTo>
                    <a:pt x="814" y="188"/>
                  </a:lnTo>
                  <a:lnTo>
                    <a:pt x="874" y="198"/>
                  </a:lnTo>
                  <a:lnTo>
                    <a:pt x="884" y="129"/>
                  </a:lnTo>
                  <a:lnTo>
                    <a:pt x="1034" y="156"/>
                  </a:lnTo>
                  <a:lnTo>
                    <a:pt x="1007" y="238"/>
                  </a:lnTo>
                  <a:lnTo>
                    <a:pt x="1057" y="247"/>
                  </a:lnTo>
                  <a:lnTo>
                    <a:pt x="1082" y="167"/>
                  </a:lnTo>
                  <a:lnTo>
                    <a:pt x="1209" y="207"/>
                  </a:lnTo>
                  <a:lnTo>
                    <a:pt x="1213" y="114"/>
                  </a:lnTo>
                  <a:lnTo>
                    <a:pt x="1133" y="80"/>
                  </a:lnTo>
                  <a:lnTo>
                    <a:pt x="1038" y="49"/>
                  </a:lnTo>
                  <a:lnTo>
                    <a:pt x="918" y="21"/>
                  </a:lnTo>
                  <a:lnTo>
                    <a:pt x="774" y="4"/>
                  </a:lnTo>
                  <a:lnTo>
                    <a:pt x="662" y="0"/>
                  </a:lnTo>
                  <a:lnTo>
                    <a:pt x="544" y="8"/>
                  </a:lnTo>
                  <a:lnTo>
                    <a:pt x="445" y="23"/>
                  </a:lnTo>
                  <a:lnTo>
                    <a:pt x="340" y="46"/>
                  </a:lnTo>
                  <a:lnTo>
                    <a:pt x="262" y="70"/>
                  </a:lnTo>
                  <a:lnTo>
                    <a:pt x="182" y="97"/>
                  </a:lnTo>
                  <a:lnTo>
                    <a:pt x="97" y="135"/>
                  </a:lnTo>
                  <a:lnTo>
                    <a:pt x="0" y="186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494"/>
            <p:cNvSpPr>
              <a:spLocks/>
            </p:cNvSpPr>
            <p:nvPr/>
          </p:nvSpPr>
          <p:spPr bwMode="auto">
            <a:xfrm>
              <a:off x="7524664" y="665416"/>
              <a:ext cx="174911" cy="75779"/>
            </a:xfrm>
            <a:custGeom>
              <a:avLst/>
              <a:gdLst/>
              <a:ahLst/>
              <a:cxnLst>
                <a:cxn ang="0">
                  <a:pos x="0" y="97"/>
                </a:cxn>
                <a:cxn ang="0">
                  <a:pos x="6" y="207"/>
                </a:cxn>
                <a:cxn ang="0">
                  <a:pos x="135" y="175"/>
                </a:cxn>
                <a:cxn ang="0">
                  <a:pos x="160" y="257"/>
                </a:cxn>
                <a:cxn ang="0">
                  <a:pos x="203" y="242"/>
                </a:cxn>
                <a:cxn ang="0">
                  <a:pos x="188" y="162"/>
                </a:cxn>
                <a:cxn ang="0">
                  <a:pos x="401" y="114"/>
                </a:cxn>
                <a:cxn ang="0">
                  <a:pos x="407" y="200"/>
                </a:cxn>
                <a:cxn ang="0">
                  <a:pos x="481" y="181"/>
                </a:cxn>
                <a:cxn ang="0">
                  <a:pos x="454" y="107"/>
                </a:cxn>
                <a:cxn ang="0">
                  <a:pos x="545" y="76"/>
                </a:cxn>
                <a:cxn ang="0">
                  <a:pos x="532" y="0"/>
                </a:cxn>
                <a:cxn ang="0">
                  <a:pos x="504" y="0"/>
                </a:cxn>
                <a:cxn ang="0">
                  <a:pos x="397" y="15"/>
                </a:cxn>
                <a:cxn ang="0">
                  <a:pos x="268" y="36"/>
                </a:cxn>
                <a:cxn ang="0">
                  <a:pos x="127" y="67"/>
                </a:cxn>
                <a:cxn ang="0">
                  <a:pos x="0" y="97"/>
                </a:cxn>
                <a:cxn ang="0">
                  <a:pos x="0" y="97"/>
                </a:cxn>
              </a:cxnLst>
              <a:rect l="0" t="0" r="r" b="b"/>
              <a:pathLst>
                <a:path w="545" h="257">
                  <a:moveTo>
                    <a:pt x="0" y="97"/>
                  </a:moveTo>
                  <a:lnTo>
                    <a:pt x="6" y="207"/>
                  </a:lnTo>
                  <a:lnTo>
                    <a:pt x="135" y="175"/>
                  </a:lnTo>
                  <a:lnTo>
                    <a:pt x="160" y="257"/>
                  </a:lnTo>
                  <a:lnTo>
                    <a:pt x="203" y="242"/>
                  </a:lnTo>
                  <a:lnTo>
                    <a:pt x="188" y="162"/>
                  </a:lnTo>
                  <a:lnTo>
                    <a:pt x="401" y="114"/>
                  </a:lnTo>
                  <a:lnTo>
                    <a:pt x="407" y="200"/>
                  </a:lnTo>
                  <a:lnTo>
                    <a:pt x="481" y="181"/>
                  </a:lnTo>
                  <a:lnTo>
                    <a:pt x="454" y="107"/>
                  </a:lnTo>
                  <a:lnTo>
                    <a:pt x="545" y="76"/>
                  </a:lnTo>
                  <a:lnTo>
                    <a:pt x="532" y="0"/>
                  </a:lnTo>
                  <a:lnTo>
                    <a:pt x="504" y="0"/>
                  </a:lnTo>
                  <a:lnTo>
                    <a:pt x="397" y="15"/>
                  </a:lnTo>
                  <a:lnTo>
                    <a:pt x="268" y="36"/>
                  </a:lnTo>
                  <a:lnTo>
                    <a:pt x="127" y="67"/>
                  </a:lnTo>
                  <a:lnTo>
                    <a:pt x="0" y="97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495"/>
            <p:cNvSpPr>
              <a:spLocks/>
            </p:cNvSpPr>
            <p:nvPr/>
          </p:nvSpPr>
          <p:spPr bwMode="auto">
            <a:xfrm>
              <a:off x="7636145" y="468863"/>
              <a:ext cx="187725" cy="1740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5" y="0"/>
                </a:cxn>
                <a:cxn ang="0">
                  <a:pos x="184" y="79"/>
                </a:cxn>
                <a:cxn ang="0">
                  <a:pos x="268" y="165"/>
                </a:cxn>
                <a:cxn ang="0">
                  <a:pos x="416" y="317"/>
                </a:cxn>
                <a:cxn ang="0">
                  <a:pos x="496" y="406"/>
                </a:cxn>
                <a:cxn ang="0">
                  <a:pos x="562" y="486"/>
                </a:cxn>
                <a:cxn ang="0">
                  <a:pos x="585" y="519"/>
                </a:cxn>
                <a:cxn ang="0">
                  <a:pos x="549" y="551"/>
                </a:cxn>
                <a:cxn ang="0">
                  <a:pos x="511" y="587"/>
                </a:cxn>
                <a:cxn ang="0">
                  <a:pos x="467" y="532"/>
                </a:cxn>
                <a:cxn ang="0">
                  <a:pos x="408" y="585"/>
                </a:cxn>
                <a:cxn ang="0">
                  <a:pos x="384" y="557"/>
                </a:cxn>
                <a:cxn ang="0">
                  <a:pos x="456" y="498"/>
                </a:cxn>
                <a:cxn ang="0">
                  <a:pos x="374" y="393"/>
                </a:cxn>
                <a:cxn ang="0">
                  <a:pos x="306" y="458"/>
                </a:cxn>
                <a:cxn ang="0">
                  <a:pos x="281" y="418"/>
                </a:cxn>
                <a:cxn ang="0">
                  <a:pos x="363" y="367"/>
                </a:cxn>
                <a:cxn ang="0">
                  <a:pos x="264" y="239"/>
                </a:cxn>
                <a:cxn ang="0">
                  <a:pos x="188" y="302"/>
                </a:cxn>
                <a:cxn ang="0">
                  <a:pos x="152" y="247"/>
                </a:cxn>
                <a:cxn ang="0">
                  <a:pos x="222" y="190"/>
                </a:cxn>
                <a:cxn ang="0">
                  <a:pos x="123" y="85"/>
                </a:cxn>
                <a:cxn ang="0">
                  <a:pos x="59" y="152"/>
                </a:cxn>
                <a:cxn ang="0">
                  <a:pos x="30" y="116"/>
                </a:cxn>
                <a:cxn ang="0">
                  <a:pos x="91" y="60"/>
                </a:cxn>
                <a:cxn ang="0">
                  <a:pos x="38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85" h="587">
                  <a:moveTo>
                    <a:pt x="0" y="0"/>
                  </a:moveTo>
                  <a:lnTo>
                    <a:pt x="95" y="0"/>
                  </a:lnTo>
                  <a:lnTo>
                    <a:pt x="184" y="79"/>
                  </a:lnTo>
                  <a:lnTo>
                    <a:pt x="268" y="165"/>
                  </a:lnTo>
                  <a:lnTo>
                    <a:pt x="416" y="317"/>
                  </a:lnTo>
                  <a:lnTo>
                    <a:pt x="496" y="406"/>
                  </a:lnTo>
                  <a:lnTo>
                    <a:pt x="562" y="486"/>
                  </a:lnTo>
                  <a:lnTo>
                    <a:pt x="585" y="519"/>
                  </a:lnTo>
                  <a:lnTo>
                    <a:pt x="549" y="551"/>
                  </a:lnTo>
                  <a:lnTo>
                    <a:pt x="511" y="587"/>
                  </a:lnTo>
                  <a:lnTo>
                    <a:pt x="467" y="532"/>
                  </a:lnTo>
                  <a:lnTo>
                    <a:pt x="408" y="585"/>
                  </a:lnTo>
                  <a:lnTo>
                    <a:pt x="384" y="557"/>
                  </a:lnTo>
                  <a:lnTo>
                    <a:pt x="456" y="498"/>
                  </a:lnTo>
                  <a:lnTo>
                    <a:pt x="374" y="393"/>
                  </a:lnTo>
                  <a:lnTo>
                    <a:pt x="306" y="458"/>
                  </a:lnTo>
                  <a:lnTo>
                    <a:pt x="281" y="418"/>
                  </a:lnTo>
                  <a:lnTo>
                    <a:pt x="363" y="367"/>
                  </a:lnTo>
                  <a:lnTo>
                    <a:pt x="264" y="239"/>
                  </a:lnTo>
                  <a:lnTo>
                    <a:pt x="188" y="302"/>
                  </a:lnTo>
                  <a:lnTo>
                    <a:pt x="152" y="247"/>
                  </a:lnTo>
                  <a:lnTo>
                    <a:pt x="222" y="190"/>
                  </a:lnTo>
                  <a:lnTo>
                    <a:pt x="123" y="85"/>
                  </a:lnTo>
                  <a:lnTo>
                    <a:pt x="59" y="152"/>
                  </a:lnTo>
                  <a:lnTo>
                    <a:pt x="30" y="116"/>
                  </a:lnTo>
                  <a:lnTo>
                    <a:pt x="91" y="60"/>
                  </a:lnTo>
                  <a:lnTo>
                    <a:pt x="38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496"/>
            <p:cNvSpPr>
              <a:spLocks/>
            </p:cNvSpPr>
            <p:nvPr/>
          </p:nvSpPr>
          <p:spPr bwMode="auto">
            <a:xfrm>
              <a:off x="7739298" y="590820"/>
              <a:ext cx="187725" cy="394290"/>
            </a:xfrm>
            <a:custGeom>
              <a:avLst/>
              <a:gdLst/>
              <a:ahLst/>
              <a:cxnLst>
                <a:cxn ang="0">
                  <a:pos x="327" y="1300"/>
                </a:cxn>
                <a:cxn ang="0">
                  <a:pos x="213" y="1333"/>
                </a:cxn>
                <a:cxn ang="0">
                  <a:pos x="160" y="1272"/>
                </a:cxn>
                <a:cxn ang="0">
                  <a:pos x="110" y="1194"/>
                </a:cxn>
                <a:cxn ang="0">
                  <a:pos x="65" y="1108"/>
                </a:cxn>
                <a:cxn ang="0">
                  <a:pos x="29" y="1012"/>
                </a:cxn>
                <a:cxn ang="0">
                  <a:pos x="8" y="909"/>
                </a:cxn>
                <a:cxn ang="0">
                  <a:pos x="0" y="806"/>
                </a:cxn>
                <a:cxn ang="0">
                  <a:pos x="11" y="686"/>
                </a:cxn>
                <a:cxn ang="0">
                  <a:pos x="49" y="553"/>
                </a:cxn>
                <a:cxn ang="0">
                  <a:pos x="108" y="422"/>
                </a:cxn>
                <a:cxn ang="0">
                  <a:pos x="175" y="316"/>
                </a:cxn>
                <a:cxn ang="0">
                  <a:pos x="247" y="226"/>
                </a:cxn>
                <a:cxn ang="0">
                  <a:pos x="329" y="150"/>
                </a:cxn>
                <a:cxn ang="0">
                  <a:pos x="430" y="74"/>
                </a:cxn>
                <a:cxn ang="0">
                  <a:pos x="521" y="23"/>
                </a:cxn>
                <a:cxn ang="0">
                  <a:pos x="567" y="0"/>
                </a:cxn>
                <a:cxn ang="0">
                  <a:pos x="587" y="15"/>
                </a:cxn>
                <a:cxn ang="0">
                  <a:pos x="540" y="46"/>
                </a:cxn>
                <a:cxn ang="0">
                  <a:pos x="587" y="110"/>
                </a:cxn>
                <a:cxn ang="0">
                  <a:pos x="561" y="126"/>
                </a:cxn>
                <a:cxn ang="0">
                  <a:pos x="509" y="70"/>
                </a:cxn>
                <a:cxn ang="0">
                  <a:pos x="384" y="167"/>
                </a:cxn>
                <a:cxn ang="0">
                  <a:pos x="481" y="228"/>
                </a:cxn>
                <a:cxn ang="0">
                  <a:pos x="447" y="264"/>
                </a:cxn>
                <a:cxn ang="0">
                  <a:pos x="367" y="194"/>
                </a:cxn>
                <a:cxn ang="0">
                  <a:pos x="255" y="339"/>
                </a:cxn>
                <a:cxn ang="0">
                  <a:pos x="356" y="394"/>
                </a:cxn>
                <a:cxn ang="0">
                  <a:pos x="335" y="447"/>
                </a:cxn>
                <a:cxn ang="0">
                  <a:pos x="228" y="394"/>
                </a:cxn>
                <a:cxn ang="0">
                  <a:pos x="175" y="563"/>
                </a:cxn>
                <a:cxn ang="0">
                  <a:pos x="285" y="599"/>
                </a:cxn>
                <a:cxn ang="0">
                  <a:pos x="270" y="639"/>
                </a:cxn>
                <a:cxn ang="0">
                  <a:pos x="162" y="616"/>
                </a:cxn>
                <a:cxn ang="0">
                  <a:pos x="146" y="768"/>
                </a:cxn>
                <a:cxn ang="0">
                  <a:pos x="268" y="770"/>
                </a:cxn>
                <a:cxn ang="0">
                  <a:pos x="268" y="818"/>
                </a:cxn>
                <a:cxn ang="0">
                  <a:pos x="143" y="825"/>
                </a:cxn>
                <a:cxn ang="0">
                  <a:pos x="175" y="979"/>
                </a:cxn>
                <a:cxn ang="0">
                  <a:pos x="312" y="951"/>
                </a:cxn>
                <a:cxn ang="0">
                  <a:pos x="316" y="977"/>
                </a:cxn>
                <a:cxn ang="0">
                  <a:pos x="184" y="1021"/>
                </a:cxn>
                <a:cxn ang="0">
                  <a:pos x="251" y="1166"/>
                </a:cxn>
                <a:cxn ang="0">
                  <a:pos x="365" y="1124"/>
                </a:cxn>
                <a:cxn ang="0">
                  <a:pos x="376" y="1152"/>
                </a:cxn>
                <a:cxn ang="0">
                  <a:pos x="270" y="1198"/>
                </a:cxn>
                <a:cxn ang="0">
                  <a:pos x="327" y="1300"/>
                </a:cxn>
                <a:cxn ang="0">
                  <a:pos x="327" y="1300"/>
                </a:cxn>
              </a:cxnLst>
              <a:rect l="0" t="0" r="r" b="b"/>
              <a:pathLst>
                <a:path w="587" h="1333">
                  <a:moveTo>
                    <a:pt x="327" y="1300"/>
                  </a:moveTo>
                  <a:lnTo>
                    <a:pt x="213" y="1333"/>
                  </a:lnTo>
                  <a:lnTo>
                    <a:pt x="160" y="1272"/>
                  </a:lnTo>
                  <a:lnTo>
                    <a:pt x="110" y="1194"/>
                  </a:lnTo>
                  <a:lnTo>
                    <a:pt x="65" y="1108"/>
                  </a:lnTo>
                  <a:lnTo>
                    <a:pt x="29" y="1012"/>
                  </a:lnTo>
                  <a:lnTo>
                    <a:pt x="8" y="909"/>
                  </a:lnTo>
                  <a:lnTo>
                    <a:pt x="0" y="806"/>
                  </a:lnTo>
                  <a:lnTo>
                    <a:pt x="11" y="686"/>
                  </a:lnTo>
                  <a:lnTo>
                    <a:pt x="49" y="553"/>
                  </a:lnTo>
                  <a:lnTo>
                    <a:pt x="108" y="422"/>
                  </a:lnTo>
                  <a:lnTo>
                    <a:pt x="175" y="316"/>
                  </a:lnTo>
                  <a:lnTo>
                    <a:pt x="247" y="226"/>
                  </a:lnTo>
                  <a:lnTo>
                    <a:pt x="329" y="150"/>
                  </a:lnTo>
                  <a:lnTo>
                    <a:pt x="430" y="74"/>
                  </a:lnTo>
                  <a:lnTo>
                    <a:pt x="521" y="23"/>
                  </a:lnTo>
                  <a:lnTo>
                    <a:pt x="567" y="0"/>
                  </a:lnTo>
                  <a:lnTo>
                    <a:pt x="587" y="15"/>
                  </a:lnTo>
                  <a:lnTo>
                    <a:pt x="540" y="46"/>
                  </a:lnTo>
                  <a:lnTo>
                    <a:pt x="587" y="110"/>
                  </a:lnTo>
                  <a:lnTo>
                    <a:pt x="561" y="126"/>
                  </a:lnTo>
                  <a:lnTo>
                    <a:pt x="509" y="70"/>
                  </a:lnTo>
                  <a:lnTo>
                    <a:pt x="384" y="167"/>
                  </a:lnTo>
                  <a:lnTo>
                    <a:pt x="481" y="228"/>
                  </a:lnTo>
                  <a:lnTo>
                    <a:pt x="447" y="264"/>
                  </a:lnTo>
                  <a:lnTo>
                    <a:pt x="367" y="194"/>
                  </a:lnTo>
                  <a:lnTo>
                    <a:pt x="255" y="339"/>
                  </a:lnTo>
                  <a:lnTo>
                    <a:pt x="356" y="394"/>
                  </a:lnTo>
                  <a:lnTo>
                    <a:pt x="335" y="447"/>
                  </a:lnTo>
                  <a:lnTo>
                    <a:pt x="228" y="394"/>
                  </a:lnTo>
                  <a:lnTo>
                    <a:pt x="175" y="563"/>
                  </a:lnTo>
                  <a:lnTo>
                    <a:pt x="285" y="599"/>
                  </a:lnTo>
                  <a:lnTo>
                    <a:pt x="270" y="639"/>
                  </a:lnTo>
                  <a:lnTo>
                    <a:pt x="162" y="616"/>
                  </a:lnTo>
                  <a:lnTo>
                    <a:pt x="146" y="768"/>
                  </a:lnTo>
                  <a:lnTo>
                    <a:pt x="268" y="770"/>
                  </a:lnTo>
                  <a:lnTo>
                    <a:pt x="268" y="818"/>
                  </a:lnTo>
                  <a:lnTo>
                    <a:pt x="143" y="825"/>
                  </a:lnTo>
                  <a:lnTo>
                    <a:pt x="175" y="979"/>
                  </a:lnTo>
                  <a:lnTo>
                    <a:pt x="312" y="951"/>
                  </a:lnTo>
                  <a:lnTo>
                    <a:pt x="316" y="977"/>
                  </a:lnTo>
                  <a:lnTo>
                    <a:pt x="184" y="1021"/>
                  </a:lnTo>
                  <a:lnTo>
                    <a:pt x="251" y="1166"/>
                  </a:lnTo>
                  <a:lnTo>
                    <a:pt x="365" y="1124"/>
                  </a:lnTo>
                  <a:lnTo>
                    <a:pt x="376" y="1152"/>
                  </a:lnTo>
                  <a:lnTo>
                    <a:pt x="270" y="1198"/>
                  </a:lnTo>
                  <a:lnTo>
                    <a:pt x="327" y="1300"/>
                  </a:lnTo>
                  <a:lnTo>
                    <a:pt x="327" y="130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497"/>
            <p:cNvSpPr>
              <a:spLocks/>
            </p:cNvSpPr>
            <p:nvPr/>
          </p:nvSpPr>
          <p:spPr bwMode="auto">
            <a:xfrm>
              <a:off x="7927023" y="1114172"/>
              <a:ext cx="142876" cy="132022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92" y="0"/>
                </a:cxn>
                <a:cxn ang="0">
                  <a:pos x="149" y="72"/>
                </a:cxn>
                <a:cxn ang="0">
                  <a:pos x="206" y="135"/>
                </a:cxn>
                <a:cxn ang="0">
                  <a:pos x="297" y="253"/>
                </a:cxn>
                <a:cxn ang="0">
                  <a:pos x="362" y="335"/>
                </a:cxn>
                <a:cxn ang="0">
                  <a:pos x="428" y="416"/>
                </a:cxn>
                <a:cxn ang="0">
                  <a:pos x="445" y="439"/>
                </a:cxn>
                <a:cxn ang="0">
                  <a:pos x="297" y="447"/>
                </a:cxn>
                <a:cxn ang="0">
                  <a:pos x="240" y="367"/>
                </a:cxn>
                <a:cxn ang="0">
                  <a:pos x="162" y="259"/>
                </a:cxn>
                <a:cxn ang="0">
                  <a:pos x="90" y="158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445" h="447">
                  <a:moveTo>
                    <a:pt x="0" y="44"/>
                  </a:moveTo>
                  <a:lnTo>
                    <a:pt x="92" y="0"/>
                  </a:lnTo>
                  <a:lnTo>
                    <a:pt x="149" y="72"/>
                  </a:lnTo>
                  <a:lnTo>
                    <a:pt x="206" y="135"/>
                  </a:lnTo>
                  <a:lnTo>
                    <a:pt x="297" y="253"/>
                  </a:lnTo>
                  <a:lnTo>
                    <a:pt x="362" y="335"/>
                  </a:lnTo>
                  <a:lnTo>
                    <a:pt x="428" y="416"/>
                  </a:lnTo>
                  <a:lnTo>
                    <a:pt x="445" y="439"/>
                  </a:lnTo>
                  <a:lnTo>
                    <a:pt x="297" y="447"/>
                  </a:lnTo>
                  <a:lnTo>
                    <a:pt x="240" y="367"/>
                  </a:lnTo>
                  <a:lnTo>
                    <a:pt x="162" y="259"/>
                  </a:lnTo>
                  <a:lnTo>
                    <a:pt x="90" y="158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498"/>
            <p:cNvSpPr>
              <a:spLocks/>
            </p:cNvSpPr>
            <p:nvPr/>
          </p:nvSpPr>
          <p:spPr bwMode="auto">
            <a:xfrm>
              <a:off x="7972513" y="1089899"/>
              <a:ext cx="205024" cy="156295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78" y="116"/>
                </a:cxn>
                <a:cxn ang="0">
                  <a:pos x="17" y="54"/>
                </a:cxn>
                <a:cxn ang="0">
                  <a:pos x="131" y="0"/>
                </a:cxn>
                <a:cxn ang="0">
                  <a:pos x="224" y="103"/>
                </a:cxn>
                <a:cxn ang="0">
                  <a:pos x="356" y="230"/>
                </a:cxn>
                <a:cxn ang="0">
                  <a:pos x="500" y="383"/>
                </a:cxn>
                <a:cxn ang="0">
                  <a:pos x="641" y="516"/>
                </a:cxn>
                <a:cxn ang="0">
                  <a:pos x="407" y="529"/>
                </a:cxn>
                <a:cxn ang="0">
                  <a:pos x="416" y="517"/>
                </a:cxn>
                <a:cxn ang="0">
                  <a:pos x="325" y="413"/>
                </a:cxn>
                <a:cxn ang="0">
                  <a:pos x="232" y="478"/>
                </a:cxn>
                <a:cxn ang="0">
                  <a:pos x="226" y="460"/>
                </a:cxn>
                <a:cxn ang="0">
                  <a:pos x="312" y="392"/>
                </a:cxn>
                <a:cxn ang="0">
                  <a:pos x="209" y="280"/>
                </a:cxn>
                <a:cxn ang="0">
                  <a:pos x="133" y="341"/>
                </a:cxn>
                <a:cxn ang="0">
                  <a:pos x="116" y="312"/>
                </a:cxn>
                <a:cxn ang="0">
                  <a:pos x="192" y="248"/>
                </a:cxn>
                <a:cxn ang="0">
                  <a:pos x="89" y="145"/>
                </a:cxn>
                <a:cxn ang="0">
                  <a:pos x="15" y="204"/>
                </a:cxn>
                <a:cxn ang="0">
                  <a:pos x="0" y="170"/>
                </a:cxn>
                <a:cxn ang="0">
                  <a:pos x="0" y="170"/>
                </a:cxn>
              </a:cxnLst>
              <a:rect l="0" t="0" r="r" b="b"/>
              <a:pathLst>
                <a:path w="641" h="529">
                  <a:moveTo>
                    <a:pt x="0" y="170"/>
                  </a:moveTo>
                  <a:lnTo>
                    <a:pt x="78" y="116"/>
                  </a:lnTo>
                  <a:lnTo>
                    <a:pt x="17" y="54"/>
                  </a:lnTo>
                  <a:lnTo>
                    <a:pt x="131" y="0"/>
                  </a:lnTo>
                  <a:lnTo>
                    <a:pt x="224" y="103"/>
                  </a:lnTo>
                  <a:lnTo>
                    <a:pt x="356" y="230"/>
                  </a:lnTo>
                  <a:lnTo>
                    <a:pt x="500" y="383"/>
                  </a:lnTo>
                  <a:lnTo>
                    <a:pt x="641" y="516"/>
                  </a:lnTo>
                  <a:lnTo>
                    <a:pt x="407" y="529"/>
                  </a:lnTo>
                  <a:lnTo>
                    <a:pt x="416" y="517"/>
                  </a:lnTo>
                  <a:lnTo>
                    <a:pt x="325" y="413"/>
                  </a:lnTo>
                  <a:lnTo>
                    <a:pt x="232" y="478"/>
                  </a:lnTo>
                  <a:lnTo>
                    <a:pt x="226" y="460"/>
                  </a:lnTo>
                  <a:lnTo>
                    <a:pt x="312" y="392"/>
                  </a:lnTo>
                  <a:lnTo>
                    <a:pt x="209" y="280"/>
                  </a:lnTo>
                  <a:lnTo>
                    <a:pt x="133" y="341"/>
                  </a:lnTo>
                  <a:lnTo>
                    <a:pt x="116" y="312"/>
                  </a:lnTo>
                  <a:lnTo>
                    <a:pt x="192" y="248"/>
                  </a:lnTo>
                  <a:lnTo>
                    <a:pt x="89" y="145"/>
                  </a:lnTo>
                  <a:lnTo>
                    <a:pt x="15" y="204"/>
                  </a:lnTo>
                  <a:lnTo>
                    <a:pt x="0" y="170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499"/>
            <p:cNvSpPr>
              <a:spLocks/>
            </p:cNvSpPr>
            <p:nvPr/>
          </p:nvSpPr>
          <p:spPr bwMode="auto">
            <a:xfrm>
              <a:off x="8216619" y="944852"/>
              <a:ext cx="377372" cy="16932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73" y="0"/>
                </a:cxn>
                <a:cxn ang="0">
                  <a:pos x="206" y="85"/>
                </a:cxn>
                <a:cxn ang="0">
                  <a:pos x="358" y="177"/>
                </a:cxn>
                <a:cxn ang="0">
                  <a:pos x="540" y="251"/>
                </a:cxn>
                <a:cxn ang="0">
                  <a:pos x="797" y="325"/>
                </a:cxn>
                <a:cxn ang="0">
                  <a:pos x="995" y="374"/>
                </a:cxn>
                <a:cxn ang="0">
                  <a:pos x="1175" y="409"/>
                </a:cxn>
                <a:cxn ang="0">
                  <a:pos x="1179" y="572"/>
                </a:cxn>
                <a:cxn ang="0">
                  <a:pos x="1063" y="559"/>
                </a:cxn>
                <a:cxn ang="0">
                  <a:pos x="909" y="528"/>
                </a:cxn>
                <a:cxn ang="0">
                  <a:pos x="725" y="479"/>
                </a:cxn>
                <a:cxn ang="0">
                  <a:pos x="573" y="426"/>
                </a:cxn>
                <a:cxn ang="0">
                  <a:pos x="413" y="357"/>
                </a:cxn>
                <a:cxn ang="0">
                  <a:pos x="270" y="279"/>
                </a:cxn>
                <a:cxn ang="0">
                  <a:pos x="139" y="186"/>
                </a:cxn>
                <a:cxn ang="0">
                  <a:pos x="42" y="108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1179" h="572">
                  <a:moveTo>
                    <a:pt x="0" y="70"/>
                  </a:moveTo>
                  <a:lnTo>
                    <a:pt x="73" y="0"/>
                  </a:lnTo>
                  <a:lnTo>
                    <a:pt x="206" y="85"/>
                  </a:lnTo>
                  <a:lnTo>
                    <a:pt x="358" y="177"/>
                  </a:lnTo>
                  <a:lnTo>
                    <a:pt x="540" y="251"/>
                  </a:lnTo>
                  <a:lnTo>
                    <a:pt x="797" y="325"/>
                  </a:lnTo>
                  <a:lnTo>
                    <a:pt x="995" y="374"/>
                  </a:lnTo>
                  <a:lnTo>
                    <a:pt x="1175" y="409"/>
                  </a:lnTo>
                  <a:lnTo>
                    <a:pt x="1179" y="572"/>
                  </a:lnTo>
                  <a:lnTo>
                    <a:pt x="1063" y="559"/>
                  </a:lnTo>
                  <a:lnTo>
                    <a:pt x="909" y="528"/>
                  </a:lnTo>
                  <a:lnTo>
                    <a:pt x="725" y="479"/>
                  </a:lnTo>
                  <a:lnTo>
                    <a:pt x="573" y="426"/>
                  </a:lnTo>
                  <a:lnTo>
                    <a:pt x="413" y="357"/>
                  </a:lnTo>
                  <a:lnTo>
                    <a:pt x="270" y="279"/>
                  </a:lnTo>
                  <a:lnTo>
                    <a:pt x="139" y="186"/>
                  </a:lnTo>
                  <a:lnTo>
                    <a:pt x="42" y="108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500"/>
            <p:cNvSpPr>
              <a:spLocks/>
            </p:cNvSpPr>
            <p:nvPr/>
          </p:nvSpPr>
          <p:spPr bwMode="auto">
            <a:xfrm>
              <a:off x="8255702" y="901042"/>
              <a:ext cx="337008" cy="171688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38" y="34"/>
                </a:cxn>
                <a:cxn ang="0">
                  <a:pos x="59" y="0"/>
                </a:cxn>
                <a:cxn ang="0">
                  <a:pos x="135" y="45"/>
                </a:cxn>
                <a:cxn ang="0">
                  <a:pos x="228" y="89"/>
                </a:cxn>
                <a:cxn ang="0">
                  <a:pos x="352" y="140"/>
                </a:cxn>
                <a:cxn ang="0">
                  <a:pos x="466" y="175"/>
                </a:cxn>
                <a:cxn ang="0">
                  <a:pos x="654" y="213"/>
                </a:cxn>
                <a:cxn ang="0">
                  <a:pos x="810" y="243"/>
                </a:cxn>
                <a:cxn ang="0">
                  <a:pos x="983" y="266"/>
                </a:cxn>
                <a:cxn ang="0">
                  <a:pos x="1053" y="275"/>
                </a:cxn>
                <a:cxn ang="0">
                  <a:pos x="1053" y="456"/>
                </a:cxn>
                <a:cxn ang="0">
                  <a:pos x="992" y="441"/>
                </a:cxn>
                <a:cxn ang="0">
                  <a:pos x="968" y="579"/>
                </a:cxn>
                <a:cxn ang="0">
                  <a:pos x="935" y="576"/>
                </a:cxn>
                <a:cxn ang="0">
                  <a:pos x="958" y="441"/>
                </a:cxn>
                <a:cxn ang="0">
                  <a:pos x="800" y="410"/>
                </a:cxn>
                <a:cxn ang="0">
                  <a:pos x="764" y="538"/>
                </a:cxn>
                <a:cxn ang="0">
                  <a:pos x="715" y="522"/>
                </a:cxn>
                <a:cxn ang="0">
                  <a:pos x="743" y="399"/>
                </a:cxn>
                <a:cxn ang="0">
                  <a:pos x="588" y="357"/>
                </a:cxn>
                <a:cxn ang="0">
                  <a:pos x="550" y="473"/>
                </a:cxn>
                <a:cxn ang="0">
                  <a:pos x="498" y="454"/>
                </a:cxn>
                <a:cxn ang="0">
                  <a:pos x="532" y="334"/>
                </a:cxn>
                <a:cxn ang="0">
                  <a:pos x="380" y="277"/>
                </a:cxn>
                <a:cxn ang="0">
                  <a:pos x="325" y="391"/>
                </a:cxn>
                <a:cxn ang="0">
                  <a:pos x="285" y="367"/>
                </a:cxn>
                <a:cxn ang="0">
                  <a:pos x="325" y="260"/>
                </a:cxn>
                <a:cxn ang="0">
                  <a:pos x="181" y="184"/>
                </a:cxn>
                <a:cxn ang="0">
                  <a:pos x="124" y="283"/>
                </a:cxn>
                <a:cxn ang="0">
                  <a:pos x="78" y="251"/>
                </a:cxn>
                <a:cxn ang="0">
                  <a:pos x="131" y="161"/>
                </a:cxn>
                <a:cxn ang="0">
                  <a:pos x="0" y="81"/>
                </a:cxn>
                <a:cxn ang="0">
                  <a:pos x="0" y="81"/>
                </a:cxn>
              </a:cxnLst>
              <a:rect l="0" t="0" r="r" b="b"/>
              <a:pathLst>
                <a:path w="1053" h="579">
                  <a:moveTo>
                    <a:pt x="0" y="81"/>
                  </a:moveTo>
                  <a:lnTo>
                    <a:pt x="38" y="34"/>
                  </a:lnTo>
                  <a:lnTo>
                    <a:pt x="59" y="0"/>
                  </a:lnTo>
                  <a:lnTo>
                    <a:pt x="135" y="45"/>
                  </a:lnTo>
                  <a:lnTo>
                    <a:pt x="228" y="89"/>
                  </a:lnTo>
                  <a:lnTo>
                    <a:pt x="352" y="140"/>
                  </a:lnTo>
                  <a:lnTo>
                    <a:pt x="466" y="175"/>
                  </a:lnTo>
                  <a:lnTo>
                    <a:pt x="654" y="213"/>
                  </a:lnTo>
                  <a:lnTo>
                    <a:pt x="810" y="243"/>
                  </a:lnTo>
                  <a:lnTo>
                    <a:pt x="983" y="266"/>
                  </a:lnTo>
                  <a:lnTo>
                    <a:pt x="1053" y="275"/>
                  </a:lnTo>
                  <a:lnTo>
                    <a:pt x="1053" y="456"/>
                  </a:lnTo>
                  <a:lnTo>
                    <a:pt x="992" y="441"/>
                  </a:lnTo>
                  <a:lnTo>
                    <a:pt x="968" y="579"/>
                  </a:lnTo>
                  <a:lnTo>
                    <a:pt x="935" y="576"/>
                  </a:lnTo>
                  <a:lnTo>
                    <a:pt x="958" y="441"/>
                  </a:lnTo>
                  <a:lnTo>
                    <a:pt x="800" y="410"/>
                  </a:lnTo>
                  <a:lnTo>
                    <a:pt x="764" y="538"/>
                  </a:lnTo>
                  <a:lnTo>
                    <a:pt x="715" y="522"/>
                  </a:lnTo>
                  <a:lnTo>
                    <a:pt x="743" y="399"/>
                  </a:lnTo>
                  <a:lnTo>
                    <a:pt x="588" y="357"/>
                  </a:lnTo>
                  <a:lnTo>
                    <a:pt x="550" y="473"/>
                  </a:lnTo>
                  <a:lnTo>
                    <a:pt x="498" y="454"/>
                  </a:lnTo>
                  <a:lnTo>
                    <a:pt x="532" y="334"/>
                  </a:lnTo>
                  <a:lnTo>
                    <a:pt x="380" y="277"/>
                  </a:lnTo>
                  <a:lnTo>
                    <a:pt x="325" y="391"/>
                  </a:lnTo>
                  <a:lnTo>
                    <a:pt x="285" y="367"/>
                  </a:lnTo>
                  <a:lnTo>
                    <a:pt x="325" y="260"/>
                  </a:lnTo>
                  <a:lnTo>
                    <a:pt x="181" y="184"/>
                  </a:lnTo>
                  <a:lnTo>
                    <a:pt x="124" y="283"/>
                  </a:lnTo>
                  <a:lnTo>
                    <a:pt x="78" y="251"/>
                  </a:lnTo>
                  <a:lnTo>
                    <a:pt x="131" y="161"/>
                  </a:lnTo>
                  <a:lnTo>
                    <a:pt x="0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501"/>
            <p:cNvSpPr>
              <a:spLocks/>
            </p:cNvSpPr>
            <p:nvPr/>
          </p:nvSpPr>
          <p:spPr bwMode="auto">
            <a:xfrm>
              <a:off x="8501731" y="799214"/>
              <a:ext cx="95464" cy="34929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99" y="0"/>
                </a:cxn>
                <a:cxn ang="0">
                  <a:pos x="194" y="13"/>
                </a:cxn>
                <a:cxn ang="0">
                  <a:pos x="293" y="28"/>
                </a:cxn>
                <a:cxn ang="0">
                  <a:pos x="299" y="117"/>
                </a:cxn>
                <a:cxn ang="0">
                  <a:pos x="202" y="93"/>
                </a:cxn>
                <a:cxn ang="0">
                  <a:pos x="46" y="62"/>
                </a:cxn>
                <a:cxn ang="0">
                  <a:pos x="0" y="57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299" h="117">
                  <a:moveTo>
                    <a:pt x="19" y="0"/>
                  </a:moveTo>
                  <a:lnTo>
                    <a:pt x="99" y="0"/>
                  </a:lnTo>
                  <a:lnTo>
                    <a:pt x="194" y="13"/>
                  </a:lnTo>
                  <a:lnTo>
                    <a:pt x="293" y="28"/>
                  </a:lnTo>
                  <a:lnTo>
                    <a:pt x="299" y="117"/>
                  </a:lnTo>
                  <a:lnTo>
                    <a:pt x="202" y="93"/>
                  </a:lnTo>
                  <a:lnTo>
                    <a:pt x="46" y="62"/>
                  </a:lnTo>
                  <a:lnTo>
                    <a:pt x="0" y="57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502"/>
            <p:cNvSpPr>
              <a:spLocks/>
            </p:cNvSpPr>
            <p:nvPr/>
          </p:nvSpPr>
          <p:spPr bwMode="auto">
            <a:xfrm>
              <a:off x="8480587" y="815199"/>
              <a:ext cx="116607" cy="65123"/>
            </a:xfrm>
            <a:custGeom>
              <a:avLst/>
              <a:gdLst/>
              <a:ahLst/>
              <a:cxnLst>
                <a:cxn ang="0">
                  <a:pos x="25" y="72"/>
                </a:cxn>
                <a:cxn ang="0">
                  <a:pos x="135" y="87"/>
                </a:cxn>
                <a:cxn ang="0">
                  <a:pos x="158" y="0"/>
                </a:cxn>
                <a:cxn ang="0">
                  <a:pos x="198" y="7"/>
                </a:cxn>
                <a:cxn ang="0">
                  <a:pos x="183" y="97"/>
                </a:cxn>
                <a:cxn ang="0">
                  <a:pos x="322" y="125"/>
                </a:cxn>
                <a:cxn ang="0">
                  <a:pos x="345" y="36"/>
                </a:cxn>
                <a:cxn ang="0">
                  <a:pos x="360" y="36"/>
                </a:cxn>
                <a:cxn ang="0">
                  <a:pos x="364" y="119"/>
                </a:cxn>
                <a:cxn ang="0">
                  <a:pos x="364" y="218"/>
                </a:cxn>
                <a:cxn ang="0">
                  <a:pos x="270" y="197"/>
                </a:cxn>
                <a:cxn ang="0">
                  <a:pos x="154" y="173"/>
                </a:cxn>
                <a:cxn ang="0">
                  <a:pos x="52" y="150"/>
                </a:cxn>
                <a:cxn ang="0">
                  <a:pos x="0" y="140"/>
                </a:cxn>
                <a:cxn ang="0">
                  <a:pos x="20" y="91"/>
                </a:cxn>
                <a:cxn ang="0">
                  <a:pos x="25" y="72"/>
                </a:cxn>
                <a:cxn ang="0">
                  <a:pos x="25" y="72"/>
                </a:cxn>
              </a:cxnLst>
              <a:rect l="0" t="0" r="r" b="b"/>
              <a:pathLst>
                <a:path w="364" h="218">
                  <a:moveTo>
                    <a:pt x="25" y="72"/>
                  </a:moveTo>
                  <a:lnTo>
                    <a:pt x="135" y="87"/>
                  </a:lnTo>
                  <a:lnTo>
                    <a:pt x="158" y="0"/>
                  </a:lnTo>
                  <a:lnTo>
                    <a:pt x="198" y="7"/>
                  </a:lnTo>
                  <a:lnTo>
                    <a:pt x="183" y="97"/>
                  </a:lnTo>
                  <a:lnTo>
                    <a:pt x="322" y="125"/>
                  </a:lnTo>
                  <a:lnTo>
                    <a:pt x="345" y="36"/>
                  </a:lnTo>
                  <a:lnTo>
                    <a:pt x="360" y="36"/>
                  </a:lnTo>
                  <a:lnTo>
                    <a:pt x="364" y="119"/>
                  </a:lnTo>
                  <a:lnTo>
                    <a:pt x="364" y="218"/>
                  </a:lnTo>
                  <a:lnTo>
                    <a:pt x="270" y="197"/>
                  </a:lnTo>
                  <a:lnTo>
                    <a:pt x="154" y="173"/>
                  </a:lnTo>
                  <a:lnTo>
                    <a:pt x="52" y="150"/>
                  </a:lnTo>
                  <a:lnTo>
                    <a:pt x="0" y="140"/>
                  </a:lnTo>
                  <a:lnTo>
                    <a:pt x="20" y="91"/>
                  </a:lnTo>
                  <a:lnTo>
                    <a:pt x="25" y="72"/>
                  </a:lnTo>
                  <a:lnTo>
                    <a:pt x="25" y="72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503"/>
            <p:cNvSpPr>
              <a:spLocks/>
            </p:cNvSpPr>
            <p:nvPr/>
          </p:nvSpPr>
          <p:spPr bwMode="auto">
            <a:xfrm>
              <a:off x="8299910" y="684953"/>
              <a:ext cx="168504" cy="216682"/>
            </a:xfrm>
            <a:custGeom>
              <a:avLst/>
              <a:gdLst/>
              <a:ahLst/>
              <a:cxnLst>
                <a:cxn ang="0">
                  <a:pos x="0" y="673"/>
                </a:cxn>
                <a:cxn ang="0">
                  <a:pos x="131" y="732"/>
                </a:cxn>
                <a:cxn ang="0">
                  <a:pos x="182" y="673"/>
                </a:cxn>
                <a:cxn ang="0">
                  <a:pos x="247" y="587"/>
                </a:cxn>
                <a:cxn ang="0">
                  <a:pos x="325" y="502"/>
                </a:cxn>
                <a:cxn ang="0">
                  <a:pos x="382" y="420"/>
                </a:cxn>
                <a:cxn ang="0">
                  <a:pos x="443" y="310"/>
                </a:cxn>
                <a:cxn ang="0">
                  <a:pos x="479" y="205"/>
                </a:cxn>
                <a:cxn ang="0">
                  <a:pos x="509" y="91"/>
                </a:cxn>
                <a:cxn ang="0">
                  <a:pos x="526" y="7"/>
                </a:cxn>
                <a:cxn ang="0">
                  <a:pos x="471" y="0"/>
                </a:cxn>
                <a:cxn ang="0">
                  <a:pos x="466" y="53"/>
                </a:cxn>
                <a:cxn ang="0">
                  <a:pos x="441" y="144"/>
                </a:cxn>
                <a:cxn ang="0">
                  <a:pos x="405" y="241"/>
                </a:cxn>
                <a:cxn ang="0">
                  <a:pos x="355" y="340"/>
                </a:cxn>
                <a:cxn ang="0">
                  <a:pos x="283" y="441"/>
                </a:cxn>
                <a:cxn ang="0">
                  <a:pos x="198" y="538"/>
                </a:cxn>
                <a:cxn ang="0">
                  <a:pos x="99" y="617"/>
                </a:cxn>
                <a:cxn ang="0">
                  <a:pos x="0" y="673"/>
                </a:cxn>
                <a:cxn ang="0">
                  <a:pos x="0" y="673"/>
                </a:cxn>
              </a:cxnLst>
              <a:rect l="0" t="0" r="r" b="b"/>
              <a:pathLst>
                <a:path w="526" h="732">
                  <a:moveTo>
                    <a:pt x="0" y="673"/>
                  </a:moveTo>
                  <a:lnTo>
                    <a:pt x="131" y="732"/>
                  </a:lnTo>
                  <a:lnTo>
                    <a:pt x="182" y="673"/>
                  </a:lnTo>
                  <a:lnTo>
                    <a:pt x="247" y="587"/>
                  </a:lnTo>
                  <a:lnTo>
                    <a:pt x="325" y="502"/>
                  </a:lnTo>
                  <a:lnTo>
                    <a:pt x="382" y="420"/>
                  </a:lnTo>
                  <a:lnTo>
                    <a:pt x="443" y="310"/>
                  </a:lnTo>
                  <a:lnTo>
                    <a:pt x="479" y="205"/>
                  </a:lnTo>
                  <a:lnTo>
                    <a:pt x="509" y="91"/>
                  </a:lnTo>
                  <a:lnTo>
                    <a:pt x="526" y="7"/>
                  </a:lnTo>
                  <a:lnTo>
                    <a:pt x="471" y="0"/>
                  </a:lnTo>
                  <a:lnTo>
                    <a:pt x="466" y="53"/>
                  </a:lnTo>
                  <a:lnTo>
                    <a:pt x="441" y="144"/>
                  </a:lnTo>
                  <a:lnTo>
                    <a:pt x="405" y="241"/>
                  </a:lnTo>
                  <a:lnTo>
                    <a:pt x="355" y="340"/>
                  </a:lnTo>
                  <a:lnTo>
                    <a:pt x="283" y="441"/>
                  </a:lnTo>
                  <a:lnTo>
                    <a:pt x="198" y="538"/>
                  </a:lnTo>
                  <a:lnTo>
                    <a:pt x="99" y="617"/>
                  </a:lnTo>
                  <a:lnTo>
                    <a:pt x="0" y="673"/>
                  </a:lnTo>
                  <a:lnTo>
                    <a:pt x="0" y="673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504"/>
            <p:cNvSpPr>
              <a:spLocks/>
            </p:cNvSpPr>
            <p:nvPr/>
          </p:nvSpPr>
          <p:spPr bwMode="auto">
            <a:xfrm>
              <a:off x="8346041" y="686137"/>
              <a:ext cx="167863" cy="234443"/>
            </a:xfrm>
            <a:custGeom>
              <a:avLst/>
              <a:gdLst/>
              <a:ahLst/>
              <a:cxnLst>
                <a:cxn ang="0">
                  <a:pos x="453" y="18"/>
                </a:cxn>
                <a:cxn ang="0">
                  <a:pos x="428" y="134"/>
                </a:cxn>
                <a:cxn ang="0">
                  <a:pos x="344" y="111"/>
                </a:cxn>
                <a:cxn ang="0">
                  <a:pos x="329" y="143"/>
                </a:cxn>
                <a:cxn ang="0">
                  <a:pos x="417" y="172"/>
                </a:cxn>
                <a:cxn ang="0">
                  <a:pos x="367" y="287"/>
                </a:cxn>
                <a:cxn ang="0">
                  <a:pos x="299" y="259"/>
                </a:cxn>
                <a:cxn ang="0">
                  <a:pos x="286" y="284"/>
                </a:cxn>
                <a:cxn ang="0">
                  <a:pos x="360" y="318"/>
                </a:cxn>
                <a:cxn ang="0">
                  <a:pos x="305" y="434"/>
                </a:cxn>
                <a:cxn ang="0">
                  <a:pos x="238" y="396"/>
                </a:cxn>
                <a:cxn ang="0">
                  <a:pos x="223" y="417"/>
                </a:cxn>
                <a:cxn ang="0">
                  <a:pos x="278" y="474"/>
                </a:cxn>
                <a:cxn ang="0">
                  <a:pos x="204" y="580"/>
                </a:cxn>
                <a:cxn ang="0">
                  <a:pos x="133" y="529"/>
                </a:cxn>
                <a:cxn ang="0">
                  <a:pos x="107" y="556"/>
                </a:cxn>
                <a:cxn ang="0">
                  <a:pos x="175" y="630"/>
                </a:cxn>
                <a:cxn ang="0">
                  <a:pos x="78" y="729"/>
                </a:cxn>
                <a:cxn ang="0">
                  <a:pos x="16" y="672"/>
                </a:cxn>
                <a:cxn ang="0">
                  <a:pos x="0" y="691"/>
                </a:cxn>
                <a:cxn ang="0">
                  <a:pos x="65" y="746"/>
                </a:cxn>
                <a:cxn ang="0">
                  <a:pos x="52" y="755"/>
                </a:cxn>
                <a:cxn ang="0">
                  <a:pos x="97" y="772"/>
                </a:cxn>
                <a:cxn ang="0">
                  <a:pos x="177" y="793"/>
                </a:cxn>
                <a:cxn ang="0">
                  <a:pos x="213" y="759"/>
                </a:cxn>
                <a:cxn ang="0">
                  <a:pos x="255" y="704"/>
                </a:cxn>
                <a:cxn ang="0">
                  <a:pos x="305" y="633"/>
                </a:cxn>
                <a:cxn ang="0">
                  <a:pos x="341" y="569"/>
                </a:cxn>
                <a:cxn ang="0">
                  <a:pos x="379" y="495"/>
                </a:cxn>
                <a:cxn ang="0">
                  <a:pos x="411" y="411"/>
                </a:cxn>
                <a:cxn ang="0">
                  <a:pos x="445" y="324"/>
                </a:cxn>
                <a:cxn ang="0">
                  <a:pos x="470" y="249"/>
                </a:cxn>
                <a:cxn ang="0">
                  <a:pos x="491" y="170"/>
                </a:cxn>
                <a:cxn ang="0">
                  <a:pos x="510" y="94"/>
                </a:cxn>
                <a:cxn ang="0">
                  <a:pos x="523" y="27"/>
                </a:cxn>
                <a:cxn ang="0">
                  <a:pos x="415" y="0"/>
                </a:cxn>
                <a:cxn ang="0">
                  <a:pos x="453" y="18"/>
                </a:cxn>
                <a:cxn ang="0">
                  <a:pos x="453" y="18"/>
                </a:cxn>
              </a:cxnLst>
              <a:rect l="0" t="0" r="r" b="b"/>
              <a:pathLst>
                <a:path w="523" h="793">
                  <a:moveTo>
                    <a:pt x="453" y="18"/>
                  </a:moveTo>
                  <a:lnTo>
                    <a:pt x="428" y="134"/>
                  </a:lnTo>
                  <a:lnTo>
                    <a:pt x="344" y="111"/>
                  </a:lnTo>
                  <a:lnTo>
                    <a:pt x="329" y="143"/>
                  </a:lnTo>
                  <a:lnTo>
                    <a:pt x="417" y="172"/>
                  </a:lnTo>
                  <a:lnTo>
                    <a:pt x="367" y="287"/>
                  </a:lnTo>
                  <a:lnTo>
                    <a:pt x="299" y="259"/>
                  </a:lnTo>
                  <a:lnTo>
                    <a:pt x="286" y="284"/>
                  </a:lnTo>
                  <a:lnTo>
                    <a:pt x="360" y="318"/>
                  </a:lnTo>
                  <a:lnTo>
                    <a:pt x="305" y="434"/>
                  </a:lnTo>
                  <a:lnTo>
                    <a:pt x="238" y="396"/>
                  </a:lnTo>
                  <a:lnTo>
                    <a:pt x="223" y="417"/>
                  </a:lnTo>
                  <a:lnTo>
                    <a:pt x="278" y="474"/>
                  </a:lnTo>
                  <a:lnTo>
                    <a:pt x="204" y="580"/>
                  </a:lnTo>
                  <a:lnTo>
                    <a:pt x="133" y="529"/>
                  </a:lnTo>
                  <a:lnTo>
                    <a:pt x="107" y="556"/>
                  </a:lnTo>
                  <a:lnTo>
                    <a:pt x="175" y="630"/>
                  </a:lnTo>
                  <a:lnTo>
                    <a:pt x="78" y="729"/>
                  </a:lnTo>
                  <a:lnTo>
                    <a:pt x="16" y="672"/>
                  </a:lnTo>
                  <a:lnTo>
                    <a:pt x="0" y="691"/>
                  </a:lnTo>
                  <a:lnTo>
                    <a:pt x="65" y="746"/>
                  </a:lnTo>
                  <a:lnTo>
                    <a:pt x="52" y="755"/>
                  </a:lnTo>
                  <a:lnTo>
                    <a:pt x="97" y="772"/>
                  </a:lnTo>
                  <a:lnTo>
                    <a:pt x="177" y="793"/>
                  </a:lnTo>
                  <a:lnTo>
                    <a:pt x="213" y="759"/>
                  </a:lnTo>
                  <a:lnTo>
                    <a:pt x="255" y="704"/>
                  </a:lnTo>
                  <a:lnTo>
                    <a:pt x="305" y="633"/>
                  </a:lnTo>
                  <a:lnTo>
                    <a:pt x="341" y="569"/>
                  </a:lnTo>
                  <a:lnTo>
                    <a:pt x="379" y="495"/>
                  </a:lnTo>
                  <a:lnTo>
                    <a:pt x="411" y="411"/>
                  </a:lnTo>
                  <a:lnTo>
                    <a:pt x="445" y="324"/>
                  </a:lnTo>
                  <a:lnTo>
                    <a:pt x="470" y="249"/>
                  </a:lnTo>
                  <a:lnTo>
                    <a:pt x="491" y="170"/>
                  </a:lnTo>
                  <a:lnTo>
                    <a:pt x="510" y="94"/>
                  </a:lnTo>
                  <a:lnTo>
                    <a:pt x="523" y="27"/>
                  </a:lnTo>
                  <a:lnTo>
                    <a:pt x="415" y="0"/>
                  </a:lnTo>
                  <a:lnTo>
                    <a:pt x="453" y="18"/>
                  </a:lnTo>
                  <a:lnTo>
                    <a:pt x="453" y="1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505"/>
            <p:cNvSpPr>
              <a:spLocks/>
            </p:cNvSpPr>
            <p:nvPr/>
          </p:nvSpPr>
          <p:spPr bwMode="auto">
            <a:xfrm>
              <a:off x="8246732" y="631078"/>
              <a:ext cx="353666" cy="65123"/>
            </a:xfrm>
            <a:custGeom>
              <a:avLst/>
              <a:gdLst/>
              <a:ahLst/>
              <a:cxnLst>
                <a:cxn ang="0">
                  <a:pos x="0" y="88"/>
                </a:cxn>
                <a:cxn ang="0">
                  <a:pos x="35" y="116"/>
                </a:cxn>
                <a:cxn ang="0">
                  <a:pos x="65" y="148"/>
                </a:cxn>
                <a:cxn ang="0">
                  <a:pos x="137" y="131"/>
                </a:cxn>
                <a:cxn ang="0">
                  <a:pos x="225" y="112"/>
                </a:cxn>
                <a:cxn ang="0">
                  <a:pos x="310" y="103"/>
                </a:cxn>
                <a:cxn ang="0">
                  <a:pos x="383" y="93"/>
                </a:cxn>
                <a:cxn ang="0">
                  <a:pos x="478" y="89"/>
                </a:cxn>
                <a:cxn ang="0">
                  <a:pos x="552" y="91"/>
                </a:cxn>
                <a:cxn ang="0">
                  <a:pos x="670" y="101"/>
                </a:cxn>
                <a:cxn ang="0">
                  <a:pos x="757" y="112"/>
                </a:cxn>
                <a:cxn ang="0">
                  <a:pos x="856" y="133"/>
                </a:cxn>
                <a:cxn ang="0">
                  <a:pos x="959" y="164"/>
                </a:cxn>
                <a:cxn ang="0">
                  <a:pos x="1038" y="192"/>
                </a:cxn>
                <a:cxn ang="0">
                  <a:pos x="1103" y="221"/>
                </a:cxn>
                <a:cxn ang="0">
                  <a:pos x="1099" y="55"/>
                </a:cxn>
                <a:cxn ang="0">
                  <a:pos x="1088" y="93"/>
                </a:cxn>
                <a:cxn ang="0">
                  <a:pos x="945" y="59"/>
                </a:cxn>
                <a:cxn ang="0">
                  <a:pos x="837" y="36"/>
                </a:cxn>
                <a:cxn ang="0">
                  <a:pos x="738" y="17"/>
                </a:cxn>
                <a:cxn ang="0">
                  <a:pos x="575" y="2"/>
                </a:cxn>
                <a:cxn ang="0">
                  <a:pos x="493" y="0"/>
                </a:cxn>
                <a:cxn ang="0">
                  <a:pos x="324" y="4"/>
                </a:cxn>
                <a:cxn ang="0">
                  <a:pos x="158" y="36"/>
                </a:cxn>
                <a:cxn ang="0">
                  <a:pos x="73" y="67"/>
                </a:cxn>
                <a:cxn ang="0">
                  <a:pos x="0" y="88"/>
                </a:cxn>
                <a:cxn ang="0">
                  <a:pos x="0" y="88"/>
                </a:cxn>
              </a:cxnLst>
              <a:rect l="0" t="0" r="r" b="b"/>
              <a:pathLst>
                <a:path w="1103" h="221">
                  <a:moveTo>
                    <a:pt x="0" y="88"/>
                  </a:moveTo>
                  <a:lnTo>
                    <a:pt x="35" y="116"/>
                  </a:lnTo>
                  <a:lnTo>
                    <a:pt x="65" y="148"/>
                  </a:lnTo>
                  <a:lnTo>
                    <a:pt x="137" y="131"/>
                  </a:lnTo>
                  <a:lnTo>
                    <a:pt x="225" y="112"/>
                  </a:lnTo>
                  <a:lnTo>
                    <a:pt x="310" y="103"/>
                  </a:lnTo>
                  <a:lnTo>
                    <a:pt x="383" y="93"/>
                  </a:lnTo>
                  <a:lnTo>
                    <a:pt x="478" y="89"/>
                  </a:lnTo>
                  <a:lnTo>
                    <a:pt x="552" y="91"/>
                  </a:lnTo>
                  <a:lnTo>
                    <a:pt x="670" y="101"/>
                  </a:lnTo>
                  <a:lnTo>
                    <a:pt x="757" y="112"/>
                  </a:lnTo>
                  <a:lnTo>
                    <a:pt x="856" y="133"/>
                  </a:lnTo>
                  <a:lnTo>
                    <a:pt x="959" y="164"/>
                  </a:lnTo>
                  <a:lnTo>
                    <a:pt x="1038" y="192"/>
                  </a:lnTo>
                  <a:lnTo>
                    <a:pt x="1103" y="221"/>
                  </a:lnTo>
                  <a:lnTo>
                    <a:pt x="1099" y="55"/>
                  </a:lnTo>
                  <a:lnTo>
                    <a:pt x="1088" y="93"/>
                  </a:lnTo>
                  <a:lnTo>
                    <a:pt x="945" y="59"/>
                  </a:lnTo>
                  <a:lnTo>
                    <a:pt x="837" y="36"/>
                  </a:lnTo>
                  <a:lnTo>
                    <a:pt x="738" y="17"/>
                  </a:lnTo>
                  <a:lnTo>
                    <a:pt x="575" y="2"/>
                  </a:lnTo>
                  <a:lnTo>
                    <a:pt x="493" y="0"/>
                  </a:lnTo>
                  <a:lnTo>
                    <a:pt x="324" y="4"/>
                  </a:lnTo>
                  <a:lnTo>
                    <a:pt x="158" y="36"/>
                  </a:lnTo>
                  <a:lnTo>
                    <a:pt x="73" y="67"/>
                  </a:lnTo>
                  <a:lnTo>
                    <a:pt x="0" y="88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506"/>
            <p:cNvSpPr>
              <a:spLocks/>
            </p:cNvSpPr>
            <p:nvPr/>
          </p:nvSpPr>
          <p:spPr bwMode="auto">
            <a:xfrm>
              <a:off x="8448552" y="503200"/>
              <a:ext cx="44208" cy="574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80"/>
                </a:cxn>
                <a:cxn ang="0">
                  <a:pos x="51" y="188"/>
                </a:cxn>
                <a:cxn ang="0">
                  <a:pos x="80" y="193"/>
                </a:cxn>
                <a:cxn ang="0">
                  <a:pos x="81" y="154"/>
                </a:cxn>
                <a:cxn ang="0">
                  <a:pos x="139" y="154"/>
                </a:cxn>
                <a:cxn ang="0">
                  <a:pos x="139" y="136"/>
                </a:cxn>
                <a:cxn ang="0">
                  <a:pos x="80" y="129"/>
                </a:cxn>
                <a:cxn ang="0">
                  <a:pos x="81" y="20"/>
                </a:cxn>
                <a:cxn ang="0">
                  <a:pos x="131" y="19"/>
                </a:cxn>
                <a:cxn ang="0">
                  <a:pos x="80" y="7"/>
                </a:cxn>
                <a:cxn ang="0">
                  <a:pos x="36" y="3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39" h="193">
                  <a:moveTo>
                    <a:pt x="5" y="0"/>
                  </a:moveTo>
                  <a:lnTo>
                    <a:pt x="0" y="180"/>
                  </a:lnTo>
                  <a:lnTo>
                    <a:pt x="51" y="188"/>
                  </a:lnTo>
                  <a:lnTo>
                    <a:pt x="80" y="193"/>
                  </a:lnTo>
                  <a:lnTo>
                    <a:pt x="81" y="154"/>
                  </a:lnTo>
                  <a:lnTo>
                    <a:pt x="139" y="154"/>
                  </a:lnTo>
                  <a:lnTo>
                    <a:pt x="139" y="136"/>
                  </a:lnTo>
                  <a:lnTo>
                    <a:pt x="80" y="129"/>
                  </a:lnTo>
                  <a:lnTo>
                    <a:pt x="81" y="20"/>
                  </a:lnTo>
                  <a:lnTo>
                    <a:pt x="131" y="19"/>
                  </a:lnTo>
                  <a:lnTo>
                    <a:pt x="80" y="7"/>
                  </a:lnTo>
                  <a:lnTo>
                    <a:pt x="36" y="3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507"/>
            <p:cNvSpPr>
              <a:spLocks/>
            </p:cNvSpPr>
            <p:nvPr/>
          </p:nvSpPr>
          <p:spPr bwMode="auto">
            <a:xfrm>
              <a:off x="8488917" y="508529"/>
              <a:ext cx="36520" cy="59203"/>
            </a:xfrm>
            <a:custGeom>
              <a:avLst/>
              <a:gdLst/>
              <a:ahLst/>
              <a:cxnLst>
                <a:cxn ang="0">
                  <a:pos x="6" y="180"/>
                </a:cxn>
                <a:cxn ang="0">
                  <a:pos x="50" y="188"/>
                </a:cxn>
                <a:cxn ang="0">
                  <a:pos x="91" y="195"/>
                </a:cxn>
                <a:cxn ang="0">
                  <a:pos x="114" y="199"/>
                </a:cxn>
                <a:cxn ang="0">
                  <a:pos x="107" y="15"/>
                </a:cxn>
                <a:cxn ang="0">
                  <a:pos x="6" y="0"/>
                </a:cxn>
                <a:cxn ang="0">
                  <a:pos x="0" y="131"/>
                </a:cxn>
                <a:cxn ang="0">
                  <a:pos x="6" y="180"/>
                </a:cxn>
                <a:cxn ang="0">
                  <a:pos x="6" y="180"/>
                </a:cxn>
              </a:cxnLst>
              <a:rect l="0" t="0" r="r" b="b"/>
              <a:pathLst>
                <a:path w="114" h="199">
                  <a:moveTo>
                    <a:pt x="6" y="180"/>
                  </a:moveTo>
                  <a:lnTo>
                    <a:pt x="50" y="188"/>
                  </a:lnTo>
                  <a:lnTo>
                    <a:pt x="91" y="195"/>
                  </a:lnTo>
                  <a:lnTo>
                    <a:pt x="114" y="199"/>
                  </a:lnTo>
                  <a:lnTo>
                    <a:pt x="107" y="15"/>
                  </a:lnTo>
                  <a:lnTo>
                    <a:pt x="6" y="0"/>
                  </a:lnTo>
                  <a:lnTo>
                    <a:pt x="0" y="131"/>
                  </a:lnTo>
                  <a:lnTo>
                    <a:pt x="6" y="180"/>
                  </a:lnTo>
                  <a:lnTo>
                    <a:pt x="6" y="18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508"/>
            <p:cNvSpPr>
              <a:spLocks/>
            </p:cNvSpPr>
            <p:nvPr/>
          </p:nvSpPr>
          <p:spPr bwMode="auto">
            <a:xfrm>
              <a:off x="7529789" y="841840"/>
              <a:ext cx="225526" cy="1261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4" y="209"/>
                </a:cxn>
                <a:cxn ang="0">
                  <a:pos x="89" y="253"/>
                </a:cxn>
                <a:cxn ang="0">
                  <a:pos x="213" y="297"/>
                </a:cxn>
                <a:cxn ang="0">
                  <a:pos x="348" y="340"/>
                </a:cxn>
                <a:cxn ang="0">
                  <a:pos x="494" y="384"/>
                </a:cxn>
                <a:cxn ang="0">
                  <a:pos x="603" y="409"/>
                </a:cxn>
                <a:cxn ang="0">
                  <a:pos x="705" y="426"/>
                </a:cxn>
                <a:cxn ang="0">
                  <a:pos x="671" y="375"/>
                </a:cxn>
                <a:cxn ang="0">
                  <a:pos x="646" y="325"/>
                </a:cxn>
                <a:cxn ang="0">
                  <a:pos x="631" y="281"/>
                </a:cxn>
                <a:cxn ang="0">
                  <a:pos x="576" y="259"/>
                </a:cxn>
                <a:cxn ang="0">
                  <a:pos x="587" y="186"/>
                </a:cxn>
                <a:cxn ang="0">
                  <a:pos x="559" y="154"/>
                </a:cxn>
                <a:cxn ang="0">
                  <a:pos x="525" y="255"/>
                </a:cxn>
                <a:cxn ang="0">
                  <a:pos x="371" y="200"/>
                </a:cxn>
                <a:cxn ang="0">
                  <a:pos x="397" y="106"/>
                </a:cxn>
                <a:cxn ang="0">
                  <a:pos x="350" y="87"/>
                </a:cxn>
                <a:cxn ang="0">
                  <a:pos x="308" y="183"/>
                </a:cxn>
                <a:cxn ang="0">
                  <a:pos x="146" y="118"/>
                </a:cxn>
                <a:cxn ang="0">
                  <a:pos x="175" y="19"/>
                </a:cxn>
                <a:cxn ang="0">
                  <a:pos x="137" y="0"/>
                </a:cxn>
                <a:cxn ang="0">
                  <a:pos x="80" y="101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705" h="426">
                  <a:moveTo>
                    <a:pt x="0" y="70"/>
                  </a:moveTo>
                  <a:lnTo>
                    <a:pt x="4" y="209"/>
                  </a:lnTo>
                  <a:lnTo>
                    <a:pt x="89" y="253"/>
                  </a:lnTo>
                  <a:lnTo>
                    <a:pt x="213" y="297"/>
                  </a:lnTo>
                  <a:lnTo>
                    <a:pt x="348" y="340"/>
                  </a:lnTo>
                  <a:lnTo>
                    <a:pt x="494" y="384"/>
                  </a:lnTo>
                  <a:lnTo>
                    <a:pt x="603" y="409"/>
                  </a:lnTo>
                  <a:lnTo>
                    <a:pt x="705" y="426"/>
                  </a:lnTo>
                  <a:lnTo>
                    <a:pt x="671" y="375"/>
                  </a:lnTo>
                  <a:lnTo>
                    <a:pt x="646" y="325"/>
                  </a:lnTo>
                  <a:lnTo>
                    <a:pt x="631" y="281"/>
                  </a:lnTo>
                  <a:lnTo>
                    <a:pt x="576" y="259"/>
                  </a:lnTo>
                  <a:lnTo>
                    <a:pt x="587" y="186"/>
                  </a:lnTo>
                  <a:lnTo>
                    <a:pt x="559" y="154"/>
                  </a:lnTo>
                  <a:lnTo>
                    <a:pt x="525" y="255"/>
                  </a:lnTo>
                  <a:lnTo>
                    <a:pt x="371" y="200"/>
                  </a:lnTo>
                  <a:lnTo>
                    <a:pt x="397" y="106"/>
                  </a:lnTo>
                  <a:lnTo>
                    <a:pt x="350" y="87"/>
                  </a:lnTo>
                  <a:lnTo>
                    <a:pt x="308" y="183"/>
                  </a:lnTo>
                  <a:lnTo>
                    <a:pt x="146" y="118"/>
                  </a:lnTo>
                  <a:lnTo>
                    <a:pt x="175" y="19"/>
                  </a:lnTo>
                  <a:lnTo>
                    <a:pt x="137" y="0"/>
                  </a:lnTo>
                  <a:lnTo>
                    <a:pt x="80" y="101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509"/>
            <p:cNvSpPr>
              <a:spLocks/>
            </p:cNvSpPr>
            <p:nvPr/>
          </p:nvSpPr>
          <p:spPr bwMode="auto">
            <a:xfrm>
              <a:off x="7952651" y="642919"/>
              <a:ext cx="40364" cy="37890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31" y="8"/>
                </a:cxn>
                <a:cxn ang="0">
                  <a:pos x="116" y="0"/>
                </a:cxn>
                <a:cxn ang="0">
                  <a:pos x="126" y="28"/>
                </a:cxn>
                <a:cxn ang="0">
                  <a:pos x="61" y="34"/>
                </a:cxn>
                <a:cxn ang="0">
                  <a:pos x="69" y="127"/>
                </a:cxn>
                <a:cxn ang="0">
                  <a:pos x="38" y="127"/>
                </a:cxn>
                <a:cxn ang="0">
                  <a:pos x="35" y="42"/>
                </a:cxn>
                <a:cxn ang="0">
                  <a:pos x="0" y="42"/>
                </a:cxn>
                <a:cxn ang="0">
                  <a:pos x="0" y="42"/>
                </a:cxn>
              </a:cxnLst>
              <a:rect l="0" t="0" r="r" b="b"/>
              <a:pathLst>
                <a:path w="126" h="127">
                  <a:moveTo>
                    <a:pt x="0" y="42"/>
                  </a:moveTo>
                  <a:lnTo>
                    <a:pt x="31" y="8"/>
                  </a:lnTo>
                  <a:lnTo>
                    <a:pt x="116" y="0"/>
                  </a:lnTo>
                  <a:lnTo>
                    <a:pt x="126" y="28"/>
                  </a:lnTo>
                  <a:lnTo>
                    <a:pt x="61" y="34"/>
                  </a:lnTo>
                  <a:lnTo>
                    <a:pt x="69" y="127"/>
                  </a:lnTo>
                  <a:lnTo>
                    <a:pt x="38" y="127"/>
                  </a:lnTo>
                  <a:lnTo>
                    <a:pt x="35" y="42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565"/>
            <p:cNvSpPr>
              <a:spLocks/>
            </p:cNvSpPr>
            <p:nvPr/>
          </p:nvSpPr>
          <p:spPr bwMode="auto">
            <a:xfrm>
              <a:off x="7550292" y="856641"/>
              <a:ext cx="706051" cy="366465"/>
            </a:xfrm>
            <a:custGeom>
              <a:avLst/>
              <a:gdLst/>
              <a:ahLst/>
              <a:cxnLst>
                <a:cxn ang="0">
                  <a:pos x="3" y="1122"/>
                </a:cxn>
                <a:cxn ang="0">
                  <a:pos x="0" y="1240"/>
                </a:cxn>
                <a:cxn ang="0">
                  <a:pos x="72" y="1240"/>
                </a:cxn>
                <a:cxn ang="0">
                  <a:pos x="553" y="1042"/>
                </a:cxn>
                <a:cxn ang="0">
                  <a:pos x="1049" y="829"/>
                </a:cxn>
                <a:cxn ang="0">
                  <a:pos x="1496" y="626"/>
                </a:cxn>
                <a:cxn ang="0">
                  <a:pos x="1722" y="499"/>
                </a:cxn>
                <a:cxn ang="0">
                  <a:pos x="1893" y="377"/>
                </a:cxn>
                <a:cxn ang="0">
                  <a:pos x="2017" y="267"/>
                </a:cxn>
                <a:cxn ang="0">
                  <a:pos x="2114" y="162"/>
                </a:cxn>
                <a:cxn ang="0">
                  <a:pos x="2178" y="67"/>
                </a:cxn>
                <a:cxn ang="0">
                  <a:pos x="2205" y="0"/>
                </a:cxn>
                <a:cxn ang="0">
                  <a:pos x="2114" y="124"/>
                </a:cxn>
                <a:cxn ang="0">
                  <a:pos x="2000" y="236"/>
                </a:cxn>
                <a:cxn ang="0">
                  <a:pos x="1827" y="365"/>
                </a:cxn>
                <a:cxn ang="0">
                  <a:pos x="1591" y="521"/>
                </a:cxn>
                <a:cxn ang="0">
                  <a:pos x="1291" y="660"/>
                </a:cxn>
                <a:cxn ang="0">
                  <a:pos x="882" y="807"/>
                </a:cxn>
                <a:cxn ang="0">
                  <a:pos x="439" y="964"/>
                </a:cxn>
                <a:cxn ang="0">
                  <a:pos x="3" y="1122"/>
                </a:cxn>
                <a:cxn ang="0">
                  <a:pos x="3" y="1122"/>
                </a:cxn>
              </a:cxnLst>
              <a:rect l="0" t="0" r="r" b="b"/>
              <a:pathLst>
                <a:path w="2205" h="1240">
                  <a:moveTo>
                    <a:pt x="3" y="1122"/>
                  </a:moveTo>
                  <a:lnTo>
                    <a:pt x="0" y="1240"/>
                  </a:lnTo>
                  <a:lnTo>
                    <a:pt x="72" y="1240"/>
                  </a:lnTo>
                  <a:lnTo>
                    <a:pt x="553" y="1042"/>
                  </a:lnTo>
                  <a:lnTo>
                    <a:pt x="1049" y="829"/>
                  </a:lnTo>
                  <a:lnTo>
                    <a:pt x="1496" y="626"/>
                  </a:lnTo>
                  <a:lnTo>
                    <a:pt x="1722" y="499"/>
                  </a:lnTo>
                  <a:lnTo>
                    <a:pt x="1893" y="377"/>
                  </a:lnTo>
                  <a:lnTo>
                    <a:pt x="2017" y="267"/>
                  </a:lnTo>
                  <a:lnTo>
                    <a:pt x="2114" y="162"/>
                  </a:lnTo>
                  <a:lnTo>
                    <a:pt x="2178" y="67"/>
                  </a:lnTo>
                  <a:lnTo>
                    <a:pt x="2205" y="0"/>
                  </a:lnTo>
                  <a:lnTo>
                    <a:pt x="2114" y="124"/>
                  </a:lnTo>
                  <a:lnTo>
                    <a:pt x="2000" y="236"/>
                  </a:lnTo>
                  <a:lnTo>
                    <a:pt x="1827" y="365"/>
                  </a:lnTo>
                  <a:lnTo>
                    <a:pt x="1591" y="521"/>
                  </a:lnTo>
                  <a:lnTo>
                    <a:pt x="1291" y="660"/>
                  </a:lnTo>
                  <a:lnTo>
                    <a:pt x="882" y="807"/>
                  </a:lnTo>
                  <a:lnTo>
                    <a:pt x="439" y="964"/>
                  </a:lnTo>
                  <a:lnTo>
                    <a:pt x="3" y="1122"/>
                  </a:lnTo>
                  <a:lnTo>
                    <a:pt x="3" y="11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566"/>
            <p:cNvSpPr>
              <a:spLocks/>
            </p:cNvSpPr>
            <p:nvPr/>
          </p:nvSpPr>
          <p:spPr bwMode="auto">
            <a:xfrm>
              <a:off x="8228152" y="954917"/>
              <a:ext cx="355588" cy="148007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193" y="107"/>
                </a:cxn>
                <a:cxn ang="0">
                  <a:pos x="406" y="211"/>
                </a:cxn>
                <a:cxn ang="0">
                  <a:pos x="646" y="291"/>
                </a:cxn>
                <a:cxn ang="0">
                  <a:pos x="899" y="361"/>
                </a:cxn>
                <a:cxn ang="0">
                  <a:pos x="1108" y="401"/>
                </a:cxn>
                <a:cxn ang="0">
                  <a:pos x="1110" y="500"/>
                </a:cxn>
                <a:cxn ang="0">
                  <a:pos x="899" y="470"/>
                </a:cxn>
                <a:cxn ang="0">
                  <a:pos x="674" y="415"/>
                </a:cxn>
                <a:cxn ang="0">
                  <a:pos x="446" y="325"/>
                </a:cxn>
                <a:cxn ang="0">
                  <a:pos x="224" y="209"/>
                </a:cxn>
                <a:cxn ang="0">
                  <a:pos x="62" y="91"/>
                </a:cxn>
                <a:cxn ang="0">
                  <a:pos x="0" y="36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1110" h="500">
                  <a:moveTo>
                    <a:pt x="34" y="0"/>
                  </a:moveTo>
                  <a:lnTo>
                    <a:pt x="193" y="107"/>
                  </a:lnTo>
                  <a:lnTo>
                    <a:pt x="406" y="211"/>
                  </a:lnTo>
                  <a:lnTo>
                    <a:pt x="646" y="291"/>
                  </a:lnTo>
                  <a:lnTo>
                    <a:pt x="899" y="361"/>
                  </a:lnTo>
                  <a:lnTo>
                    <a:pt x="1108" y="401"/>
                  </a:lnTo>
                  <a:lnTo>
                    <a:pt x="1110" y="500"/>
                  </a:lnTo>
                  <a:lnTo>
                    <a:pt x="899" y="470"/>
                  </a:lnTo>
                  <a:lnTo>
                    <a:pt x="674" y="415"/>
                  </a:lnTo>
                  <a:lnTo>
                    <a:pt x="446" y="325"/>
                  </a:lnTo>
                  <a:lnTo>
                    <a:pt x="224" y="209"/>
                  </a:lnTo>
                  <a:lnTo>
                    <a:pt x="62" y="91"/>
                  </a:lnTo>
                  <a:lnTo>
                    <a:pt x="0" y="36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567"/>
            <p:cNvSpPr>
              <a:spLocks/>
            </p:cNvSpPr>
            <p:nvPr/>
          </p:nvSpPr>
          <p:spPr bwMode="auto">
            <a:xfrm>
              <a:off x="8376154" y="696201"/>
              <a:ext cx="126218" cy="214906"/>
            </a:xfrm>
            <a:custGeom>
              <a:avLst/>
              <a:gdLst/>
              <a:ahLst/>
              <a:cxnLst>
                <a:cxn ang="0">
                  <a:pos x="0" y="709"/>
                </a:cxn>
                <a:cxn ang="0">
                  <a:pos x="79" y="726"/>
                </a:cxn>
                <a:cxn ang="0">
                  <a:pos x="163" y="616"/>
                </a:cxn>
                <a:cxn ang="0">
                  <a:pos x="241" y="490"/>
                </a:cxn>
                <a:cxn ang="0">
                  <a:pos x="292" y="372"/>
                </a:cxn>
                <a:cxn ang="0">
                  <a:pos x="342" y="233"/>
                </a:cxn>
                <a:cxn ang="0">
                  <a:pos x="376" y="116"/>
                </a:cxn>
                <a:cxn ang="0">
                  <a:pos x="393" y="5"/>
                </a:cxn>
                <a:cxn ang="0">
                  <a:pos x="376" y="0"/>
                </a:cxn>
                <a:cxn ang="0">
                  <a:pos x="346" y="121"/>
                </a:cxn>
                <a:cxn ang="0">
                  <a:pos x="292" y="275"/>
                </a:cxn>
                <a:cxn ang="0">
                  <a:pos x="214" y="443"/>
                </a:cxn>
                <a:cxn ang="0">
                  <a:pos x="112" y="593"/>
                </a:cxn>
                <a:cxn ang="0">
                  <a:pos x="0" y="709"/>
                </a:cxn>
                <a:cxn ang="0">
                  <a:pos x="0" y="709"/>
                </a:cxn>
              </a:cxnLst>
              <a:rect l="0" t="0" r="r" b="b"/>
              <a:pathLst>
                <a:path w="393" h="726">
                  <a:moveTo>
                    <a:pt x="0" y="709"/>
                  </a:moveTo>
                  <a:lnTo>
                    <a:pt x="79" y="726"/>
                  </a:lnTo>
                  <a:lnTo>
                    <a:pt x="163" y="616"/>
                  </a:lnTo>
                  <a:lnTo>
                    <a:pt x="241" y="490"/>
                  </a:lnTo>
                  <a:lnTo>
                    <a:pt x="292" y="372"/>
                  </a:lnTo>
                  <a:lnTo>
                    <a:pt x="342" y="233"/>
                  </a:lnTo>
                  <a:lnTo>
                    <a:pt x="376" y="116"/>
                  </a:lnTo>
                  <a:lnTo>
                    <a:pt x="393" y="5"/>
                  </a:lnTo>
                  <a:lnTo>
                    <a:pt x="376" y="0"/>
                  </a:lnTo>
                  <a:lnTo>
                    <a:pt x="346" y="121"/>
                  </a:lnTo>
                  <a:lnTo>
                    <a:pt x="292" y="275"/>
                  </a:lnTo>
                  <a:lnTo>
                    <a:pt x="214" y="443"/>
                  </a:lnTo>
                  <a:lnTo>
                    <a:pt x="112" y="593"/>
                  </a:lnTo>
                  <a:lnTo>
                    <a:pt x="0" y="709"/>
                  </a:lnTo>
                  <a:lnTo>
                    <a:pt x="0" y="70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568"/>
            <p:cNvSpPr>
              <a:spLocks/>
            </p:cNvSpPr>
            <p:nvPr/>
          </p:nvSpPr>
          <p:spPr bwMode="auto">
            <a:xfrm>
              <a:off x="8262750" y="637591"/>
              <a:ext cx="328038" cy="44994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15" y="93"/>
                </a:cxn>
                <a:cxn ang="0">
                  <a:pos x="146" y="61"/>
                </a:cxn>
                <a:cxn ang="0">
                  <a:pos x="314" y="44"/>
                </a:cxn>
                <a:cxn ang="0">
                  <a:pos x="511" y="38"/>
                </a:cxn>
                <a:cxn ang="0">
                  <a:pos x="711" y="59"/>
                </a:cxn>
                <a:cxn ang="0">
                  <a:pos x="873" y="97"/>
                </a:cxn>
                <a:cxn ang="0">
                  <a:pos x="1025" y="152"/>
                </a:cxn>
                <a:cxn ang="0">
                  <a:pos x="1025" y="93"/>
                </a:cxn>
                <a:cxn ang="0">
                  <a:pos x="815" y="38"/>
                </a:cxn>
                <a:cxn ang="0">
                  <a:pos x="597" y="8"/>
                </a:cxn>
                <a:cxn ang="0">
                  <a:pos x="367" y="0"/>
                </a:cxn>
                <a:cxn ang="0">
                  <a:pos x="188" y="17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1025" h="152">
                  <a:moveTo>
                    <a:pt x="0" y="70"/>
                  </a:moveTo>
                  <a:lnTo>
                    <a:pt x="15" y="93"/>
                  </a:lnTo>
                  <a:lnTo>
                    <a:pt x="146" y="61"/>
                  </a:lnTo>
                  <a:lnTo>
                    <a:pt x="314" y="44"/>
                  </a:lnTo>
                  <a:lnTo>
                    <a:pt x="511" y="38"/>
                  </a:lnTo>
                  <a:lnTo>
                    <a:pt x="711" y="59"/>
                  </a:lnTo>
                  <a:lnTo>
                    <a:pt x="873" y="97"/>
                  </a:lnTo>
                  <a:lnTo>
                    <a:pt x="1025" y="152"/>
                  </a:lnTo>
                  <a:lnTo>
                    <a:pt x="1025" y="93"/>
                  </a:lnTo>
                  <a:lnTo>
                    <a:pt x="815" y="38"/>
                  </a:lnTo>
                  <a:lnTo>
                    <a:pt x="597" y="8"/>
                  </a:lnTo>
                  <a:lnTo>
                    <a:pt x="367" y="0"/>
                  </a:lnTo>
                  <a:lnTo>
                    <a:pt x="188" y="17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569"/>
            <p:cNvSpPr>
              <a:spLocks/>
            </p:cNvSpPr>
            <p:nvPr/>
          </p:nvSpPr>
          <p:spPr bwMode="auto">
            <a:xfrm>
              <a:off x="8497246" y="516225"/>
              <a:ext cx="17299" cy="420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0"/>
                </a:cxn>
                <a:cxn ang="0">
                  <a:pos x="53" y="143"/>
                </a:cxn>
                <a:cxn ang="0">
                  <a:pos x="53" y="1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" h="143">
                  <a:moveTo>
                    <a:pt x="0" y="0"/>
                  </a:moveTo>
                  <a:lnTo>
                    <a:pt x="0" y="130"/>
                  </a:lnTo>
                  <a:lnTo>
                    <a:pt x="53" y="143"/>
                  </a:lnTo>
                  <a:lnTo>
                    <a:pt x="53" y="1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570"/>
            <p:cNvSpPr>
              <a:spLocks/>
            </p:cNvSpPr>
            <p:nvPr/>
          </p:nvSpPr>
          <p:spPr bwMode="auto">
            <a:xfrm>
              <a:off x="8153831" y="1010568"/>
              <a:ext cx="62789" cy="8880"/>
            </a:xfrm>
            <a:custGeom>
              <a:avLst/>
              <a:gdLst/>
              <a:ahLst/>
              <a:cxnLst>
                <a:cxn ang="0">
                  <a:pos x="40" y="12"/>
                </a:cxn>
                <a:cxn ang="0">
                  <a:pos x="180" y="0"/>
                </a:cxn>
                <a:cxn ang="0">
                  <a:pos x="195" y="16"/>
                </a:cxn>
                <a:cxn ang="0">
                  <a:pos x="0" y="31"/>
                </a:cxn>
                <a:cxn ang="0">
                  <a:pos x="40" y="12"/>
                </a:cxn>
                <a:cxn ang="0">
                  <a:pos x="40" y="12"/>
                </a:cxn>
              </a:cxnLst>
              <a:rect l="0" t="0" r="r" b="b"/>
              <a:pathLst>
                <a:path w="195" h="31">
                  <a:moveTo>
                    <a:pt x="40" y="12"/>
                  </a:moveTo>
                  <a:lnTo>
                    <a:pt x="180" y="0"/>
                  </a:lnTo>
                  <a:lnTo>
                    <a:pt x="195" y="16"/>
                  </a:lnTo>
                  <a:lnTo>
                    <a:pt x="0" y="31"/>
                  </a:lnTo>
                  <a:lnTo>
                    <a:pt x="40" y="12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571"/>
            <p:cNvSpPr>
              <a:spLocks/>
            </p:cNvSpPr>
            <p:nvPr/>
          </p:nvSpPr>
          <p:spPr bwMode="auto">
            <a:xfrm>
              <a:off x="7939196" y="1123645"/>
              <a:ext cx="112123" cy="111893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143" y="208"/>
                </a:cxn>
                <a:cxn ang="0">
                  <a:pos x="263" y="379"/>
                </a:cxn>
                <a:cxn ang="0">
                  <a:pos x="350" y="375"/>
                </a:cxn>
                <a:cxn ang="0">
                  <a:pos x="192" y="172"/>
                </a:cxn>
                <a:cxn ang="0">
                  <a:pos x="38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350" h="379">
                  <a:moveTo>
                    <a:pt x="0" y="23"/>
                  </a:moveTo>
                  <a:lnTo>
                    <a:pt x="143" y="208"/>
                  </a:lnTo>
                  <a:lnTo>
                    <a:pt x="263" y="379"/>
                  </a:lnTo>
                  <a:lnTo>
                    <a:pt x="350" y="375"/>
                  </a:lnTo>
                  <a:lnTo>
                    <a:pt x="192" y="172"/>
                  </a:lnTo>
                  <a:lnTo>
                    <a:pt x="38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572"/>
            <p:cNvSpPr>
              <a:spLocks/>
            </p:cNvSpPr>
            <p:nvPr/>
          </p:nvSpPr>
          <p:spPr bwMode="auto">
            <a:xfrm>
              <a:off x="7536196" y="873809"/>
              <a:ext cx="198617" cy="8170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78"/>
                </a:cxn>
                <a:cxn ang="0">
                  <a:pos x="86" y="116"/>
                </a:cxn>
                <a:cxn ang="0">
                  <a:pos x="262" y="177"/>
                </a:cxn>
                <a:cxn ang="0">
                  <a:pos x="428" y="232"/>
                </a:cxn>
                <a:cxn ang="0">
                  <a:pos x="620" y="276"/>
                </a:cxn>
                <a:cxn ang="0">
                  <a:pos x="585" y="200"/>
                </a:cxn>
                <a:cxn ang="0">
                  <a:pos x="312" y="11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620" h="276">
                  <a:moveTo>
                    <a:pt x="2" y="0"/>
                  </a:moveTo>
                  <a:lnTo>
                    <a:pt x="0" y="78"/>
                  </a:lnTo>
                  <a:lnTo>
                    <a:pt x="86" y="116"/>
                  </a:lnTo>
                  <a:lnTo>
                    <a:pt x="262" y="177"/>
                  </a:lnTo>
                  <a:lnTo>
                    <a:pt x="428" y="232"/>
                  </a:lnTo>
                  <a:lnTo>
                    <a:pt x="620" y="276"/>
                  </a:lnTo>
                  <a:lnTo>
                    <a:pt x="585" y="200"/>
                  </a:lnTo>
                  <a:lnTo>
                    <a:pt x="312" y="11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573"/>
            <p:cNvSpPr>
              <a:spLocks/>
            </p:cNvSpPr>
            <p:nvPr/>
          </p:nvSpPr>
          <p:spPr bwMode="auto">
            <a:xfrm>
              <a:off x="7747627" y="620422"/>
              <a:ext cx="124937" cy="355216"/>
            </a:xfrm>
            <a:custGeom>
              <a:avLst/>
              <a:gdLst/>
              <a:ahLst/>
              <a:cxnLst>
                <a:cxn ang="0">
                  <a:pos x="195" y="1199"/>
                </a:cxn>
                <a:cxn ang="0">
                  <a:pos x="133" y="1114"/>
                </a:cxn>
                <a:cxn ang="0">
                  <a:pos x="70" y="1006"/>
                </a:cxn>
                <a:cxn ang="0">
                  <a:pos x="24" y="897"/>
                </a:cxn>
                <a:cxn ang="0">
                  <a:pos x="3" y="785"/>
                </a:cxn>
                <a:cxn ang="0">
                  <a:pos x="0" y="658"/>
                </a:cxn>
                <a:cxn ang="0">
                  <a:pos x="22" y="528"/>
                </a:cxn>
                <a:cxn ang="0">
                  <a:pos x="70" y="395"/>
                </a:cxn>
                <a:cxn ang="0">
                  <a:pos x="146" y="266"/>
                </a:cxn>
                <a:cxn ang="0">
                  <a:pos x="211" y="169"/>
                </a:cxn>
                <a:cxn ang="0">
                  <a:pos x="292" y="84"/>
                </a:cxn>
                <a:cxn ang="0">
                  <a:pos x="389" y="0"/>
                </a:cxn>
                <a:cxn ang="0">
                  <a:pos x="289" y="110"/>
                </a:cxn>
                <a:cxn ang="0">
                  <a:pos x="211" y="224"/>
                </a:cxn>
                <a:cxn ang="0">
                  <a:pos x="163" y="319"/>
                </a:cxn>
                <a:cxn ang="0">
                  <a:pos x="106" y="515"/>
                </a:cxn>
                <a:cxn ang="0">
                  <a:pos x="89" y="633"/>
                </a:cxn>
                <a:cxn ang="0">
                  <a:pos x="93" y="766"/>
                </a:cxn>
                <a:cxn ang="0">
                  <a:pos x="125" y="914"/>
                </a:cxn>
                <a:cxn ang="0">
                  <a:pos x="192" y="1065"/>
                </a:cxn>
                <a:cxn ang="0">
                  <a:pos x="254" y="1182"/>
                </a:cxn>
                <a:cxn ang="0">
                  <a:pos x="195" y="1199"/>
                </a:cxn>
                <a:cxn ang="0">
                  <a:pos x="195" y="1199"/>
                </a:cxn>
              </a:cxnLst>
              <a:rect l="0" t="0" r="r" b="b"/>
              <a:pathLst>
                <a:path w="389" h="1199">
                  <a:moveTo>
                    <a:pt x="195" y="1199"/>
                  </a:moveTo>
                  <a:lnTo>
                    <a:pt x="133" y="1114"/>
                  </a:lnTo>
                  <a:lnTo>
                    <a:pt x="70" y="1006"/>
                  </a:lnTo>
                  <a:lnTo>
                    <a:pt x="24" y="897"/>
                  </a:lnTo>
                  <a:lnTo>
                    <a:pt x="3" y="785"/>
                  </a:lnTo>
                  <a:lnTo>
                    <a:pt x="0" y="658"/>
                  </a:lnTo>
                  <a:lnTo>
                    <a:pt x="22" y="528"/>
                  </a:lnTo>
                  <a:lnTo>
                    <a:pt x="70" y="395"/>
                  </a:lnTo>
                  <a:lnTo>
                    <a:pt x="146" y="266"/>
                  </a:lnTo>
                  <a:lnTo>
                    <a:pt x="211" y="169"/>
                  </a:lnTo>
                  <a:lnTo>
                    <a:pt x="292" y="84"/>
                  </a:lnTo>
                  <a:lnTo>
                    <a:pt x="389" y="0"/>
                  </a:lnTo>
                  <a:lnTo>
                    <a:pt x="289" y="110"/>
                  </a:lnTo>
                  <a:lnTo>
                    <a:pt x="211" y="224"/>
                  </a:lnTo>
                  <a:lnTo>
                    <a:pt x="163" y="319"/>
                  </a:lnTo>
                  <a:lnTo>
                    <a:pt x="106" y="515"/>
                  </a:lnTo>
                  <a:lnTo>
                    <a:pt x="89" y="633"/>
                  </a:lnTo>
                  <a:lnTo>
                    <a:pt x="93" y="766"/>
                  </a:lnTo>
                  <a:lnTo>
                    <a:pt x="125" y="914"/>
                  </a:lnTo>
                  <a:lnTo>
                    <a:pt x="192" y="1065"/>
                  </a:lnTo>
                  <a:lnTo>
                    <a:pt x="254" y="1182"/>
                  </a:lnTo>
                  <a:lnTo>
                    <a:pt x="195" y="1199"/>
                  </a:lnTo>
                  <a:lnTo>
                    <a:pt x="195" y="119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574"/>
            <p:cNvSpPr>
              <a:spLocks/>
            </p:cNvSpPr>
            <p:nvPr/>
          </p:nvSpPr>
          <p:spPr bwMode="auto">
            <a:xfrm>
              <a:off x="7535556" y="711594"/>
              <a:ext cx="192210" cy="56242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2" y="190"/>
                </a:cxn>
                <a:cxn ang="0">
                  <a:pos x="177" y="135"/>
                </a:cxn>
                <a:cxn ang="0">
                  <a:pos x="430" y="61"/>
                </a:cxn>
                <a:cxn ang="0">
                  <a:pos x="601" y="19"/>
                </a:cxn>
                <a:cxn ang="0">
                  <a:pos x="586" y="0"/>
                </a:cxn>
                <a:cxn ang="0">
                  <a:pos x="378" y="47"/>
                </a:cxn>
                <a:cxn ang="0">
                  <a:pos x="133" y="104"/>
                </a:cxn>
                <a:cxn ang="0">
                  <a:pos x="0" y="142"/>
                </a:cxn>
                <a:cxn ang="0">
                  <a:pos x="0" y="142"/>
                </a:cxn>
              </a:cxnLst>
              <a:rect l="0" t="0" r="r" b="b"/>
              <a:pathLst>
                <a:path w="601" h="190">
                  <a:moveTo>
                    <a:pt x="0" y="142"/>
                  </a:moveTo>
                  <a:lnTo>
                    <a:pt x="2" y="190"/>
                  </a:lnTo>
                  <a:lnTo>
                    <a:pt x="177" y="135"/>
                  </a:lnTo>
                  <a:lnTo>
                    <a:pt x="430" y="61"/>
                  </a:lnTo>
                  <a:lnTo>
                    <a:pt x="601" y="19"/>
                  </a:lnTo>
                  <a:lnTo>
                    <a:pt x="586" y="0"/>
                  </a:lnTo>
                  <a:lnTo>
                    <a:pt x="378" y="47"/>
                  </a:lnTo>
                  <a:lnTo>
                    <a:pt x="133" y="104"/>
                  </a:lnTo>
                  <a:lnTo>
                    <a:pt x="0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575"/>
            <p:cNvSpPr>
              <a:spLocks/>
            </p:cNvSpPr>
            <p:nvPr/>
          </p:nvSpPr>
          <p:spPr bwMode="auto">
            <a:xfrm>
              <a:off x="7705341" y="571875"/>
              <a:ext cx="67914" cy="100645"/>
            </a:xfrm>
            <a:custGeom>
              <a:avLst/>
              <a:gdLst/>
              <a:ahLst/>
              <a:cxnLst>
                <a:cxn ang="0">
                  <a:pos x="172" y="340"/>
                </a:cxn>
                <a:cxn ang="0">
                  <a:pos x="211" y="288"/>
                </a:cxn>
                <a:cxn ang="0">
                  <a:pos x="137" y="193"/>
                </a:cxn>
                <a:cxn ang="0">
                  <a:pos x="31" y="43"/>
                </a:cxn>
                <a:cxn ang="0">
                  <a:pos x="0" y="0"/>
                </a:cxn>
                <a:cxn ang="0">
                  <a:pos x="42" y="79"/>
                </a:cxn>
                <a:cxn ang="0">
                  <a:pos x="99" y="174"/>
                </a:cxn>
                <a:cxn ang="0">
                  <a:pos x="154" y="288"/>
                </a:cxn>
                <a:cxn ang="0">
                  <a:pos x="172" y="340"/>
                </a:cxn>
                <a:cxn ang="0">
                  <a:pos x="172" y="340"/>
                </a:cxn>
              </a:cxnLst>
              <a:rect l="0" t="0" r="r" b="b"/>
              <a:pathLst>
                <a:path w="211" h="340">
                  <a:moveTo>
                    <a:pt x="172" y="340"/>
                  </a:moveTo>
                  <a:lnTo>
                    <a:pt x="211" y="288"/>
                  </a:lnTo>
                  <a:lnTo>
                    <a:pt x="137" y="193"/>
                  </a:lnTo>
                  <a:lnTo>
                    <a:pt x="31" y="43"/>
                  </a:lnTo>
                  <a:lnTo>
                    <a:pt x="0" y="0"/>
                  </a:lnTo>
                  <a:lnTo>
                    <a:pt x="42" y="79"/>
                  </a:lnTo>
                  <a:lnTo>
                    <a:pt x="99" y="174"/>
                  </a:lnTo>
                  <a:lnTo>
                    <a:pt x="154" y="288"/>
                  </a:lnTo>
                  <a:lnTo>
                    <a:pt x="172" y="340"/>
                  </a:lnTo>
                  <a:lnTo>
                    <a:pt x="172" y="3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576"/>
            <p:cNvSpPr>
              <a:spLocks/>
            </p:cNvSpPr>
            <p:nvPr/>
          </p:nvSpPr>
          <p:spPr bwMode="auto">
            <a:xfrm>
              <a:off x="7935993" y="680808"/>
              <a:ext cx="51897" cy="8880"/>
            </a:xfrm>
            <a:custGeom>
              <a:avLst/>
              <a:gdLst/>
              <a:ahLst/>
              <a:cxnLst>
                <a:cxn ang="0">
                  <a:pos x="13" y="8"/>
                </a:cxn>
                <a:cxn ang="0">
                  <a:pos x="0" y="31"/>
                </a:cxn>
                <a:cxn ang="0">
                  <a:pos x="164" y="0"/>
                </a:cxn>
                <a:cxn ang="0">
                  <a:pos x="13" y="8"/>
                </a:cxn>
                <a:cxn ang="0">
                  <a:pos x="13" y="8"/>
                </a:cxn>
              </a:cxnLst>
              <a:rect l="0" t="0" r="r" b="b"/>
              <a:pathLst>
                <a:path w="164" h="31">
                  <a:moveTo>
                    <a:pt x="13" y="8"/>
                  </a:moveTo>
                  <a:lnTo>
                    <a:pt x="0" y="31"/>
                  </a:lnTo>
                  <a:lnTo>
                    <a:pt x="164" y="0"/>
                  </a:lnTo>
                  <a:lnTo>
                    <a:pt x="13" y="8"/>
                  </a:lnTo>
                  <a:lnTo>
                    <a:pt x="13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577"/>
            <p:cNvSpPr>
              <a:spLocks/>
            </p:cNvSpPr>
            <p:nvPr/>
          </p:nvSpPr>
          <p:spPr bwMode="auto">
            <a:xfrm>
              <a:off x="8490198" y="842432"/>
              <a:ext cx="96746" cy="2782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25"/>
                </a:cxn>
                <a:cxn ang="0">
                  <a:pos x="300" y="93"/>
                </a:cxn>
                <a:cxn ang="0">
                  <a:pos x="300" y="63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300" h="93">
                  <a:moveTo>
                    <a:pt x="9" y="0"/>
                  </a:moveTo>
                  <a:lnTo>
                    <a:pt x="0" y="25"/>
                  </a:lnTo>
                  <a:lnTo>
                    <a:pt x="300" y="93"/>
                  </a:lnTo>
                  <a:lnTo>
                    <a:pt x="300" y="63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578"/>
            <p:cNvSpPr>
              <a:spLocks/>
            </p:cNvSpPr>
            <p:nvPr/>
          </p:nvSpPr>
          <p:spPr bwMode="auto">
            <a:xfrm>
              <a:off x="8207009" y="722250"/>
              <a:ext cx="32035" cy="965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59"/>
                </a:cxn>
                <a:cxn ang="0">
                  <a:pos x="59" y="122"/>
                </a:cxn>
                <a:cxn ang="0">
                  <a:pos x="76" y="188"/>
                </a:cxn>
                <a:cxn ang="0">
                  <a:pos x="87" y="253"/>
                </a:cxn>
                <a:cxn ang="0">
                  <a:pos x="74" y="327"/>
                </a:cxn>
                <a:cxn ang="0">
                  <a:pos x="95" y="274"/>
                </a:cxn>
                <a:cxn ang="0">
                  <a:pos x="101" y="211"/>
                </a:cxn>
                <a:cxn ang="0">
                  <a:pos x="86" y="124"/>
                </a:cxn>
                <a:cxn ang="0">
                  <a:pos x="49" y="5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1" h="327">
                  <a:moveTo>
                    <a:pt x="0" y="0"/>
                  </a:moveTo>
                  <a:lnTo>
                    <a:pt x="34" y="59"/>
                  </a:lnTo>
                  <a:lnTo>
                    <a:pt x="59" y="122"/>
                  </a:lnTo>
                  <a:lnTo>
                    <a:pt x="76" y="188"/>
                  </a:lnTo>
                  <a:lnTo>
                    <a:pt x="87" y="253"/>
                  </a:lnTo>
                  <a:lnTo>
                    <a:pt x="74" y="327"/>
                  </a:lnTo>
                  <a:lnTo>
                    <a:pt x="95" y="274"/>
                  </a:lnTo>
                  <a:lnTo>
                    <a:pt x="101" y="211"/>
                  </a:lnTo>
                  <a:lnTo>
                    <a:pt x="86" y="124"/>
                  </a:lnTo>
                  <a:lnTo>
                    <a:pt x="49" y="5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579"/>
            <p:cNvSpPr>
              <a:spLocks/>
            </p:cNvSpPr>
            <p:nvPr/>
          </p:nvSpPr>
          <p:spPr bwMode="auto">
            <a:xfrm>
              <a:off x="7536196" y="535170"/>
              <a:ext cx="117248" cy="113077"/>
            </a:xfrm>
            <a:custGeom>
              <a:avLst/>
              <a:gdLst/>
              <a:ahLst/>
              <a:cxnLst>
                <a:cxn ang="0">
                  <a:pos x="165" y="298"/>
                </a:cxn>
                <a:cxn ang="0">
                  <a:pos x="67" y="333"/>
                </a:cxn>
                <a:cxn ang="0">
                  <a:pos x="95" y="224"/>
                </a:cxn>
                <a:cxn ang="0">
                  <a:pos x="0" y="124"/>
                </a:cxn>
                <a:cxn ang="0">
                  <a:pos x="116" y="101"/>
                </a:cxn>
                <a:cxn ang="0">
                  <a:pos x="116" y="27"/>
                </a:cxn>
                <a:cxn ang="0">
                  <a:pos x="125" y="15"/>
                </a:cxn>
                <a:cxn ang="0">
                  <a:pos x="177" y="85"/>
                </a:cxn>
                <a:cxn ang="0">
                  <a:pos x="257" y="0"/>
                </a:cxn>
                <a:cxn ang="0">
                  <a:pos x="262" y="108"/>
                </a:cxn>
                <a:cxn ang="0">
                  <a:pos x="335" y="110"/>
                </a:cxn>
                <a:cxn ang="0">
                  <a:pos x="367" y="129"/>
                </a:cxn>
                <a:cxn ang="0">
                  <a:pos x="304" y="203"/>
                </a:cxn>
                <a:cxn ang="0">
                  <a:pos x="333" y="325"/>
                </a:cxn>
                <a:cxn ang="0">
                  <a:pos x="239" y="298"/>
                </a:cxn>
                <a:cxn ang="0">
                  <a:pos x="188" y="369"/>
                </a:cxn>
                <a:cxn ang="0">
                  <a:pos x="175" y="382"/>
                </a:cxn>
                <a:cxn ang="0">
                  <a:pos x="165" y="298"/>
                </a:cxn>
                <a:cxn ang="0">
                  <a:pos x="165" y="298"/>
                </a:cxn>
              </a:cxnLst>
              <a:rect l="0" t="0" r="r" b="b"/>
              <a:pathLst>
                <a:path w="367" h="382">
                  <a:moveTo>
                    <a:pt x="165" y="298"/>
                  </a:moveTo>
                  <a:lnTo>
                    <a:pt x="67" y="333"/>
                  </a:lnTo>
                  <a:lnTo>
                    <a:pt x="95" y="224"/>
                  </a:lnTo>
                  <a:lnTo>
                    <a:pt x="0" y="124"/>
                  </a:lnTo>
                  <a:lnTo>
                    <a:pt x="116" y="101"/>
                  </a:lnTo>
                  <a:lnTo>
                    <a:pt x="116" y="27"/>
                  </a:lnTo>
                  <a:lnTo>
                    <a:pt x="125" y="15"/>
                  </a:lnTo>
                  <a:lnTo>
                    <a:pt x="177" y="85"/>
                  </a:lnTo>
                  <a:lnTo>
                    <a:pt x="257" y="0"/>
                  </a:lnTo>
                  <a:lnTo>
                    <a:pt x="262" y="108"/>
                  </a:lnTo>
                  <a:lnTo>
                    <a:pt x="335" y="110"/>
                  </a:lnTo>
                  <a:lnTo>
                    <a:pt x="367" y="129"/>
                  </a:lnTo>
                  <a:lnTo>
                    <a:pt x="304" y="203"/>
                  </a:lnTo>
                  <a:lnTo>
                    <a:pt x="333" y="325"/>
                  </a:lnTo>
                  <a:lnTo>
                    <a:pt x="239" y="298"/>
                  </a:lnTo>
                  <a:lnTo>
                    <a:pt x="188" y="369"/>
                  </a:lnTo>
                  <a:lnTo>
                    <a:pt x="175" y="382"/>
                  </a:lnTo>
                  <a:lnTo>
                    <a:pt x="165" y="298"/>
                  </a:lnTo>
                  <a:lnTo>
                    <a:pt x="165" y="2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580"/>
            <p:cNvSpPr>
              <a:spLocks/>
            </p:cNvSpPr>
            <p:nvPr/>
          </p:nvSpPr>
          <p:spPr bwMode="auto">
            <a:xfrm>
              <a:off x="7550292" y="551746"/>
              <a:ext cx="86495" cy="73411"/>
            </a:xfrm>
            <a:custGeom>
              <a:avLst/>
              <a:gdLst/>
              <a:ahLst/>
              <a:cxnLst>
                <a:cxn ang="0">
                  <a:pos x="176" y="196"/>
                </a:cxn>
                <a:cxn ang="0">
                  <a:pos x="256" y="234"/>
                </a:cxn>
                <a:cxn ang="0">
                  <a:pos x="224" y="167"/>
                </a:cxn>
                <a:cxn ang="0">
                  <a:pos x="201" y="141"/>
                </a:cxn>
                <a:cxn ang="0">
                  <a:pos x="234" y="118"/>
                </a:cxn>
                <a:cxn ang="0">
                  <a:pos x="270" y="84"/>
                </a:cxn>
                <a:cxn ang="0">
                  <a:pos x="224" y="80"/>
                </a:cxn>
                <a:cxn ang="0">
                  <a:pos x="182" y="93"/>
                </a:cxn>
                <a:cxn ang="0">
                  <a:pos x="197" y="0"/>
                </a:cxn>
                <a:cxn ang="0">
                  <a:pos x="159" y="46"/>
                </a:cxn>
                <a:cxn ang="0">
                  <a:pos x="152" y="95"/>
                </a:cxn>
                <a:cxn ang="0">
                  <a:pos x="89" y="11"/>
                </a:cxn>
                <a:cxn ang="0">
                  <a:pos x="112" y="89"/>
                </a:cxn>
                <a:cxn ang="0">
                  <a:pos x="57" y="80"/>
                </a:cxn>
                <a:cxn ang="0">
                  <a:pos x="0" y="76"/>
                </a:cxn>
                <a:cxn ang="0">
                  <a:pos x="95" y="131"/>
                </a:cxn>
                <a:cxn ang="0">
                  <a:pos x="112" y="135"/>
                </a:cxn>
                <a:cxn ang="0">
                  <a:pos x="51" y="238"/>
                </a:cxn>
                <a:cxn ang="0">
                  <a:pos x="127" y="200"/>
                </a:cxn>
                <a:cxn ang="0">
                  <a:pos x="146" y="165"/>
                </a:cxn>
                <a:cxn ang="0">
                  <a:pos x="152" y="247"/>
                </a:cxn>
                <a:cxn ang="0">
                  <a:pos x="176" y="196"/>
                </a:cxn>
                <a:cxn ang="0">
                  <a:pos x="176" y="196"/>
                </a:cxn>
              </a:cxnLst>
              <a:rect l="0" t="0" r="r" b="b"/>
              <a:pathLst>
                <a:path w="270" h="247">
                  <a:moveTo>
                    <a:pt x="176" y="196"/>
                  </a:moveTo>
                  <a:lnTo>
                    <a:pt x="256" y="234"/>
                  </a:lnTo>
                  <a:lnTo>
                    <a:pt x="224" y="167"/>
                  </a:lnTo>
                  <a:lnTo>
                    <a:pt x="201" y="141"/>
                  </a:lnTo>
                  <a:lnTo>
                    <a:pt x="234" y="118"/>
                  </a:lnTo>
                  <a:lnTo>
                    <a:pt x="270" y="84"/>
                  </a:lnTo>
                  <a:lnTo>
                    <a:pt x="224" y="80"/>
                  </a:lnTo>
                  <a:lnTo>
                    <a:pt x="182" y="93"/>
                  </a:lnTo>
                  <a:lnTo>
                    <a:pt x="197" y="0"/>
                  </a:lnTo>
                  <a:lnTo>
                    <a:pt x="159" y="46"/>
                  </a:lnTo>
                  <a:lnTo>
                    <a:pt x="152" y="95"/>
                  </a:lnTo>
                  <a:lnTo>
                    <a:pt x="89" y="11"/>
                  </a:lnTo>
                  <a:lnTo>
                    <a:pt x="112" y="89"/>
                  </a:lnTo>
                  <a:lnTo>
                    <a:pt x="57" y="80"/>
                  </a:lnTo>
                  <a:lnTo>
                    <a:pt x="0" y="76"/>
                  </a:lnTo>
                  <a:lnTo>
                    <a:pt x="95" y="131"/>
                  </a:lnTo>
                  <a:lnTo>
                    <a:pt x="112" y="135"/>
                  </a:lnTo>
                  <a:lnTo>
                    <a:pt x="51" y="238"/>
                  </a:lnTo>
                  <a:lnTo>
                    <a:pt x="127" y="200"/>
                  </a:lnTo>
                  <a:lnTo>
                    <a:pt x="146" y="165"/>
                  </a:lnTo>
                  <a:lnTo>
                    <a:pt x="152" y="247"/>
                  </a:lnTo>
                  <a:lnTo>
                    <a:pt x="176" y="196"/>
                  </a:lnTo>
                  <a:lnTo>
                    <a:pt x="176" y="196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581"/>
            <p:cNvSpPr>
              <a:spLocks/>
            </p:cNvSpPr>
            <p:nvPr/>
          </p:nvSpPr>
          <p:spPr bwMode="auto">
            <a:xfrm>
              <a:off x="7578482" y="570099"/>
              <a:ext cx="44208" cy="42034"/>
            </a:xfrm>
            <a:custGeom>
              <a:avLst/>
              <a:gdLst/>
              <a:ahLst/>
              <a:cxnLst>
                <a:cxn ang="0">
                  <a:pos x="72" y="142"/>
                </a:cxn>
                <a:cxn ang="0">
                  <a:pos x="88" y="114"/>
                </a:cxn>
                <a:cxn ang="0">
                  <a:pos x="139" y="140"/>
                </a:cxn>
                <a:cxn ang="0">
                  <a:pos x="91" y="74"/>
                </a:cxn>
                <a:cxn ang="0">
                  <a:pos x="133" y="47"/>
                </a:cxn>
                <a:cxn ang="0">
                  <a:pos x="88" y="55"/>
                </a:cxn>
                <a:cxn ang="0">
                  <a:pos x="88" y="0"/>
                </a:cxn>
                <a:cxn ang="0">
                  <a:pos x="72" y="55"/>
                </a:cxn>
                <a:cxn ang="0">
                  <a:pos x="36" y="15"/>
                </a:cxn>
                <a:cxn ang="0">
                  <a:pos x="50" y="51"/>
                </a:cxn>
                <a:cxn ang="0">
                  <a:pos x="0" y="44"/>
                </a:cxn>
                <a:cxn ang="0">
                  <a:pos x="46" y="74"/>
                </a:cxn>
                <a:cxn ang="0">
                  <a:pos x="19" y="127"/>
                </a:cxn>
                <a:cxn ang="0">
                  <a:pos x="67" y="89"/>
                </a:cxn>
                <a:cxn ang="0">
                  <a:pos x="72" y="142"/>
                </a:cxn>
                <a:cxn ang="0">
                  <a:pos x="72" y="142"/>
                </a:cxn>
              </a:cxnLst>
              <a:rect l="0" t="0" r="r" b="b"/>
              <a:pathLst>
                <a:path w="139" h="142">
                  <a:moveTo>
                    <a:pt x="72" y="142"/>
                  </a:moveTo>
                  <a:lnTo>
                    <a:pt x="88" y="114"/>
                  </a:lnTo>
                  <a:lnTo>
                    <a:pt x="139" y="140"/>
                  </a:lnTo>
                  <a:lnTo>
                    <a:pt x="91" y="74"/>
                  </a:lnTo>
                  <a:lnTo>
                    <a:pt x="133" y="47"/>
                  </a:lnTo>
                  <a:lnTo>
                    <a:pt x="88" y="55"/>
                  </a:lnTo>
                  <a:lnTo>
                    <a:pt x="88" y="0"/>
                  </a:lnTo>
                  <a:lnTo>
                    <a:pt x="72" y="55"/>
                  </a:lnTo>
                  <a:lnTo>
                    <a:pt x="36" y="15"/>
                  </a:lnTo>
                  <a:lnTo>
                    <a:pt x="50" y="51"/>
                  </a:lnTo>
                  <a:lnTo>
                    <a:pt x="0" y="44"/>
                  </a:lnTo>
                  <a:lnTo>
                    <a:pt x="46" y="74"/>
                  </a:lnTo>
                  <a:lnTo>
                    <a:pt x="19" y="127"/>
                  </a:lnTo>
                  <a:lnTo>
                    <a:pt x="67" y="89"/>
                  </a:lnTo>
                  <a:lnTo>
                    <a:pt x="72" y="142"/>
                  </a:lnTo>
                  <a:lnTo>
                    <a:pt x="72" y="142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582"/>
            <p:cNvSpPr>
              <a:spLocks/>
            </p:cNvSpPr>
            <p:nvPr/>
          </p:nvSpPr>
          <p:spPr bwMode="auto">
            <a:xfrm>
              <a:off x="7527226" y="947813"/>
              <a:ext cx="120452" cy="107157"/>
            </a:xfrm>
            <a:custGeom>
              <a:avLst/>
              <a:gdLst/>
              <a:ahLst/>
              <a:cxnLst>
                <a:cxn ang="0">
                  <a:pos x="246" y="265"/>
                </a:cxn>
                <a:cxn ang="0">
                  <a:pos x="335" y="297"/>
                </a:cxn>
                <a:cxn ang="0">
                  <a:pos x="293" y="219"/>
                </a:cxn>
                <a:cxn ang="0">
                  <a:pos x="377" y="168"/>
                </a:cxn>
                <a:cxn ang="0">
                  <a:pos x="293" y="145"/>
                </a:cxn>
                <a:cxn ang="0">
                  <a:pos x="348" y="71"/>
                </a:cxn>
                <a:cxn ang="0">
                  <a:pos x="248" y="99"/>
                </a:cxn>
                <a:cxn ang="0">
                  <a:pos x="248" y="0"/>
                </a:cxn>
                <a:cxn ang="0">
                  <a:pos x="179" y="78"/>
                </a:cxn>
                <a:cxn ang="0">
                  <a:pos x="132" y="14"/>
                </a:cxn>
                <a:cxn ang="0">
                  <a:pos x="103" y="116"/>
                </a:cxn>
                <a:cxn ang="0">
                  <a:pos x="0" y="158"/>
                </a:cxn>
                <a:cxn ang="0">
                  <a:pos x="94" y="206"/>
                </a:cxn>
                <a:cxn ang="0">
                  <a:pos x="63" y="303"/>
                </a:cxn>
                <a:cxn ang="0">
                  <a:pos x="153" y="276"/>
                </a:cxn>
                <a:cxn ang="0">
                  <a:pos x="181" y="364"/>
                </a:cxn>
                <a:cxn ang="0">
                  <a:pos x="246" y="265"/>
                </a:cxn>
                <a:cxn ang="0">
                  <a:pos x="246" y="265"/>
                </a:cxn>
              </a:cxnLst>
              <a:rect l="0" t="0" r="r" b="b"/>
              <a:pathLst>
                <a:path w="377" h="364">
                  <a:moveTo>
                    <a:pt x="246" y="265"/>
                  </a:moveTo>
                  <a:lnTo>
                    <a:pt x="335" y="297"/>
                  </a:lnTo>
                  <a:lnTo>
                    <a:pt x="293" y="219"/>
                  </a:lnTo>
                  <a:lnTo>
                    <a:pt x="377" y="168"/>
                  </a:lnTo>
                  <a:lnTo>
                    <a:pt x="293" y="145"/>
                  </a:lnTo>
                  <a:lnTo>
                    <a:pt x="348" y="71"/>
                  </a:lnTo>
                  <a:lnTo>
                    <a:pt x="248" y="99"/>
                  </a:lnTo>
                  <a:lnTo>
                    <a:pt x="248" y="0"/>
                  </a:lnTo>
                  <a:lnTo>
                    <a:pt x="179" y="78"/>
                  </a:lnTo>
                  <a:lnTo>
                    <a:pt x="132" y="14"/>
                  </a:lnTo>
                  <a:lnTo>
                    <a:pt x="103" y="116"/>
                  </a:lnTo>
                  <a:lnTo>
                    <a:pt x="0" y="158"/>
                  </a:lnTo>
                  <a:lnTo>
                    <a:pt x="94" y="206"/>
                  </a:lnTo>
                  <a:lnTo>
                    <a:pt x="63" y="303"/>
                  </a:lnTo>
                  <a:lnTo>
                    <a:pt x="153" y="276"/>
                  </a:lnTo>
                  <a:lnTo>
                    <a:pt x="181" y="364"/>
                  </a:lnTo>
                  <a:lnTo>
                    <a:pt x="246" y="265"/>
                  </a:lnTo>
                  <a:lnTo>
                    <a:pt x="246" y="2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583"/>
            <p:cNvSpPr>
              <a:spLocks/>
            </p:cNvSpPr>
            <p:nvPr/>
          </p:nvSpPr>
          <p:spPr bwMode="auto">
            <a:xfrm>
              <a:off x="7541963" y="959653"/>
              <a:ext cx="92902" cy="78739"/>
            </a:xfrm>
            <a:custGeom>
              <a:avLst/>
              <a:gdLst/>
              <a:ahLst/>
              <a:cxnLst>
                <a:cxn ang="0">
                  <a:pos x="175" y="189"/>
                </a:cxn>
                <a:cxn ang="0">
                  <a:pos x="245" y="227"/>
                </a:cxn>
                <a:cxn ang="0">
                  <a:pos x="219" y="173"/>
                </a:cxn>
                <a:cxn ang="0">
                  <a:pos x="291" y="132"/>
                </a:cxn>
                <a:cxn ang="0">
                  <a:pos x="196" y="130"/>
                </a:cxn>
                <a:cxn ang="0">
                  <a:pos x="255" y="65"/>
                </a:cxn>
                <a:cxn ang="0">
                  <a:pos x="165" y="101"/>
                </a:cxn>
                <a:cxn ang="0">
                  <a:pos x="186" y="0"/>
                </a:cxn>
                <a:cxn ang="0">
                  <a:pos x="126" y="82"/>
                </a:cxn>
                <a:cxn ang="0">
                  <a:pos x="91" y="17"/>
                </a:cxn>
                <a:cxn ang="0">
                  <a:pos x="82" y="103"/>
                </a:cxn>
                <a:cxn ang="0">
                  <a:pos x="0" y="114"/>
                </a:cxn>
                <a:cxn ang="0">
                  <a:pos x="103" y="147"/>
                </a:cxn>
                <a:cxn ang="0">
                  <a:pos x="70" y="179"/>
                </a:cxn>
                <a:cxn ang="0">
                  <a:pos x="42" y="227"/>
                </a:cxn>
                <a:cxn ang="0">
                  <a:pos x="139" y="173"/>
                </a:cxn>
                <a:cxn ang="0">
                  <a:pos x="139" y="267"/>
                </a:cxn>
                <a:cxn ang="0">
                  <a:pos x="139" y="263"/>
                </a:cxn>
                <a:cxn ang="0">
                  <a:pos x="143" y="259"/>
                </a:cxn>
                <a:cxn ang="0">
                  <a:pos x="148" y="251"/>
                </a:cxn>
                <a:cxn ang="0">
                  <a:pos x="154" y="244"/>
                </a:cxn>
                <a:cxn ang="0">
                  <a:pos x="158" y="234"/>
                </a:cxn>
                <a:cxn ang="0">
                  <a:pos x="164" y="227"/>
                </a:cxn>
                <a:cxn ang="0">
                  <a:pos x="167" y="219"/>
                </a:cxn>
                <a:cxn ang="0">
                  <a:pos x="171" y="217"/>
                </a:cxn>
                <a:cxn ang="0">
                  <a:pos x="171" y="208"/>
                </a:cxn>
                <a:cxn ang="0">
                  <a:pos x="173" y="198"/>
                </a:cxn>
                <a:cxn ang="0">
                  <a:pos x="173" y="190"/>
                </a:cxn>
                <a:cxn ang="0">
                  <a:pos x="175" y="189"/>
                </a:cxn>
                <a:cxn ang="0">
                  <a:pos x="175" y="189"/>
                </a:cxn>
              </a:cxnLst>
              <a:rect l="0" t="0" r="r" b="b"/>
              <a:pathLst>
                <a:path w="291" h="267">
                  <a:moveTo>
                    <a:pt x="175" y="189"/>
                  </a:moveTo>
                  <a:lnTo>
                    <a:pt x="245" y="227"/>
                  </a:lnTo>
                  <a:lnTo>
                    <a:pt x="219" y="173"/>
                  </a:lnTo>
                  <a:lnTo>
                    <a:pt x="291" y="132"/>
                  </a:lnTo>
                  <a:lnTo>
                    <a:pt x="196" y="130"/>
                  </a:lnTo>
                  <a:lnTo>
                    <a:pt x="255" y="65"/>
                  </a:lnTo>
                  <a:lnTo>
                    <a:pt x="165" y="101"/>
                  </a:lnTo>
                  <a:lnTo>
                    <a:pt x="186" y="0"/>
                  </a:lnTo>
                  <a:lnTo>
                    <a:pt x="126" y="82"/>
                  </a:lnTo>
                  <a:lnTo>
                    <a:pt x="91" y="17"/>
                  </a:lnTo>
                  <a:lnTo>
                    <a:pt x="82" y="103"/>
                  </a:lnTo>
                  <a:lnTo>
                    <a:pt x="0" y="114"/>
                  </a:lnTo>
                  <a:lnTo>
                    <a:pt x="103" y="147"/>
                  </a:lnTo>
                  <a:lnTo>
                    <a:pt x="70" y="179"/>
                  </a:lnTo>
                  <a:lnTo>
                    <a:pt x="42" y="227"/>
                  </a:lnTo>
                  <a:lnTo>
                    <a:pt x="139" y="173"/>
                  </a:lnTo>
                  <a:lnTo>
                    <a:pt x="139" y="267"/>
                  </a:lnTo>
                  <a:lnTo>
                    <a:pt x="139" y="263"/>
                  </a:lnTo>
                  <a:lnTo>
                    <a:pt x="143" y="259"/>
                  </a:lnTo>
                  <a:lnTo>
                    <a:pt x="148" y="251"/>
                  </a:lnTo>
                  <a:lnTo>
                    <a:pt x="154" y="244"/>
                  </a:lnTo>
                  <a:lnTo>
                    <a:pt x="158" y="234"/>
                  </a:lnTo>
                  <a:lnTo>
                    <a:pt x="164" y="227"/>
                  </a:lnTo>
                  <a:lnTo>
                    <a:pt x="167" y="219"/>
                  </a:lnTo>
                  <a:lnTo>
                    <a:pt x="171" y="217"/>
                  </a:lnTo>
                  <a:lnTo>
                    <a:pt x="171" y="208"/>
                  </a:lnTo>
                  <a:lnTo>
                    <a:pt x="173" y="198"/>
                  </a:lnTo>
                  <a:lnTo>
                    <a:pt x="173" y="190"/>
                  </a:lnTo>
                  <a:lnTo>
                    <a:pt x="175" y="189"/>
                  </a:lnTo>
                  <a:lnTo>
                    <a:pt x="175" y="18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584"/>
            <p:cNvSpPr>
              <a:spLocks/>
            </p:cNvSpPr>
            <p:nvPr/>
          </p:nvSpPr>
          <p:spPr bwMode="auto">
            <a:xfrm>
              <a:off x="7563747" y="976822"/>
              <a:ext cx="51256" cy="47954"/>
            </a:xfrm>
            <a:custGeom>
              <a:avLst/>
              <a:gdLst/>
              <a:ahLst/>
              <a:cxnLst>
                <a:cxn ang="0">
                  <a:pos x="83" y="109"/>
                </a:cxn>
                <a:cxn ang="0">
                  <a:pos x="85" y="162"/>
                </a:cxn>
                <a:cxn ang="0">
                  <a:pos x="98" y="114"/>
                </a:cxn>
                <a:cxn ang="0">
                  <a:pos x="148" y="145"/>
                </a:cxn>
                <a:cxn ang="0">
                  <a:pos x="121" y="99"/>
                </a:cxn>
                <a:cxn ang="0">
                  <a:pos x="159" y="93"/>
                </a:cxn>
                <a:cxn ang="0">
                  <a:pos x="98" y="80"/>
                </a:cxn>
                <a:cxn ang="0">
                  <a:pos x="140" y="42"/>
                </a:cxn>
                <a:cxn ang="0">
                  <a:pos x="83" y="65"/>
                </a:cxn>
                <a:cxn ang="0">
                  <a:pos x="91" y="0"/>
                </a:cxn>
                <a:cxn ang="0">
                  <a:pos x="57" y="52"/>
                </a:cxn>
                <a:cxn ang="0">
                  <a:pos x="38" y="17"/>
                </a:cxn>
                <a:cxn ang="0">
                  <a:pos x="38" y="59"/>
                </a:cxn>
                <a:cxn ang="0">
                  <a:pos x="0" y="57"/>
                </a:cxn>
                <a:cxn ang="0">
                  <a:pos x="53" y="86"/>
                </a:cxn>
                <a:cxn ang="0">
                  <a:pos x="15" y="126"/>
                </a:cxn>
                <a:cxn ang="0">
                  <a:pos x="83" y="109"/>
                </a:cxn>
                <a:cxn ang="0">
                  <a:pos x="83" y="109"/>
                </a:cxn>
              </a:cxnLst>
              <a:rect l="0" t="0" r="r" b="b"/>
              <a:pathLst>
                <a:path w="159" h="162">
                  <a:moveTo>
                    <a:pt x="83" y="109"/>
                  </a:moveTo>
                  <a:lnTo>
                    <a:pt x="85" y="162"/>
                  </a:lnTo>
                  <a:lnTo>
                    <a:pt x="98" y="114"/>
                  </a:lnTo>
                  <a:lnTo>
                    <a:pt x="148" y="145"/>
                  </a:lnTo>
                  <a:lnTo>
                    <a:pt x="121" y="99"/>
                  </a:lnTo>
                  <a:lnTo>
                    <a:pt x="159" y="93"/>
                  </a:lnTo>
                  <a:lnTo>
                    <a:pt x="98" y="80"/>
                  </a:lnTo>
                  <a:lnTo>
                    <a:pt x="140" y="42"/>
                  </a:lnTo>
                  <a:lnTo>
                    <a:pt x="83" y="65"/>
                  </a:lnTo>
                  <a:lnTo>
                    <a:pt x="91" y="0"/>
                  </a:lnTo>
                  <a:lnTo>
                    <a:pt x="57" y="52"/>
                  </a:lnTo>
                  <a:lnTo>
                    <a:pt x="38" y="17"/>
                  </a:lnTo>
                  <a:lnTo>
                    <a:pt x="38" y="59"/>
                  </a:lnTo>
                  <a:lnTo>
                    <a:pt x="0" y="57"/>
                  </a:lnTo>
                  <a:lnTo>
                    <a:pt x="53" y="86"/>
                  </a:lnTo>
                  <a:lnTo>
                    <a:pt x="15" y="126"/>
                  </a:lnTo>
                  <a:lnTo>
                    <a:pt x="83" y="109"/>
                  </a:lnTo>
                  <a:lnTo>
                    <a:pt x="83" y="10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585"/>
            <p:cNvSpPr>
              <a:spLocks/>
            </p:cNvSpPr>
            <p:nvPr/>
          </p:nvSpPr>
          <p:spPr bwMode="auto">
            <a:xfrm>
              <a:off x="8109623" y="1063258"/>
              <a:ext cx="104434" cy="103013"/>
            </a:xfrm>
            <a:custGeom>
              <a:avLst/>
              <a:gdLst/>
              <a:ahLst/>
              <a:cxnLst>
                <a:cxn ang="0">
                  <a:pos x="146" y="274"/>
                </a:cxn>
                <a:cxn ang="0">
                  <a:pos x="61" y="302"/>
                </a:cxn>
                <a:cxn ang="0">
                  <a:pos x="85" y="205"/>
                </a:cxn>
                <a:cxn ang="0">
                  <a:pos x="0" y="114"/>
                </a:cxn>
                <a:cxn ang="0">
                  <a:pos x="102" y="91"/>
                </a:cxn>
                <a:cxn ang="0">
                  <a:pos x="102" y="25"/>
                </a:cxn>
                <a:cxn ang="0">
                  <a:pos x="112" y="15"/>
                </a:cxn>
                <a:cxn ang="0">
                  <a:pos x="156" y="78"/>
                </a:cxn>
                <a:cxn ang="0">
                  <a:pos x="226" y="0"/>
                </a:cxn>
                <a:cxn ang="0">
                  <a:pos x="234" y="99"/>
                </a:cxn>
                <a:cxn ang="0">
                  <a:pos x="294" y="101"/>
                </a:cxn>
                <a:cxn ang="0">
                  <a:pos x="325" y="116"/>
                </a:cxn>
                <a:cxn ang="0">
                  <a:pos x="266" y="186"/>
                </a:cxn>
                <a:cxn ang="0">
                  <a:pos x="294" y="297"/>
                </a:cxn>
                <a:cxn ang="0">
                  <a:pos x="211" y="272"/>
                </a:cxn>
                <a:cxn ang="0">
                  <a:pos x="165" y="337"/>
                </a:cxn>
                <a:cxn ang="0">
                  <a:pos x="154" y="348"/>
                </a:cxn>
                <a:cxn ang="0">
                  <a:pos x="146" y="274"/>
                </a:cxn>
                <a:cxn ang="0">
                  <a:pos x="146" y="274"/>
                </a:cxn>
              </a:cxnLst>
              <a:rect l="0" t="0" r="r" b="b"/>
              <a:pathLst>
                <a:path w="325" h="348">
                  <a:moveTo>
                    <a:pt x="146" y="274"/>
                  </a:moveTo>
                  <a:lnTo>
                    <a:pt x="61" y="302"/>
                  </a:lnTo>
                  <a:lnTo>
                    <a:pt x="85" y="205"/>
                  </a:lnTo>
                  <a:lnTo>
                    <a:pt x="0" y="114"/>
                  </a:lnTo>
                  <a:lnTo>
                    <a:pt x="102" y="91"/>
                  </a:lnTo>
                  <a:lnTo>
                    <a:pt x="102" y="25"/>
                  </a:lnTo>
                  <a:lnTo>
                    <a:pt x="112" y="15"/>
                  </a:lnTo>
                  <a:lnTo>
                    <a:pt x="156" y="78"/>
                  </a:lnTo>
                  <a:lnTo>
                    <a:pt x="226" y="0"/>
                  </a:lnTo>
                  <a:lnTo>
                    <a:pt x="234" y="99"/>
                  </a:lnTo>
                  <a:lnTo>
                    <a:pt x="294" y="101"/>
                  </a:lnTo>
                  <a:lnTo>
                    <a:pt x="325" y="116"/>
                  </a:lnTo>
                  <a:lnTo>
                    <a:pt x="266" y="186"/>
                  </a:lnTo>
                  <a:lnTo>
                    <a:pt x="294" y="297"/>
                  </a:lnTo>
                  <a:lnTo>
                    <a:pt x="211" y="272"/>
                  </a:lnTo>
                  <a:lnTo>
                    <a:pt x="165" y="337"/>
                  </a:lnTo>
                  <a:lnTo>
                    <a:pt x="154" y="348"/>
                  </a:lnTo>
                  <a:lnTo>
                    <a:pt x="146" y="274"/>
                  </a:lnTo>
                  <a:lnTo>
                    <a:pt x="146" y="2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586"/>
            <p:cNvSpPr>
              <a:spLocks/>
            </p:cNvSpPr>
            <p:nvPr/>
          </p:nvSpPr>
          <p:spPr bwMode="auto">
            <a:xfrm>
              <a:off x="8122437" y="1078059"/>
              <a:ext cx="75603" cy="67491"/>
            </a:xfrm>
            <a:custGeom>
              <a:avLst/>
              <a:gdLst/>
              <a:ahLst/>
              <a:cxnLst>
                <a:cxn ang="0">
                  <a:pos x="156" y="179"/>
                </a:cxn>
                <a:cxn ang="0">
                  <a:pos x="226" y="215"/>
                </a:cxn>
                <a:cxn ang="0">
                  <a:pos x="197" y="156"/>
                </a:cxn>
                <a:cxn ang="0">
                  <a:pos x="176" y="130"/>
                </a:cxn>
                <a:cxn ang="0">
                  <a:pos x="205" y="109"/>
                </a:cxn>
                <a:cxn ang="0">
                  <a:pos x="235" y="77"/>
                </a:cxn>
                <a:cxn ang="0">
                  <a:pos x="195" y="77"/>
                </a:cxn>
                <a:cxn ang="0">
                  <a:pos x="157" y="88"/>
                </a:cxn>
                <a:cxn ang="0">
                  <a:pos x="171" y="0"/>
                </a:cxn>
                <a:cxn ang="0">
                  <a:pos x="138" y="42"/>
                </a:cxn>
                <a:cxn ang="0">
                  <a:pos x="131" y="88"/>
                </a:cxn>
                <a:cxn ang="0">
                  <a:pos x="76" y="12"/>
                </a:cxn>
                <a:cxn ang="0">
                  <a:pos x="100" y="84"/>
                </a:cxn>
                <a:cxn ang="0">
                  <a:pos x="49" y="75"/>
                </a:cxn>
                <a:cxn ang="0">
                  <a:pos x="0" y="71"/>
                </a:cxn>
                <a:cxn ang="0">
                  <a:pos x="81" y="122"/>
                </a:cxn>
                <a:cxn ang="0">
                  <a:pos x="100" y="122"/>
                </a:cxn>
                <a:cxn ang="0">
                  <a:pos x="43" y="219"/>
                </a:cxn>
                <a:cxn ang="0">
                  <a:pos x="114" y="181"/>
                </a:cxn>
                <a:cxn ang="0">
                  <a:pos x="129" y="154"/>
                </a:cxn>
                <a:cxn ang="0">
                  <a:pos x="133" y="229"/>
                </a:cxn>
                <a:cxn ang="0">
                  <a:pos x="156" y="179"/>
                </a:cxn>
                <a:cxn ang="0">
                  <a:pos x="156" y="179"/>
                </a:cxn>
              </a:cxnLst>
              <a:rect l="0" t="0" r="r" b="b"/>
              <a:pathLst>
                <a:path w="235" h="229">
                  <a:moveTo>
                    <a:pt x="156" y="179"/>
                  </a:moveTo>
                  <a:lnTo>
                    <a:pt x="226" y="215"/>
                  </a:lnTo>
                  <a:lnTo>
                    <a:pt x="197" y="156"/>
                  </a:lnTo>
                  <a:lnTo>
                    <a:pt x="176" y="130"/>
                  </a:lnTo>
                  <a:lnTo>
                    <a:pt x="205" y="109"/>
                  </a:lnTo>
                  <a:lnTo>
                    <a:pt x="235" y="77"/>
                  </a:lnTo>
                  <a:lnTo>
                    <a:pt x="195" y="77"/>
                  </a:lnTo>
                  <a:lnTo>
                    <a:pt x="157" y="88"/>
                  </a:lnTo>
                  <a:lnTo>
                    <a:pt x="171" y="0"/>
                  </a:lnTo>
                  <a:lnTo>
                    <a:pt x="138" y="42"/>
                  </a:lnTo>
                  <a:lnTo>
                    <a:pt x="131" y="88"/>
                  </a:lnTo>
                  <a:lnTo>
                    <a:pt x="76" y="12"/>
                  </a:lnTo>
                  <a:lnTo>
                    <a:pt x="100" y="84"/>
                  </a:lnTo>
                  <a:lnTo>
                    <a:pt x="49" y="75"/>
                  </a:lnTo>
                  <a:lnTo>
                    <a:pt x="0" y="71"/>
                  </a:lnTo>
                  <a:lnTo>
                    <a:pt x="81" y="122"/>
                  </a:lnTo>
                  <a:lnTo>
                    <a:pt x="100" y="122"/>
                  </a:lnTo>
                  <a:lnTo>
                    <a:pt x="43" y="219"/>
                  </a:lnTo>
                  <a:lnTo>
                    <a:pt x="114" y="181"/>
                  </a:lnTo>
                  <a:lnTo>
                    <a:pt x="129" y="154"/>
                  </a:lnTo>
                  <a:lnTo>
                    <a:pt x="133" y="229"/>
                  </a:lnTo>
                  <a:lnTo>
                    <a:pt x="156" y="179"/>
                  </a:lnTo>
                  <a:lnTo>
                    <a:pt x="156" y="17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587"/>
            <p:cNvSpPr>
              <a:spLocks/>
            </p:cNvSpPr>
            <p:nvPr/>
          </p:nvSpPr>
          <p:spPr bwMode="auto">
            <a:xfrm>
              <a:off x="8146783" y="1095227"/>
              <a:ext cx="39083" cy="37890"/>
            </a:xfrm>
            <a:custGeom>
              <a:avLst/>
              <a:gdLst/>
              <a:ahLst/>
              <a:cxnLst>
                <a:cxn ang="0">
                  <a:pos x="64" y="129"/>
                </a:cxn>
                <a:cxn ang="0">
                  <a:pos x="76" y="104"/>
                </a:cxn>
                <a:cxn ang="0">
                  <a:pos x="121" y="127"/>
                </a:cxn>
                <a:cxn ang="0">
                  <a:pos x="81" y="68"/>
                </a:cxn>
                <a:cxn ang="0">
                  <a:pos x="118" y="41"/>
                </a:cxn>
                <a:cxn ang="0">
                  <a:pos x="78" y="49"/>
                </a:cxn>
                <a:cxn ang="0">
                  <a:pos x="78" y="0"/>
                </a:cxn>
                <a:cxn ang="0">
                  <a:pos x="62" y="49"/>
                </a:cxn>
                <a:cxn ang="0">
                  <a:pos x="30" y="13"/>
                </a:cxn>
                <a:cxn ang="0">
                  <a:pos x="43" y="47"/>
                </a:cxn>
                <a:cxn ang="0">
                  <a:pos x="0" y="41"/>
                </a:cxn>
                <a:cxn ang="0">
                  <a:pos x="42" y="64"/>
                </a:cxn>
                <a:cxn ang="0">
                  <a:pos x="15" y="114"/>
                </a:cxn>
                <a:cxn ang="0">
                  <a:pos x="57" y="81"/>
                </a:cxn>
                <a:cxn ang="0">
                  <a:pos x="64" y="129"/>
                </a:cxn>
                <a:cxn ang="0">
                  <a:pos x="64" y="129"/>
                </a:cxn>
              </a:cxnLst>
              <a:rect l="0" t="0" r="r" b="b"/>
              <a:pathLst>
                <a:path w="121" h="129">
                  <a:moveTo>
                    <a:pt x="64" y="129"/>
                  </a:moveTo>
                  <a:lnTo>
                    <a:pt x="76" y="104"/>
                  </a:lnTo>
                  <a:lnTo>
                    <a:pt x="121" y="127"/>
                  </a:lnTo>
                  <a:lnTo>
                    <a:pt x="81" y="68"/>
                  </a:lnTo>
                  <a:lnTo>
                    <a:pt x="118" y="41"/>
                  </a:lnTo>
                  <a:lnTo>
                    <a:pt x="78" y="49"/>
                  </a:lnTo>
                  <a:lnTo>
                    <a:pt x="78" y="0"/>
                  </a:lnTo>
                  <a:lnTo>
                    <a:pt x="62" y="49"/>
                  </a:lnTo>
                  <a:lnTo>
                    <a:pt x="30" y="13"/>
                  </a:lnTo>
                  <a:lnTo>
                    <a:pt x="43" y="47"/>
                  </a:lnTo>
                  <a:lnTo>
                    <a:pt x="0" y="41"/>
                  </a:lnTo>
                  <a:lnTo>
                    <a:pt x="42" y="64"/>
                  </a:lnTo>
                  <a:lnTo>
                    <a:pt x="15" y="114"/>
                  </a:lnTo>
                  <a:lnTo>
                    <a:pt x="57" y="81"/>
                  </a:lnTo>
                  <a:lnTo>
                    <a:pt x="64" y="129"/>
                  </a:lnTo>
                  <a:lnTo>
                    <a:pt x="64" y="12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588"/>
            <p:cNvSpPr>
              <a:spLocks/>
            </p:cNvSpPr>
            <p:nvPr/>
          </p:nvSpPr>
          <p:spPr bwMode="auto">
            <a:xfrm>
              <a:off x="7895629" y="704489"/>
              <a:ext cx="94824" cy="95316"/>
            </a:xfrm>
            <a:custGeom>
              <a:avLst/>
              <a:gdLst/>
              <a:ahLst/>
              <a:cxnLst>
                <a:cxn ang="0">
                  <a:pos x="135" y="251"/>
                </a:cxn>
                <a:cxn ang="0">
                  <a:pos x="55" y="280"/>
                </a:cxn>
                <a:cxn ang="0">
                  <a:pos x="78" y="188"/>
                </a:cxn>
                <a:cxn ang="0">
                  <a:pos x="0" y="103"/>
                </a:cxn>
                <a:cxn ang="0">
                  <a:pos x="93" y="86"/>
                </a:cxn>
                <a:cxn ang="0">
                  <a:pos x="93" y="21"/>
                </a:cxn>
                <a:cxn ang="0">
                  <a:pos x="100" y="13"/>
                </a:cxn>
                <a:cxn ang="0">
                  <a:pos x="142" y="71"/>
                </a:cxn>
                <a:cxn ang="0">
                  <a:pos x="209" y="0"/>
                </a:cxn>
                <a:cxn ang="0">
                  <a:pos x="213" y="90"/>
                </a:cxn>
                <a:cxn ang="0">
                  <a:pos x="268" y="93"/>
                </a:cxn>
                <a:cxn ang="0">
                  <a:pos x="296" y="109"/>
                </a:cxn>
                <a:cxn ang="0">
                  <a:pos x="245" y="169"/>
                </a:cxn>
                <a:cxn ang="0">
                  <a:pos x="268" y="274"/>
                </a:cxn>
                <a:cxn ang="0">
                  <a:pos x="193" y="251"/>
                </a:cxn>
                <a:cxn ang="0">
                  <a:pos x="152" y="310"/>
                </a:cxn>
                <a:cxn ang="0">
                  <a:pos x="138" y="321"/>
                </a:cxn>
                <a:cxn ang="0">
                  <a:pos x="135" y="251"/>
                </a:cxn>
                <a:cxn ang="0">
                  <a:pos x="135" y="251"/>
                </a:cxn>
              </a:cxnLst>
              <a:rect l="0" t="0" r="r" b="b"/>
              <a:pathLst>
                <a:path w="296" h="321">
                  <a:moveTo>
                    <a:pt x="135" y="251"/>
                  </a:moveTo>
                  <a:lnTo>
                    <a:pt x="55" y="280"/>
                  </a:lnTo>
                  <a:lnTo>
                    <a:pt x="78" y="188"/>
                  </a:lnTo>
                  <a:lnTo>
                    <a:pt x="0" y="103"/>
                  </a:lnTo>
                  <a:lnTo>
                    <a:pt x="93" y="86"/>
                  </a:lnTo>
                  <a:lnTo>
                    <a:pt x="93" y="21"/>
                  </a:lnTo>
                  <a:lnTo>
                    <a:pt x="100" y="13"/>
                  </a:lnTo>
                  <a:lnTo>
                    <a:pt x="142" y="71"/>
                  </a:lnTo>
                  <a:lnTo>
                    <a:pt x="209" y="0"/>
                  </a:lnTo>
                  <a:lnTo>
                    <a:pt x="213" y="90"/>
                  </a:lnTo>
                  <a:lnTo>
                    <a:pt x="268" y="93"/>
                  </a:lnTo>
                  <a:lnTo>
                    <a:pt x="296" y="109"/>
                  </a:lnTo>
                  <a:lnTo>
                    <a:pt x="245" y="169"/>
                  </a:lnTo>
                  <a:lnTo>
                    <a:pt x="268" y="274"/>
                  </a:lnTo>
                  <a:lnTo>
                    <a:pt x="193" y="251"/>
                  </a:lnTo>
                  <a:lnTo>
                    <a:pt x="152" y="310"/>
                  </a:lnTo>
                  <a:lnTo>
                    <a:pt x="138" y="321"/>
                  </a:lnTo>
                  <a:lnTo>
                    <a:pt x="135" y="251"/>
                  </a:lnTo>
                  <a:lnTo>
                    <a:pt x="135" y="2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589"/>
            <p:cNvSpPr>
              <a:spLocks/>
            </p:cNvSpPr>
            <p:nvPr/>
          </p:nvSpPr>
          <p:spPr bwMode="auto">
            <a:xfrm>
              <a:off x="7906521" y="719290"/>
              <a:ext cx="70477" cy="60387"/>
            </a:xfrm>
            <a:custGeom>
              <a:avLst/>
              <a:gdLst/>
              <a:ahLst/>
              <a:cxnLst>
                <a:cxn ang="0">
                  <a:pos x="146" y="161"/>
                </a:cxn>
                <a:cxn ang="0">
                  <a:pos x="209" y="194"/>
                </a:cxn>
                <a:cxn ang="0">
                  <a:pos x="182" y="138"/>
                </a:cxn>
                <a:cxn ang="0">
                  <a:pos x="165" y="116"/>
                </a:cxn>
                <a:cxn ang="0">
                  <a:pos x="190" y="100"/>
                </a:cxn>
                <a:cxn ang="0">
                  <a:pos x="220" y="66"/>
                </a:cxn>
                <a:cxn ang="0">
                  <a:pos x="182" y="66"/>
                </a:cxn>
                <a:cxn ang="0">
                  <a:pos x="150" y="78"/>
                </a:cxn>
                <a:cxn ang="0">
                  <a:pos x="159" y="0"/>
                </a:cxn>
                <a:cxn ang="0">
                  <a:pos x="129" y="38"/>
                </a:cxn>
                <a:cxn ang="0">
                  <a:pos x="123" y="78"/>
                </a:cxn>
                <a:cxn ang="0">
                  <a:pos x="74" y="7"/>
                </a:cxn>
                <a:cxn ang="0">
                  <a:pos x="91" y="74"/>
                </a:cxn>
                <a:cxn ang="0">
                  <a:pos x="47" y="66"/>
                </a:cxn>
                <a:cxn ang="0">
                  <a:pos x="0" y="64"/>
                </a:cxn>
                <a:cxn ang="0">
                  <a:pos x="78" y="108"/>
                </a:cxn>
                <a:cxn ang="0">
                  <a:pos x="91" y="110"/>
                </a:cxn>
                <a:cxn ang="0">
                  <a:pos x="40" y="197"/>
                </a:cxn>
                <a:cxn ang="0">
                  <a:pos x="104" y="165"/>
                </a:cxn>
                <a:cxn ang="0">
                  <a:pos x="120" y="136"/>
                </a:cxn>
                <a:cxn ang="0">
                  <a:pos x="123" y="205"/>
                </a:cxn>
                <a:cxn ang="0">
                  <a:pos x="146" y="161"/>
                </a:cxn>
                <a:cxn ang="0">
                  <a:pos x="146" y="161"/>
                </a:cxn>
              </a:cxnLst>
              <a:rect l="0" t="0" r="r" b="b"/>
              <a:pathLst>
                <a:path w="220" h="205">
                  <a:moveTo>
                    <a:pt x="146" y="161"/>
                  </a:moveTo>
                  <a:lnTo>
                    <a:pt x="209" y="194"/>
                  </a:lnTo>
                  <a:lnTo>
                    <a:pt x="182" y="138"/>
                  </a:lnTo>
                  <a:lnTo>
                    <a:pt x="165" y="116"/>
                  </a:lnTo>
                  <a:lnTo>
                    <a:pt x="190" y="100"/>
                  </a:lnTo>
                  <a:lnTo>
                    <a:pt x="220" y="66"/>
                  </a:lnTo>
                  <a:lnTo>
                    <a:pt x="182" y="66"/>
                  </a:lnTo>
                  <a:lnTo>
                    <a:pt x="150" y="78"/>
                  </a:lnTo>
                  <a:lnTo>
                    <a:pt x="159" y="0"/>
                  </a:lnTo>
                  <a:lnTo>
                    <a:pt x="129" y="38"/>
                  </a:lnTo>
                  <a:lnTo>
                    <a:pt x="123" y="78"/>
                  </a:lnTo>
                  <a:lnTo>
                    <a:pt x="74" y="7"/>
                  </a:lnTo>
                  <a:lnTo>
                    <a:pt x="91" y="74"/>
                  </a:lnTo>
                  <a:lnTo>
                    <a:pt x="47" y="66"/>
                  </a:lnTo>
                  <a:lnTo>
                    <a:pt x="0" y="64"/>
                  </a:lnTo>
                  <a:lnTo>
                    <a:pt x="78" y="108"/>
                  </a:lnTo>
                  <a:lnTo>
                    <a:pt x="91" y="110"/>
                  </a:lnTo>
                  <a:lnTo>
                    <a:pt x="40" y="197"/>
                  </a:lnTo>
                  <a:lnTo>
                    <a:pt x="104" y="165"/>
                  </a:lnTo>
                  <a:lnTo>
                    <a:pt x="120" y="136"/>
                  </a:lnTo>
                  <a:lnTo>
                    <a:pt x="123" y="205"/>
                  </a:lnTo>
                  <a:lnTo>
                    <a:pt x="146" y="161"/>
                  </a:lnTo>
                  <a:lnTo>
                    <a:pt x="146" y="161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590"/>
            <p:cNvSpPr>
              <a:spLocks/>
            </p:cNvSpPr>
            <p:nvPr/>
          </p:nvSpPr>
          <p:spPr bwMode="auto">
            <a:xfrm>
              <a:off x="7929586" y="734091"/>
              <a:ext cx="35879" cy="34338"/>
            </a:xfrm>
            <a:custGeom>
              <a:avLst/>
              <a:gdLst/>
              <a:ahLst/>
              <a:cxnLst>
                <a:cxn ang="0">
                  <a:pos x="59" y="116"/>
                </a:cxn>
                <a:cxn ang="0">
                  <a:pos x="68" y="95"/>
                </a:cxn>
                <a:cxn ang="0">
                  <a:pos x="112" y="116"/>
                </a:cxn>
                <a:cxn ang="0">
                  <a:pos x="74" y="59"/>
                </a:cxn>
                <a:cxn ang="0">
                  <a:pos x="108" y="36"/>
                </a:cxn>
                <a:cxn ang="0">
                  <a:pos x="72" y="47"/>
                </a:cxn>
                <a:cxn ang="0">
                  <a:pos x="68" y="0"/>
                </a:cxn>
                <a:cxn ang="0">
                  <a:pos x="57" y="44"/>
                </a:cxn>
                <a:cxn ang="0">
                  <a:pos x="29" y="11"/>
                </a:cxn>
                <a:cxn ang="0">
                  <a:pos x="42" y="40"/>
                </a:cxn>
                <a:cxn ang="0">
                  <a:pos x="0" y="36"/>
                </a:cxn>
                <a:cxn ang="0">
                  <a:pos x="38" y="59"/>
                </a:cxn>
                <a:cxn ang="0">
                  <a:pos x="13" y="103"/>
                </a:cxn>
                <a:cxn ang="0">
                  <a:pos x="55" y="72"/>
                </a:cxn>
                <a:cxn ang="0">
                  <a:pos x="59" y="116"/>
                </a:cxn>
                <a:cxn ang="0">
                  <a:pos x="59" y="116"/>
                </a:cxn>
              </a:cxnLst>
              <a:rect l="0" t="0" r="r" b="b"/>
              <a:pathLst>
                <a:path w="112" h="116">
                  <a:moveTo>
                    <a:pt x="59" y="116"/>
                  </a:moveTo>
                  <a:lnTo>
                    <a:pt x="68" y="95"/>
                  </a:lnTo>
                  <a:lnTo>
                    <a:pt x="112" y="116"/>
                  </a:lnTo>
                  <a:lnTo>
                    <a:pt x="74" y="59"/>
                  </a:lnTo>
                  <a:lnTo>
                    <a:pt x="108" y="36"/>
                  </a:lnTo>
                  <a:lnTo>
                    <a:pt x="72" y="47"/>
                  </a:lnTo>
                  <a:lnTo>
                    <a:pt x="68" y="0"/>
                  </a:lnTo>
                  <a:lnTo>
                    <a:pt x="57" y="44"/>
                  </a:lnTo>
                  <a:lnTo>
                    <a:pt x="29" y="11"/>
                  </a:lnTo>
                  <a:lnTo>
                    <a:pt x="42" y="40"/>
                  </a:lnTo>
                  <a:lnTo>
                    <a:pt x="0" y="36"/>
                  </a:lnTo>
                  <a:lnTo>
                    <a:pt x="38" y="59"/>
                  </a:lnTo>
                  <a:lnTo>
                    <a:pt x="13" y="103"/>
                  </a:lnTo>
                  <a:lnTo>
                    <a:pt x="55" y="72"/>
                  </a:lnTo>
                  <a:lnTo>
                    <a:pt x="59" y="116"/>
                  </a:lnTo>
                  <a:lnTo>
                    <a:pt x="59" y="116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591"/>
            <p:cNvSpPr>
              <a:spLocks/>
            </p:cNvSpPr>
            <p:nvPr/>
          </p:nvSpPr>
          <p:spPr bwMode="auto">
            <a:xfrm>
              <a:off x="7763004" y="471231"/>
              <a:ext cx="127499" cy="107157"/>
            </a:xfrm>
            <a:custGeom>
              <a:avLst/>
              <a:gdLst/>
              <a:ahLst/>
              <a:cxnLst>
                <a:cxn ang="0">
                  <a:pos x="181" y="283"/>
                </a:cxn>
                <a:cxn ang="0">
                  <a:pos x="72" y="316"/>
                </a:cxn>
                <a:cxn ang="0">
                  <a:pos x="105" y="211"/>
                </a:cxn>
                <a:cxn ang="0">
                  <a:pos x="0" y="118"/>
                </a:cxn>
                <a:cxn ang="0">
                  <a:pos x="124" y="95"/>
                </a:cxn>
                <a:cxn ang="0">
                  <a:pos x="124" y="23"/>
                </a:cxn>
                <a:cxn ang="0">
                  <a:pos x="137" y="15"/>
                </a:cxn>
                <a:cxn ang="0">
                  <a:pos x="190" y="80"/>
                </a:cxn>
                <a:cxn ang="0">
                  <a:pos x="282" y="0"/>
                </a:cxn>
                <a:cxn ang="0">
                  <a:pos x="287" y="103"/>
                </a:cxn>
                <a:cxn ang="0">
                  <a:pos x="363" y="105"/>
                </a:cxn>
                <a:cxn ang="0">
                  <a:pos x="399" y="122"/>
                </a:cxn>
                <a:cxn ang="0">
                  <a:pos x="331" y="194"/>
                </a:cxn>
                <a:cxn ang="0">
                  <a:pos x="363" y="310"/>
                </a:cxn>
                <a:cxn ang="0">
                  <a:pos x="261" y="283"/>
                </a:cxn>
                <a:cxn ang="0">
                  <a:pos x="207" y="348"/>
                </a:cxn>
                <a:cxn ang="0">
                  <a:pos x="188" y="363"/>
                </a:cxn>
                <a:cxn ang="0">
                  <a:pos x="181" y="283"/>
                </a:cxn>
                <a:cxn ang="0">
                  <a:pos x="181" y="283"/>
                </a:cxn>
              </a:cxnLst>
              <a:rect l="0" t="0" r="r" b="b"/>
              <a:pathLst>
                <a:path w="399" h="363">
                  <a:moveTo>
                    <a:pt x="181" y="283"/>
                  </a:moveTo>
                  <a:lnTo>
                    <a:pt x="72" y="316"/>
                  </a:lnTo>
                  <a:lnTo>
                    <a:pt x="105" y="211"/>
                  </a:lnTo>
                  <a:lnTo>
                    <a:pt x="0" y="118"/>
                  </a:lnTo>
                  <a:lnTo>
                    <a:pt x="124" y="95"/>
                  </a:lnTo>
                  <a:lnTo>
                    <a:pt x="124" y="23"/>
                  </a:lnTo>
                  <a:lnTo>
                    <a:pt x="137" y="15"/>
                  </a:lnTo>
                  <a:lnTo>
                    <a:pt x="190" y="80"/>
                  </a:lnTo>
                  <a:lnTo>
                    <a:pt x="282" y="0"/>
                  </a:lnTo>
                  <a:lnTo>
                    <a:pt x="287" y="103"/>
                  </a:lnTo>
                  <a:lnTo>
                    <a:pt x="363" y="105"/>
                  </a:lnTo>
                  <a:lnTo>
                    <a:pt x="399" y="122"/>
                  </a:lnTo>
                  <a:lnTo>
                    <a:pt x="331" y="194"/>
                  </a:lnTo>
                  <a:lnTo>
                    <a:pt x="363" y="310"/>
                  </a:lnTo>
                  <a:lnTo>
                    <a:pt x="261" y="283"/>
                  </a:lnTo>
                  <a:lnTo>
                    <a:pt x="207" y="348"/>
                  </a:lnTo>
                  <a:lnTo>
                    <a:pt x="188" y="363"/>
                  </a:lnTo>
                  <a:lnTo>
                    <a:pt x="181" y="283"/>
                  </a:lnTo>
                  <a:lnTo>
                    <a:pt x="181" y="2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592"/>
            <p:cNvSpPr>
              <a:spLocks/>
            </p:cNvSpPr>
            <p:nvPr/>
          </p:nvSpPr>
          <p:spPr bwMode="auto">
            <a:xfrm>
              <a:off x="7777099" y="486623"/>
              <a:ext cx="95464" cy="69859"/>
            </a:xfrm>
            <a:custGeom>
              <a:avLst/>
              <a:gdLst/>
              <a:ahLst/>
              <a:cxnLst>
                <a:cxn ang="0">
                  <a:pos x="196" y="187"/>
                </a:cxn>
                <a:cxn ang="0">
                  <a:pos x="283" y="223"/>
                </a:cxn>
                <a:cxn ang="0">
                  <a:pos x="245" y="162"/>
                </a:cxn>
                <a:cxn ang="0">
                  <a:pos x="220" y="135"/>
                </a:cxn>
                <a:cxn ang="0">
                  <a:pos x="258" y="115"/>
                </a:cxn>
                <a:cxn ang="0">
                  <a:pos x="296" y="78"/>
                </a:cxn>
                <a:cxn ang="0">
                  <a:pos x="245" y="78"/>
                </a:cxn>
                <a:cxn ang="0">
                  <a:pos x="201" y="90"/>
                </a:cxn>
                <a:cxn ang="0">
                  <a:pos x="218" y="0"/>
                </a:cxn>
                <a:cxn ang="0">
                  <a:pos x="173" y="46"/>
                </a:cxn>
                <a:cxn ang="0">
                  <a:pos x="165" y="92"/>
                </a:cxn>
                <a:cxn ang="0">
                  <a:pos x="99" y="12"/>
                </a:cxn>
                <a:cxn ang="0">
                  <a:pos x="125" y="86"/>
                </a:cxn>
                <a:cxn ang="0">
                  <a:pos x="63" y="78"/>
                </a:cxn>
                <a:cxn ang="0">
                  <a:pos x="0" y="75"/>
                </a:cxn>
                <a:cxn ang="0">
                  <a:pos x="104" y="126"/>
                </a:cxn>
                <a:cxn ang="0">
                  <a:pos x="125" y="128"/>
                </a:cxn>
                <a:cxn ang="0">
                  <a:pos x="59" y="229"/>
                </a:cxn>
                <a:cxn ang="0">
                  <a:pos x="142" y="191"/>
                </a:cxn>
                <a:cxn ang="0">
                  <a:pos x="163" y="158"/>
                </a:cxn>
                <a:cxn ang="0">
                  <a:pos x="165" y="236"/>
                </a:cxn>
                <a:cxn ang="0">
                  <a:pos x="196" y="187"/>
                </a:cxn>
                <a:cxn ang="0">
                  <a:pos x="196" y="187"/>
                </a:cxn>
              </a:cxnLst>
              <a:rect l="0" t="0" r="r" b="b"/>
              <a:pathLst>
                <a:path w="296" h="236">
                  <a:moveTo>
                    <a:pt x="196" y="187"/>
                  </a:moveTo>
                  <a:lnTo>
                    <a:pt x="283" y="223"/>
                  </a:lnTo>
                  <a:lnTo>
                    <a:pt x="245" y="162"/>
                  </a:lnTo>
                  <a:lnTo>
                    <a:pt x="220" y="135"/>
                  </a:lnTo>
                  <a:lnTo>
                    <a:pt x="258" y="115"/>
                  </a:lnTo>
                  <a:lnTo>
                    <a:pt x="296" y="78"/>
                  </a:lnTo>
                  <a:lnTo>
                    <a:pt x="245" y="78"/>
                  </a:lnTo>
                  <a:lnTo>
                    <a:pt x="201" y="90"/>
                  </a:lnTo>
                  <a:lnTo>
                    <a:pt x="218" y="0"/>
                  </a:lnTo>
                  <a:lnTo>
                    <a:pt x="173" y="46"/>
                  </a:lnTo>
                  <a:lnTo>
                    <a:pt x="165" y="92"/>
                  </a:lnTo>
                  <a:lnTo>
                    <a:pt x="99" y="12"/>
                  </a:lnTo>
                  <a:lnTo>
                    <a:pt x="125" y="86"/>
                  </a:lnTo>
                  <a:lnTo>
                    <a:pt x="63" y="78"/>
                  </a:lnTo>
                  <a:lnTo>
                    <a:pt x="0" y="75"/>
                  </a:lnTo>
                  <a:lnTo>
                    <a:pt x="104" y="126"/>
                  </a:lnTo>
                  <a:lnTo>
                    <a:pt x="125" y="128"/>
                  </a:lnTo>
                  <a:lnTo>
                    <a:pt x="59" y="229"/>
                  </a:lnTo>
                  <a:lnTo>
                    <a:pt x="142" y="191"/>
                  </a:lnTo>
                  <a:lnTo>
                    <a:pt x="163" y="158"/>
                  </a:lnTo>
                  <a:lnTo>
                    <a:pt x="165" y="236"/>
                  </a:lnTo>
                  <a:lnTo>
                    <a:pt x="196" y="187"/>
                  </a:lnTo>
                  <a:lnTo>
                    <a:pt x="196" y="187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593"/>
            <p:cNvSpPr>
              <a:spLocks/>
            </p:cNvSpPr>
            <p:nvPr/>
          </p:nvSpPr>
          <p:spPr bwMode="auto">
            <a:xfrm>
              <a:off x="7808494" y="504976"/>
              <a:ext cx="48053" cy="39074"/>
            </a:xfrm>
            <a:custGeom>
              <a:avLst/>
              <a:gdLst/>
              <a:ahLst/>
              <a:cxnLst>
                <a:cxn ang="0">
                  <a:pos x="80" y="133"/>
                </a:cxn>
                <a:cxn ang="0">
                  <a:pos x="95" y="107"/>
                </a:cxn>
                <a:cxn ang="0">
                  <a:pos x="150" y="131"/>
                </a:cxn>
                <a:cxn ang="0">
                  <a:pos x="102" y="67"/>
                </a:cxn>
                <a:cxn ang="0">
                  <a:pos x="146" y="40"/>
                </a:cxn>
                <a:cxn ang="0">
                  <a:pos x="97" y="52"/>
                </a:cxn>
                <a:cxn ang="0">
                  <a:pos x="95" y="0"/>
                </a:cxn>
                <a:cxn ang="0">
                  <a:pos x="80" y="52"/>
                </a:cxn>
                <a:cxn ang="0">
                  <a:pos x="38" y="14"/>
                </a:cxn>
                <a:cxn ang="0">
                  <a:pos x="53" y="50"/>
                </a:cxn>
                <a:cxn ang="0">
                  <a:pos x="0" y="40"/>
                </a:cxn>
                <a:cxn ang="0">
                  <a:pos x="51" y="67"/>
                </a:cxn>
                <a:cxn ang="0">
                  <a:pos x="17" y="118"/>
                </a:cxn>
                <a:cxn ang="0">
                  <a:pos x="72" y="82"/>
                </a:cxn>
                <a:cxn ang="0">
                  <a:pos x="80" y="133"/>
                </a:cxn>
                <a:cxn ang="0">
                  <a:pos x="80" y="133"/>
                </a:cxn>
              </a:cxnLst>
              <a:rect l="0" t="0" r="r" b="b"/>
              <a:pathLst>
                <a:path w="150" h="133">
                  <a:moveTo>
                    <a:pt x="80" y="133"/>
                  </a:moveTo>
                  <a:lnTo>
                    <a:pt x="95" y="107"/>
                  </a:lnTo>
                  <a:lnTo>
                    <a:pt x="150" y="131"/>
                  </a:lnTo>
                  <a:lnTo>
                    <a:pt x="102" y="67"/>
                  </a:lnTo>
                  <a:lnTo>
                    <a:pt x="146" y="40"/>
                  </a:lnTo>
                  <a:lnTo>
                    <a:pt x="97" y="52"/>
                  </a:lnTo>
                  <a:lnTo>
                    <a:pt x="95" y="0"/>
                  </a:lnTo>
                  <a:lnTo>
                    <a:pt x="80" y="52"/>
                  </a:lnTo>
                  <a:lnTo>
                    <a:pt x="38" y="14"/>
                  </a:lnTo>
                  <a:lnTo>
                    <a:pt x="53" y="50"/>
                  </a:lnTo>
                  <a:lnTo>
                    <a:pt x="0" y="40"/>
                  </a:lnTo>
                  <a:lnTo>
                    <a:pt x="51" y="67"/>
                  </a:lnTo>
                  <a:lnTo>
                    <a:pt x="17" y="118"/>
                  </a:lnTo>
                  <a:lnTo>
                    <a:pt x="72" y="82"/>
                  </a:lnTo>
                  <a:lnTo>
                    <a:pt x="80" y="133"/>
                  </a:lnTo>
                  <a:lnTo>
                    <a:pt x="80" y="133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594"/>
            <p:cNvSpPr>
              <a:spLocks/>
            </p:cNvSpPr>
            <p:nvPr/>
          </p:nvSpPr>
          <p:spPr bwMode="auto">
            <a:xfrm>
              <a:off x="8301832" y="684360"/>
              <a:ext cx="101231" cy="94724"/>
            </a:xfrm>
            <a:custGeom>
              <a:avLst/>
              <a:gdLst/>
              <a:ahLst/>
              <a:cxnLst>
                <a:cxn ang="0">
                  <a:pos x="140" y="249"/>
                </a:cxn>
                <a:cxn ang="0">
                  <a:pos x="55" y="277"/>
                </a:cxn>
                <a:cxn ang="0">
                  <a:pos x="81" y="184"/>
                </a:cxn>
                <a:cxn ang="0">
                  <a:pos x="0" y="102"/>
                </a:cxn>
                <a:cxn ang="0">
                  <a:pos x="97" y="81"/>
                </a:cxn>
                <a:cxn ang="0">
                  <a:pos x="97" y="19"/>
                </a:cxn>
                <a:cxn ang="0">
                  <a:pos x="106" y="11"/>
                </a:cxn>
                <a:cxn ang="0">
                  <a:pos x="152" y="68"/>
                </a:cxn>
                <a:cxn ang="0">
                  <a:pos x="220" y="0"/>
                </a:cxn>
                <a:cxn ang="0">
                  <a:pos x="222" y="87"/>
                </a:cxn>
                <a:cxn ang="0">
                  <a:pos x="285" y="91"/>
                </a:cxn>
                <a:cxn ang="0">
                  <a:pos x="315" y="104"/>
                </a:cxn>
                <a:cxn ang="0">
                  <a:pos x="258" y="169"/>
                </a:cxn>
                <a:cxn ang="0">
                  <a:pos x="285" y="270"/>
                </a:cxn>
                <a:cxn ang="0">
                  <a:pos x="205" y="249"/>
                </a:cxn>
                <a:cxn ang="0">
                  <a:pos x="161" y="306"/>
                </a:cxn>
                <a:cxn ang="0">
                  <a:pos x="148" y="319"/>
                </a:cxn>
                <a:cxn ang="0">
                  <a:pos x="140" y="249"/>
                </a:cxn>
                <a:cxn ang="0">
                  <a:pos x="140" y="249"/>
                </a:cxn>
              </a:cxnLst>
              <a:rect l="0" t="0" r="r" b="b"/>
              <a:pathLst>
                <a:path w="315" h="319">
                  <a:moveTo>
                    <a:pt x="140" y="249"/>
                  </a:moveTo>
                  <a:lnTo>
                    <a:pt x="55" y="277"/>
                  </a:lnTo>
                  <a:lnTo>
                    <a:pt x="81" y="184"/>
                  </a:lnTo>
                  <a:lnTo>
                    <a:pt x="0" y="102"/>
                  </a:lnTo>
                  <a:lnTo>
                    <a:pt x="97" y="81"/>
                  </a:lnTo>
                  <a:lnTo>
                    <a:pt x="97" y="19"/>
                  </a:lnTo>
                  <a:lnTo>
                    <a:pt x="106" y="11"/>
                  </a:lnTo>
                  <a:lnTo>
                    <a:pt x="152" y="68"/>
                  </a:lnTo>
                  <a:lnTo>
                    <a:pt x="220" y="0"/>
                  </a:lnTo>
                  <a:lnTo>
                    <a:pt x="222" y="87"/>
                  </a:lnTo>
                  <a:lnTo>
                    <a:pt x="285" y="91"/>
                  </a:lnTo>
                  <a:lnTo>
                    <a:pt x="315" y="104"/>
                  </a:lnTo>
                  <a:lnTo>
                    <a:pt x="258" y="169"/>
                  </a:lnTo>
                  <a:lnTo>
                    <a:pt x="285" y="270"/>
                  </a:lnTo>
                  <a:lnTo>
                    <a:pt x="205" y="249"/>
                  </a:lnTo>
                  <a:lnTo>
                    <a:pt x="161" y="306"/>
                  </a:lnTo>
                  <a:lnTo>
                    <a:pt x="148" y="319"/>
                  </a:lnTo>
                  <a:lnTo>
                    <a:pt x="140" y="249"/>
                  </a:lnTo>
                  <a:lnTo>
                    <a:pt x="140" y="24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595"/>
            <p:cNvSpPr>
              <a:spLocks/>
            </p:cNvSpPr>
            <p:nvPr/>
          </p:nvSpPr>
          <p:spPr bwMode="auto">
            <a:xfrm>
              <a:off x="8313365" y="697977"/>
              <a:ext cx="74962" cy="61571"/>
            </a:xfrm>
            <a:custGeom>
              <a:avLst/>
              <a:gdLst/>
              <a:ahLst/>
              <a:cxnLst>
                <a:cxn ang="0">
                  <a:pos x="154" y="162"/>
                </a:cxn>
                <a:cxn ang="0">
                  <a:pos x="220" y="196"/>
                </a:cxn>
                <a:cxn ang="0">
                  <a:pos x="192" y="141"/>
                </a:cxn>
                <a:cxn ang="0">
                  <a:pos x="171" y="118"/>
                </a:cxn>
                <a:cxn ang="0">
                  <a:pos x="203" y="101"/>
                </a:cxn>
                <a:cxn ang="0">
                  <a:pos x="234" y="71"/>
                </a:cxn>
                <a:cxn ang="0">
                  <a:pos x="192" y="67"/>
                </a:cxn>
                <a:cxn ang="0">
                  <a:pos x="156" y="76"/>
                </a:cxn>
                <a:cxn ang="0">
                  <a:pos x="169" y="0"/>
                </a:cxn>
                <a:cxn ang="0">
                  <a:pos x="135" y="38"/>
                </a:cxn>
                <a:cxn ang="0">
                  <a:pos x="131" y="80"/>
                </a:cxn>
                <a:cxn ang="0">
                  <a:pos x="78" y="10"/>
                </a:cxn>
                <a:cxn ang="0">
                  <a:pos x="97" y="76"/>
                </a:cxn>
                <a:cxn ang="0">
                  <a:pos x="47" y="67"/>
                </a:cxn>
                <a:cxn ang="0">
                  <a:pos x="0" y="65"/>
                </a:cxn>
                <a:cxn ang="0">
                  <a:pos x="81" y="111"/>
                </a:cxn>
                <a:cxn ang="0">
                  <a:pos x="97" y="111"/>
                </a:cxn>
                <a:cxn ang="0">
                  <a:pos x="43" y="202"/>
                </a:cxn>
                <a:cxn ang="0">
                  <a:pos x="110" y="168"/>
                </a:cxn>
                <a:cxn ang="0">
                  <a:pos x="129" y="139"/>
                </a:cxn>
                <a:cxn ang="0">
                  <a:pos x="131" y="209"/>
                </a:cxn>
                <a:cxn ang="0">
                  <a:pos x="154" y="162"/>
                </a:cxn>
                <a:cxn ang="0">
                  <a:pos x="154" y="162"/>
                </a:cxn>
              </a:cxnLst>
              <a:rect l="0" t="0" r="r" b="b"/>
              <a:pathLst>
                <a:path w="234" h="209">
                  <a:moveTo>
                    <a:pt x="154" y="162"/>
                  </a:moveTo>
                  <a:lnTo>
                    <a:pt x="220" y="196"/>
                  </a:lnTo>
                  <a:lnTo>
                    <a:pt x="192" y="141"/>
                  </a:lnTo>
                  <a:lnTo>
                    <a:pt x="171" y="118"/>
                  </a:lnTo>
                  <a:lnTo>
                    <a:pt x="203" y="101"/>
                  </a:lnTo>
                  <a:lnTo>
                    <a:pt x="234" y="71"/>
                  </a:lnTo>
                  <a:lnTo>
                    <a:pt x="192" y="67"/>
                  </a:lnTo>
                  <a:lnTo>
                    <a:pt x="156" y="76"/>
                  </a:lnTo>
                  <a:lnTo>
                    <a:pt x="169" y="0"/>
                  </a:lnTo>
                  <a:lnTo>
                    <a:pt x="135" y="38"/>
                  </a:lnTo>
                  <a:lnTo>
                    <a:pt x="131" y="80"/>
                  </a:lnTo>
                  <a:lnTo>
                    <a:pt x="78" y="10"/>
                  </a:lnTo>
                  <a:lnTo>
                    <a:pt x="97" y="76"/>
                  </a:lnTo>
                  <a:lnTo>
                    <a:pt x="47" y="67"/>
                  </a:lnTo>
                  <a:lnTo>
                    <a:pt x="0" y="65"/>
                  </a:lnTo>
                  <a:lnTo>
                    <a:pt x="81" y="111"/>
                  </a:lnTo>
                  <a:lnTo>
                    <a:pt x="97" y="111"/>
                  </a:lnTo>
                  <a:lnTo>
                    <a:pt x="43" y="202"/>
                  </a:lnTo>
                  <a:lnTo>
                    <a:pt x="110" y="168"/>
                  </a:lnTo>
                  <a:lnTo>
                    <a:pt x="129" y="139"/>
                  </a:lnTo>
                  <a:lnTo>
                    <a:pt x="131" y="209"/>
                  </a:lnTo>
                  <a:lnTo>
                    <a:pt x="154" y="162"/>
                  </a:lnTo>
                  <a:lnTo>
                    <a:pt x="154" y="162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596"/>
            <p:cNvSpPr>
              <a:spLocks/>
            </p:cNvSpPr>
            <p:nvPr/>
          </p:nvSpPr>
          <p:spPr bwMode="auto">
            <a:xfrm>
              <a:off x="8338352" y="712778"/>
              <a:ext cx="37801" cy="35522"/>
            </a:xfrm>
            <a:custGeom>
              <a:avLst/>
              <a:gdLst/>
              <a:ahLst/>
              <a:cxnLst>
                <a:cxn ang="0">
                  <a:pos x="60" y="119"/>
                </a:cxn>
                <a:cxn ang="0">
                  <a:pos x="70" y="95"/>
                </a:cxn>
                <a:cxn ang="0">
                  <a:pos x="118" y="116"/>
                </a:cxn>
                <a:cxn ang="0">
                  <a:pos x="78" y="61"/>
                </a:cxn>
                <a:cxn ang="0">
                  <a:pos x="112" y="38"/>
                </a:cxn>
                <a:cxn ang="0">
                  <a:pos x="72" y="45"/>
                </a:cxn>
                <a:cxn ang="0">
                  <a:pos x="72" y="0"/>
                </a:cxn>
                <a:cxn ang="0">
                  <a:pos x="57" y="45"/>
                </a:cxn>
                <a:cxn ang="0">
                  <a:pos x="26" y="13"/>
                </a:cxn>
                <a:cxn ang="0">
                  <a:pos x="40" y="43"/>
                </a:cxn>
                <a:cxn ang="0">
                  <a:pos x="0" y="38"/>
                </a:cxn>
                <a:cxn ang="0">
                  <a:pos x="38" y="59"/>
                </a:cxn>
                <a:cxn ang="0">
                  <a:pos x="11" y="106"/>
                </a:cxn>
                <a:cxn ang="0">
                  <a:pos x="55" y="74"/>
                </a:cxn>
                <a:cxn ang="0">
                  <a:pos x="60" y="119"/>
                </a:cxn>
                <a:cxn ang="0">
                  <a:pos x="60" y="119"/>
                </a:cxn>
              </a:cxnLst>
              <a:rect l="0" t="0" r="r" b="b"/>
              <a:pathLst>
                <a:path w="118" h="119">
                  <a:moveTo>
                    <a:pt x="60" y="119"/>
                  </a:moveTo>
                  <a:lnTo>
                    <a:pt x="70" y="95"/>
                  </a:lnTo>
                  <a:lnTo>
                    <a:pt x="118" y="116"/>
                  </a:lnTo>
                  <a:lnTo>
                    <a:pt x="78" y="61"/>
                  </a:lnTo>
                  <a:lnTo>
                    <a:pt x="112" y="38"/>
                  </a:lnTo>
                  <a:lnTo>
                    <a:pt x="72" y="45"/>
                  </a:lnTo>
                  <a:lnTo>
                    <a:pt x="72" y="0"/>
                  </a:lnTo>
                  <a:lnTo>
                    <a:pt x="57" y="45"/>
                  </a:lnTo>
                  <a:lnTo>
                    <a:pt x="26" y="13"/>
                  </a:lnTo>
                  <a:lnTo>
                    <a:pt x="40" y="43"/>
                  </a:lnTo>
                  <a:lnTo>
                    <a:pt x="0" y="38"/>
                  </a:lnTo>
                  <a:lnTo>
                    <a:pt x="38" y="59"/>
                  </a:lnTo>
                  <a:lnTo>
                    <a:pt x="11" y="106"/>
                  </a:lnTo>
                  <a:lnTo>
                    <a:pt x="55" y="74"/>
                  </a:lnTo>
                  <a:lnTo>
                    <a:pt x="60" y="119"/>
                  </a:lnTo>
                  <a:lnTo>
                    <a:pt x="60" y="11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597"/>
            <p:cNvSpPr>
              <a:spLocks/>
            </p:cNvSpPr>
            <p:nvPr/>
          </p:nvSpPr>
          <p:spPr bwMode="auto">
            <a:xfrm>
              <a:off x="8411392" y="1121869"/>
              <a:ext cx="143517" cy="124326"/>
            </a:xfrm>
            <a:custGeom>
              <a:avLst/>
              <a:gdLst/>
              <a:ahLst/>
              <a:cxnLst>
                <a:cxn ang="0">
                  <a:pos x="291" y="304"/>
                </a:cxn>
                <a:cxn ang="0">
                  <a:pos x="397" y="340"/>
                </a:cxn>
                <a:cxn ang="0">
                  <a:pos x="348" y="253"/>
                </a:cxn>
                <a:cxn ang="0">
                  <a:pos x="448" y="190"/>
                </a:cxn>
                <a:cxn ang="0">
                  <a:pos x="348" y="167"/>
                </a:cxn>
                <a:cxn ang="0">
                  <a:pos x="410" y="83"/>
                </a:cxn>
                <a:cxn ang="0">
                  <a:pos x="291" y="116"/>
                </a:cxn>
                <a:cxn ang="0">
                  <a:pos x="293" y="0"/>
                </a:cxn>
                <a:cxn ang="0">
                  <a:pos x="211" y="93"/>
                </a:cxn>
                <a:cxn ang="0">
                  <a:pos x="154" y="17"/>
                </a:cxn>
                <a:cxn ang="0">
                  <a:pos x="121" y="133"/>
                </a:cxn>
                <a:cxn ang="0">
                  <a:pos x="0" y="182"/>
                </a:cxn>
                <a:cxn ang="0">
                  <a:pos x="110" y="237"/>
                </a:cxn>
                <a:cxn ang="0">
                  <a:pos x="72" y="348"/>
                </a:cxn>
                <a:cxn ang="0">
                  <a:pos x="178" y="319"/>
                </a:cxn>
                <a:cxn ang="0">
                  <a:pos x="213" y="418"/>
                </a:cxn>
                <a:cxn ang="0">
                  <a:pos x="291" y="304"/>
                </a:cxn>
                <a:cxn ang="0">
                  <a:pos x="291" y="304"/>
                </a:cxn>
              </a:cxnLst>
              <a:rect l="0" t="0" r="r" b="b"/>
              <a:pathLst>
                <a:path w="448" h="418">
                  <a:moveTo>
                    <a:pt x="291" y="304"/>
                  </a:moveTo>
                  <a:lnTo>
                    <a:pt x="397" y="340"/>
                  </a:lnTo>
                  <a:lnTo>
                    <a:pt x="348" y="253"/>
                  </a:lnTo>
                  <a:lnTo>
                    <a:pt x="448" y="190"/>
                  </a:lnTo>
                  <a:lnTo>
                    <a:pt x="348" y="167"/>
                  </a:lnTo>
                  <a:lnTo>
                    <a:pt x="410" y="83"/>
                  </a:lnTo>
                  <a:lnTo>
                    <a:pt x="291" y="116"/>
                  </a:lnTo>
                  <a:lnTo>
                    <a:pt x="293" y="0"/>
                  </a:lnTo>
                  <a:lnTo>
                    <a:pt x="211" y="93"/>
                  </a:lnTo>
                  <a:lnTo>
                    <a:pt x="154" y="17"/>
                  </a:lnTo>
                  <a:lnTo>
                    <a:pt x="121" y="133"/>
                  </a:lnTo>
                  <a:lnTo>
                    <a:pt x="0" y="182"/>
                  </a:lnTo>
                  <a:lnTo>
                    <a:pt x="110" y="237"/>
                  </a:lnTo>
                  <a:lnTo>
                    <a:pt x="72" y="348"/>
                  </a:lnTo>
                  <a:lnTo>
                    <a:pt x="178" y="319"/>
                  </a:lnTo>
                  <a:lnTo>
                    <a:pt x="213" y="418"/>
                  </a:lnTo>
                  <a:lnTo>
                    <a:pt x="291" y="304"/>
                  </a:lnTo>
                  <a:lnTo>
                    <a:pt x="291" y="3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598"/>
            <p:cNvSpPr>
              <a:spLocks/>
            </p:cNvSpPr>
            <p:nvPr/>
          </p:nvSpPr>
          <p:spPr bwMode="auto">
            <a:xfrm>
              <a:off x="8428691" y="1136077"/>
              <a:ext cx="110841" cy="89988"/>
            </a:xfrm>
            <a:custGeom>
              <a:avLst/>
              <a:gdLst/>
              <a:ahLst/>
              <a:cxnLst>
                <a:cxn ang="0">
                  <a:pos x="209" y="215"/>
                </a:cxn>
                <a:cxn ang="0">
                  <a:pos x="291" y="261"/>
                </a:cxn>
                <a:cxn ang="0">
                  <a:pos x="264" y="200"/>
                </a:cxn>
                <a:cxn ang="0">
                  <a:pos x="348" y="150"/>
                </a:cxn>
                <a:cxn ang="0">
                  <a:pos x="232" y="149"/>
                </a:cxn>
                <a:cxn ang="0">
                  <a:pos x="304" y="74"/>
                </a:cxn>
                <a:cxn ang="0">
                  <a:pos x="196" y="114"/>
                </a:cxn>
                <a:cxn ang="0">
                  <a:pos x="222" y="0"/>
                </a:cxn>
                <a:cxn ang="0">
                  <a:pos x="150" y="93"/>
                </a:cxn>
                <a:cxn ang="0">
                  <a:pos x="108" y="19"/>
                </a:cxn>
                <a:cxn ang="0">
                  <a:pos x="97" y="116"/>
                </a:cxn>
                <a:cxn ang="0">
                  <a:pos x="0" y="130"/>
                </a:cxn>
                <a:cxn ang="0">
                  <a:pos x="124" y="166"/>
                </a:cxn>
                <a:cxn ang="0">
                  <a:pos x="84" y="206"/>
                </a:cxn>
                <a:cxn ang="0">
                  <a:pos x="49" y="261"/>
                </a:cxn>
                <a:cxn ang="0">
                  <a:pos x="167" y="200"/>
                </a:cxn>
                <a:cxn ang="0">
                  <a:pos x="165" y="304"/>
                </a:cxn>
                <a:cxn ang="0">
                  <a:pos x="171" y="297"/>
                </a:cxn>
                <a:cxn ang="0">
                  <a:pos x="177" y="287"/>
                </a:cxn>
                <a:cxn ang="0">
                  <a:pos x="183" y="280"/>
                </a:cxn>
                <a:cxn ang="0">
                  <a:pos x="190" y="268"/>
                </a:cxn>
                <a:cxn ang="0">
                  <a:pos x="196" y="261"/>
                </a:cxn>
                <a:cxn ang="0">
                  <a:pos x="200" y="251"/>
                </a:cxn>
                <a:cxn ang="0">
                  <a:pos x="202" y="249"/>
                </a:cxn>
                <a:cxn ang="0">
                  <a:pos x="203" y="238"/>
                </a:cxn>
                <a:cxn ang="0">
                  <a:pos x="205" y="228"/>
                </a:cxn>
                <a:cxn ang="0">
                  <a:pos x="207" y="219"/>
                </a:cxn>
                <a:cxn ang="0">
                  <a:pos x="209" y="215"/>
                </a:cxn>
                <a:cxn ang="0">
                  <a:pos x="209" y="215"/>
                </a:cxn>
              </a:cxnLst>
              <a:rect l="0" t="0" r="r" b="b"/>
              <a:pathLst>
                <a:path w="348" h="304">
                  <a:moveTo>
                    <a:pt x="209" y="215"/>
                  </a:moveTo>
                  <a:lnTo>
                    <a:pt x="291" y="261"/>
                  </a:lnTo>
                  <a:lnTo>
                    <a:pt x="264" y="200"/>
                  </a:lnTo>
                  <a:lnTo>
                    <a:pt x="348" y="150"/>
                  </a:lnTo>
                  <a:lnTo>
                    <a:pt x="232" y="149"/>
                  </a:lnTo>
                  <a:lnTo>
                    <a:pt x="304" y="74"/>
                  </a:lnTo>
                  <a:lnTo>
                    <a:pt x="196" y="114"/>
                  </a:lnTo>
                  <a:lnTo>
                    <a:pt x="222" y="0"/>
                  </a:lnTo>
                  <a:lnTo>
                    <a:pt x="150" y="93"/>
                  </a:lnTo>
                  <a:lnTo>
                    <a:pt x="108" y="19"/>
                  </a:lnTo>
                  <a:lnTo>
                    <a:pt x="97" y="116"/>
                  </a:lnTo>
                  <a:lnTo>
                    <a:pt x="0" y="130"/>
                  </a:lnTo>
                  <a:lnTo>
                    <a:pt x="124" y="166"/>
                  </a:lnTo>
                  <a:lnTo>
                    <a:pt x="84" y="206"/>
                  </a:lnTo>
                  <a:lnTo>
                    <a:pt x="49" y="261"/>
                  </a:lnTo>
                  <a:lnTo>
                    <a:pt x="167" y="200"/>
                  </a:lnTo>
                  <a:lnTo>
                    <a:pt x="165" y="304"/>
                  </a:lnTo>
                  <a:lnTo>
                    <a:pt x="171" y="297"/>
                  </a:lnTo>
                  <a:lnTo>
                    <a:pt x="177" y="287"/>
                  </a:lnTo>
                  <a:lnTo>
                    <a:pt x="183" y="280"/>
                  </a:lnTo>
                  <a:lnTo>
                    <a:pt x="190" y="268"/>
                  </a:lnTo>
                  <a:lnTo>
                    <a:pt x="196" y="261"/>
                  </a:lnTo>
                  <a:lnTo>
                    <a:pt x="200" y="251"/>
                  </a:lnTo>
                  <a:lnTo>
                    <a:pt x="202" y="249"/>
                  </a:lnTo>
                  <a:lnTo>
                    <a:pt x="203" y="238"/>
                  </a:lnTo>
                  <a:lnTo>
                    <a:pt x="205" y="228"/>
                  </a:lnTo>
                  <a:lnTo>
                    <a:pt x="207" y="219"/>
                  </a:lnTo>
                  <a:lnTo>
                    <a:pt x="209" y="215"/>
                  </a:lnTo>
                  <a:lnTo>
                    <a:pt x="209" y="215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599"/>
            <p:cNvSpPr>
              <a:spLocks/>
            </p:cNvSpPr>
            <p:nvPr/>
          </p:nvSpPr>
          <p:spPr bwMode="auto">
            <a:xfrm>
              <a:off x="8453678" y="1155022"/>
              <a:ext cx="60867" cy="56835"/>
            </a:xfrm>
            <a:custGeom>
              <a:avLst/>
              <a:gdLst/>
              <a:ahLst/>
              <a:cxnLst>
                <a:cxn ang="0">
                  <a:pos x="101" y="127"/>
                </a:cxn>
                <a:cxn ang="0">
                  <a:pos x="106" y="190"/>
                </a:cxn>
                <a:cxn ang="0">
                  <a:pos x="120" y="133"/>
                </a:cxn>
                <a:cxn ang="0">
                  <a:pos x="177" y="167"/>
                </a:cxn>
                <a:cxn ang="0">
                  <a:pos x="144" y="114"/>
                </a:cxn>
                <a:cxn ang="0">
                  <a:pos x="190" y="110"/>
                </a:cxn>
                <a:cxn ang="0">
                  <a:pos x="120" y="93"/>
                </a:cxn>
                <a:cxn ang="0">
                  <a:pos x="167" y="49"/>
                </a:cxn>
                <a:cxn ang="0">
                  <a:pos x="101" y="76"/>
                </a:cxn>
                <a:cxn ang="0">
                  <a:pos x="110" y="0"/>
                </a:cxn>
                <a:cxn ang="0">
                  <a:pos x="70" y="63"/>
                </a:cxn>
                <a:cxn ang="0">
                  <a:pos x="45" y="21"/>
                </a:cxn>
                <a:cxn ang="0">
                  <a:pos x="45" y="70"/>
                </a:cxn>
                <a:cxn ang="0">
                  <a:pos x="0" y="68"/>
                </a:cxn>
                <a:cxn ang="0">
                  <a:pos x="64" y="99"/>
                </a:cxn>
                <a:cxn ang="0">
                  <a:pos x="19" y="148"/>
                </a:cxn>
                <a:cxn ang="0">
                  <a:pos x="101" y="127"/>
                </a:cxn>
                <a:cxn ang="0">
                  <a:pos x="101" y="127"/>
                </a:cxn>
              </a:cxnLst>
              <a:rect l="0" t="0" r="r" b="b"/>
              <a:pathLst>
                <a:path w="190" h="190">
                  <a:moveTo>
                    <a:pt x="101" y="127"/>
                  </a:moveTo>
                  <a:lnTo>
                    <a:pt x="106" y="190"/>
                  </a:lnTo>
                  <a:lnTo>
                    <a:pt x="120" y="133"/>
                  </a:lnTo>
                  <a:lnTo>
                    <a:pt x="177" y="167"/>
                  </a:lnTo>
                  <a:lnTo>
                    <a:pt x="144" y="114"/>
                  </a:lnTo>
                  <a:lnTo>
                    <a:pt x="190" y="110"/>
                  </a:lnTo>
                  <a:lnTo>
                    <a:pt x="120" y="93"/>
                  </a:lnTo>
                  <a:lnTo>
                    <a:pt x="167" y="49"/>
                  </a:lnTo>
                  <a:lnTo>
                    <a:pt x="101" y="76"/>
                  </a:lnTo>
                  <a:lnTo>
                    <a:pt x="110" y="0"/>
                  </a:lnTo>
                  <a:lnTo>
                    <a:pt x="70" y="63"/>
                  </a:lnTo>
                  <a:lnTo>
                    <a:pt x="45" y="21"/>
                  </a:lnTo>
                  <a:lnTo>
                    <a:pt x="45" y="70"/>
                  </a:lnTo>
                  <a:lnTo>
                    <a:pt x="0" y="68"/>
                  </a:lnTo>
                  <a:lnTo>
                    <a:pt x="64" y="99"/>
                  </a:lnTo>
                  <a:lnTo>
                    <a:pt x="19" y="148"/>
                  </a:lnTo>
                  <a:lnTo>
                    <a:pt x="101" y="127"/>
                  </a:lnTo>
                  <a:lnTo>
                    <a:pt x="101" y="127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600"/>
            <p:cNvSpPr>
              <a:spLocks/>
            </p:cNvSpPr>
            <p:nvPr/>
          </p:nvSpPr>
          <p:spPr bwMode="auto">
            <a:xfrm>
              <a:off x="7794398" y="1154430"/>
              <a:ext cx="150565" cy="131430"/>
            </a:xfrm>
            <a:custGeom>
              <a:avLst/>
              <a:gdLst/>
              <a:ahLst/>
              <a:cxnLst>
                <a:cxn ang="0">
                  <a:pos x="306" y="325"/>
                </a:cxn>
                <a:cxn ang="0">
                  <a:pos x="418" y="363"/>
                </a:cxn>
                <a:cxn ang="0">
                  <a:pos x="365" y="268"/>
                </a:cxn>
                <a:cxn ang="0">
                  <a:pos x="470" y="204"/>
                </a:cxn>
                <a:cxn ang="0">
                  <a:pos x="367" y="177"/>
                </a:cxn>
                <a:cxn ang="0">
                  <a:pos x="435" y="89"/>
                </a:cxn>
                <a:cxn ang="0">
                  <a:pos x="308" y="124"/>
                </a:cxn>
                <a:cxn ang="0">
                  <a:pos x="308" y="0"/>
                </a:cxn>
                <a:cxn ang="0">
                  <a:pos x="222" y="101"/>
                </a:cxn>
                <a:cxn ang="0">
                  <a:pos x="165" y="19"/>
                </a:cxn>
                <a:cxn ang="0">
                  <a:pos x="127" y="141"/>
                </a:cxn>
                <a:cxn ang="0">
                  <a:pos x="0" y="196"/>
                </a:cxn>
                <a:cxn ang="0">
                  <a:pos x="116" y="253"/>
                </a:cxn>
                <a:cxn ang="0">
                  <a:pos x="76" y="371"/>
                </a:cxn>
                <a:cxn ang="0">
                  <a:pos x="190" y="340"/>
                </a:cxn>
                <a:cxn ang="0">
                  <a:pos x="226" y="445"/>
                </a:cxn>
                <a:cxn ang="0">
                  <a:pos x="306" y="325"/>
                </a:cxn>
                <a:cxn ang="0">
                  <a:pos x="306" y="325"/>
                </a:cxn>
              </a:cxnLst>
              <a:rect l="0" t="0" r="r" b="b"/>
              <a:pathLst>
                <a:path w="470" h="445">
                  <a:moveTo>
                    <a:pt x="306" y="325"/>
                  </a:moveTo>
                  <a:lnTo>
                    <a:pt x="418" y="363"/>
                  </a:lnTo>
                  <a:lnTo>
                    <a:pt x="365" y="268"/>
                  </a:lnTo>
                  <a:lnTo>
                    <a:pt x="470" y="204"/>
                  </a:lnTo>
                  <a:lnTo>
                    <a:pt x="367" y="177"/>
                  </a:lnTo>
                  <a:lnTo>
                    <a:pt x="435" y="89"/>
                  </a:lnTo>
                  <a:lnTo>
                    <a:pt x="308" y="124"/>
                  </a:lnTo>
                  <a:lnTo>
                    <a:pt x="308" y="0"/>
                  </a:lnTo>
                  <a:lnTo>
                    <a:pt x="222" y="101"/>
                  </a:lnTo>
                  <a:lnTo>
                    <a:pt x="165" y="19"/>
                  </a:lnTo>
                  <a:lnTo>
                    <a:pt x="127" y="141"/>
                  </a:lnTo>
                  <a:lnTo>
                    <a:pt x="0" y="196"/>
                  </a:lnTo>
                  <a:lnTo>
                    <a:pt x="116" y="253"/>
                  </a:lnTo>
                  <a:lnTo>
                    <a:pt x="76" y="371"/>
                  </a:lnTo>
                  <a:lnTo>
                    <a:pt x="190" y="340"/>
                  </a:lnTo>
                  <a:lnTo>
                    <a:pt x="226" y="445"/>
                  </a:lnTo>
                  <a:lnTo>
                    <a:pt x="306" y="325"/>
                  </a:lnTo>
                  <a:lnTo>
                    <a:pt x="306" y="3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601"/>
            <p:cNvSpPr>
              <a:spLocks/>
            </p:cNvSpPr>
            <p:nvPr/>
          </p:nvSpPr>
          <p:spPr bwMode="auto">
            <a:xfrm>
              <a:off x="7812978" y="1169231"/>
              <a:ext cx="117248" cy="95908"/>
            </a:xfrm>
            <a:custGeom>
              <a:avLst/>
              <a:gdLst/>
              <a:ahLst/>
              <a:cxnLst>
                <a:cxn ang="0">
                  <a:pos x="219" y="230"/>
                </a:cxn>
                <a:cxn ang="0">
                  <a:pos x="306" y="278"/>
                </a:cxn>
                <a:cxn ang="0">
                  <a:pos x="276" y="211"/>
                </a:cxn>
                <a:cxn ang="0">
                  <a:pos x="365" y="160"/>
                </a:cxn>
                <a:cxn ang="0">
                  <a:pos x="245" y="158"/>
                </a:cxn>
                <a:cxn ang="0">
                  <a:pos x="319" y="78"/>
                </a:cxn>
                <a:cxn ang="0">
                  <a:pos x="205" y="120"/>
                </a:cxn>
                <a:cxn ang="0">
                  <a:pos x="232" y="0"/>
                </a:cxn>
                <a:cxn ang="0">
                  <a:pos x="158" y="101"/>
                </a:cxn>
                <a:cxn ang="0">
                  <a:pos x="112" y="21"/>
                </a:cxn>
                <a:cxn ang="0">
                  <a:pos x="99" y="124"/>
                </a:cxn>
                <a:cxn ang="0">
                  <a:pos x="0" y="139"/>
                </a:cxn>
                <a:cxn ang="0">
                  <a:pos x="129" y="179"/>
                </a:cxn>
                <a:cxn ang="0">
                  <a:pos x="84" y="217"/>
                </a:cxn>
                <a:cxn ang="0">
                  <a:pos x="51" y="278"/>
                </a:cxn>
                <a:cxn ang="0">
                  <a:pos x="175" y="211"/>
                </a:cxn>
                <a:cxn ang="0">
                  <a:pos x="173" y="324"/>
                </a:cxn>
                <a:cxn ang="0">
                  <a:pos x="177" y="318"/>
                </a:cxn>
                <a:cxn ang="0">
                  <a:pos x="182" y="307"/>
                </a:cxn>
                <a:cxn ang="0">
                  <a:pos x="190" y="299"/>
                </a:cxn>
                <a:cxn ang="0">
                  <a:pos x="196" y="288"/>
                </a:cxn>
                <a:cxn ang="0">
                  <a:pos x="203" y="278"/>
                </a:cxn>
                <a:cxn ang="0">
                  <a:pos x="207" y="270"/>
                </a:cxn>
                <a:cxn ang="0">
                  <a:pos x="211" y="265"/>
                </a:cxn>
                <a:cxn ang="0">
                  <a:pos x="213" y="255"/>
                </a:cxn>
                <a:cxn ang="0">
                  <a:pos x="215" y="244"/>
                </a:cxn>
                <a:cxn ang="0">
                  <a:pos x="217" y="232"/>
                </a:cxn>
                <a:cxn ang="0">
                  <a:pos x="219" y="230"/>
                </a:cxn>
                <a:cxn ang="0">
                  <a:pos x="219" y="230"/>
                </a:cxn>
              </a:cxnLst>
              <a:rect l="0" t="0" r="r" b="b"/>
              <a:pathLst>
                <a:path w="365" h="324">
                  <a:moveTo>
                    <a:pt x="219" y="230"/>
                  </a:moveTo>
                  <a:lnTo>
                    <a:pt x="306" y="278"/>
                  </a:lnTo>
                  <a:lnTo>
                    <a:pt x="276" y="211"/>
                  </a:lnTo>
                  <a:lnTo>
                    <a:pt x="365" y="160"/>
                  </a:lnTo>
                  <a:lnTo>
                    <a:pt x="245" y="158"/>
                  </a:lnTo>
                  <a:lnTo>
                    <a:pt x="319" y="78"/>
                  </a:lnTo>
                  <a:lnTo>
                    <a:pt x="205" y="120"/>
                  </a:lnTo>
                  <a:lnTo>
                    <a:pt x="232" y="0"/>
                  </a:lnTo>
                  <a:lnTo>
                    <a:pt x="158" y="101"/>
                  </a:lnTo>
                  <a:lnTo>
                    <a:pt x="112" y="21"/>
                  </a:lnTo>
                  <a:lnTo>
                    <a:pt x="99" y="124"/>
                  </a:lnTo>
                  <a:lnTo>
                    <a:pt x="0" y="139"/>
                  </a:lnTo>
                  <a:lnTo>
                    <a:pt x="129" y="179"/>
                  </a:lnTo>
                  <a:lnTo>
                    <a:pt x="84" y="217"/>
                  </a:lnTo>
                  <a:lnTo>
                    <a:pt x="51" y="278"/>
                  </a:lnTo>
                  <a:lnTo>
                    <a:pt x="175" y="211"/>
                  </a:lnTo>
                  <a:lnTo>
                    <a:pt x="173" y="324"/>
                  </a:lnTo>
                  <a:lnTo>
                    <a:pt x="177" y="318"/>
                  </a:lnTo>
                  <a:lnTo>
                    <a:pt x="182" y="307"/>
                  </a:lnTo>
                  <a:lnTo>
                    <a:pt x="190" y="299"/>
                  </a:lnTo>
                  <a:lnTo>
                    <a:pt x="196" y="288"/>
                  </a:lnTo>
                  <a:lnTo>
                    <a:pt x="203" y="278"/>
                  </a:lnTo>
                  <a:lnTo>
                    <a:pt x="207" y="270"/>
                  </a:lnTo>
                  <a:lnTo>
                    <a:pt x="211" y="265"/>
                  </a:lnTo>
                  <a:lnTo>
                    <a:pt x="213" y="255"/>
                  </a:lnTo>
                  <a:lnTo>
                    <a:pt x="215" y="244"/>
                  </a:lnTo>
                  <a:lnTo>
                    <a:pt x="217" y="232"/>
                  </a:lnTo>
                  <a:lnTo>
                    <a:pt x="219" y="230"/>
                  </a:lnTo>
                  <a:lnTo>
                    <a:pt x="219" y="230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602"/>
            <p:cNvSpPr>
              <a:spLocks/>
            </p:cNvSpPr>
            <p:nvPr/>
          </p:nvSpPr>
          <p:spPr bwMode="auto">
            <a:xfrm>
              <a:off x="7839247" y="1189360"/>
              <a:ext cx="65351" cy="59795"/>
            </a:xfrm>
            <a:custGeom>
              <a:avLst/>
              <a:gdLst/>
              <a:ahLst/>
              <a:cxnLst>
                <a:cxn ang="0">
                  <a:pos x="106" y="135"/>
                </a:cxn>
                <a:cxn ang="0">
                  <a:pos x="110" y="201"/>
                </a:cxn>
                <a:cxn ang="0">
                  <a:pos x="127" y="142"/>
                </a:cxn>
                <a:cxn ang="0">
                  <a:pos x="188" y="179"/>
                </a:cxn>
                <a:cxn ang="0">
                  <a:pos x="156" y="125"/>
                </a:cxn>
                <a:cxn ang="0">
                  <a:pos x="203" y="116"/>
                </a:cxn>
                <a:cxn ang="0">
                  <a:pos x="127" y="101"/>
                </a:cxn>
                <a:cxn ang="0">
                  <a:pos x="178" y="55"/>
                </a:cxn>
                <a:cxn ang="0">
                  <a:pos x="106" y="80"/>
                </a:cxn>
                <a:cxn ang="0">
                  <a:pos x="118" y="0"/>
                </a:cxn>
                <a:cxn ang="0">
                  <a:pos x="76" y="68"/>
                </a:cxn>
                <a:cxn ang="0">
                  <a:pos x="49" y="25"/>
                </a:cxn>
                <a:cxn ang="0">
                  <a:pos x="49" y="76"/>
                </a:cxn>
                <a:cxn ang="0">
                  <a:pos x="0" y="74"/>
                </a:cxn>
                <a:cxn ang="0">
                  <a:pos x="70" y="106"/>
                </a:cxn>
                <a:cxn ang="0">
                  <a:pos x="21" y="158"/>
                </a:cxn>
                <a:cxn ang="0">
                  <a:pos x="106" y="135"/>
                </a:cxn>
                <a:cxn ang="0">
                  <a:pos x="106" y="135"/>
                </a:cxn>
              </a:cxnLst>
              <a:rect l="0" t="0" r="r" b="b"/>
              <a:pathLst>
                <a:path w="203" h="201">
                  <a:moveTo>
                    <a:pt x="106" y="135"/>
                  </a:moveTo>
                  <a:lnTo>
                    <a:pt x="110" y="201"/>
                  </a:lnTo>
                  <a:lnTo>
                    <a:pt x="127" y="142"/>
                  </a:lnTo>
                  <a:lnTo>
                    <a:pt x="188" y="179"/>
                  </a:lnTo>
                  <a:lnTo>
                    <a:pt x="156" y="125"/>
                  </a:lnTo>
                  <a:lnTo>
                    <a:pt x="203" y="116"/>
                  </a:lnTo>
                  <a:lnTo>
                    <a:pt x="127" y="101"/>
                  </a:lnTo>
                  <a:lnTo>
                    <a:pt x="178" y="55"/>
                  </a:lnTo>
                  <a:lnTo>
                    <a:pt x="106" y="80"/>
                  </a:lnTo>
                  <a:lnTo>
                    <a:pt x="118" y="0"/>
                  </a:lnTo>
                  <a:lnTo>
                    <a:pt x="76" y="68"/>
                  </a:lnTo>
                  <a:lnTo>
                    <a:pt x="49" y="25"/>
                  </a:lnTo>
                  <a:lnTo>
                    <a:pt x="49" y="76"/>
                  </a:lnTo>
                  <a:lnTo>
                    <a:pt x="0" y="74"/>
                  </a:lnTo>
                  <a:lnTo>
                    <a:pt x="70" y="106"/>
                  </a:lnTo>
                  <a:lnTo>
                    <a:pt x="21" y="158"/>
                  </a:lnTo>
                  <a:lnTo>
                    <a:pt x="106" y="135"/>
                  </a:lnTo>
                  <a:lnTo>
                    <a:pt x="106" y="135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603"/>
            <p:cNvSpPr>
              <a:spLocks/>
            </p:cNvSpPr>
            <p:nvPr/>
          </p:nvSpPr>
          <p:spPr bwMode="auto">
            <a:xfrm>
              <a:off x="8193554" y="502016"/>
              <a:ext cx="105075" cy="99461"/>
            </a:xfrm>
            <a:custGeom>
              <a:avLst/>
              <a:gdLst/>
              <a:ahLst/>
              <a:cxnLst>
                <a:cxn ang="0">
                  <a:pos x="249" y="239"/>
                </a:cxn>
                <a:cxn ang="0">
                  <a:pos x="245" y="336"/>
                </a:cxn>
                <a:cxn ang="0">
                  <a:pos x="164" y="277"/>
                </a:cxn>
                <a:cxn ang="0">
                  <a:pos x="50" y="331"/>
                </a:cxn>
                <a:cxn ang="0">
                  <a:pos x="67" y="220"/>
                </a:cxn>
                <a:cxn ang="0">
                  <a:pos x="6" y="197"/>
                </a:cxn>
                <a:cxn ang="0">
                  <a:pos x="0" y="184"/>
                </a:cxn>
                <a:cxn ang="0">
                  <a:pos x="76" y="161"/>
                </a:cxn>
                <a:cxn ang="0">
                  <a:pos x="34" y="61"/>
                </a:cxn>
                <a:cxn ang="0">
                  <a:pos x="124" y="89"/>
                </a:cxn>
                <a:cxn ang="0">
                  <a:pos x="152" y="26"/>
                </a:cxn>
                <a:cxn ang="0">
                  <a:pos x="179" y="0"/>
                </a:cxn>
                <a:cxn ang="0">
                  <a:pos x="217" y="83"/>
                </a:cxn>
                <a:cxn ang="0">
                  <a:pos x="329" y="97"/>
                </a:cxn>
                <a:cxn ang="0">
                  <a:pos x="274" y="171"/>
                </a:cxn>
                <a:cxn ang="0">
                  <a:pos x="314" y="239"/>
                </a:cxn>
                <a:cxn ang="0">
                  <a:pos x="323" y="256"/>
                </a:cxn>
                <a:cxn ang="0">
                  <a:pos x="249" y="239"/>
                </a:cxn>
                <a:cxn ang="0">
                  <a:pos x="249" y="239"/>
                </a:cxn>
              </a:cxnLst>
              <a:rect l="0" t="0" r="r" b="b"/>
              <a:pathLst>
                <a:path w="329" h="336">
                  <a:moveTo>
                    <a:pt x="249" y="239"/>
                  </a:moveTo>
                  <a:lnTo>
                    <a:pt x="245" y="336"/>
                  </a:lnTo>
                  <a:lnTo>
                    <a:pt x="164" y="277"/>
                  </a:lnTo>
                  <a:lnTo>
                    <a:pt x="50" y="331"/>
                  </a:lnTo>
                  <a:lnTo>
                    <a:pt x="67" y="220"/>
                  </a:lnTo>
                  <a:lnTo>
                    <a:pt x="6" y="197"/>
                  </a:lnTo>
                  <a:lnTo>
                    <a:pt x="0" y="184"/>
                  </a:lnTo>
                  <a:lnTo>
                    <a:pt x="76" y="161"/>
                  </a:lnTo>
                  <a:lnTo>
                    <a:pt x="34" y="61"/>
                  </a:lnTo>
                  <a:lnTo>
                    <a:pt x="124" y="89"/>
                  </a:lnTo>
                  <a:lnTo>
                    <a:pt x="152" y="26"/>
                  </a:lnTo>
                  <a:lnTo>
                    <a:pt x="179" y="0"/>
                  </a:lnTo>
                  <a:lnTo>
                    <a:pt x="217" y="83"/>
                  </a:lnTo>
                  <a:lnTo>
                    <a:pt x="329" y="97"/>
                  </a:lnTo>
                  <a:lnTo>
                    <a:pt x="274" y="171"/>
                  </a:lnTo>
                  <a:lnTo>
                    <a:pt x="314" y="239"/>
                  </a:lnTo>
                  <a:lnTo>
                    <a:pt x="323" y="256"/>
                  </a:lnTo>
                  <a:lnTo>
                    <a:pt x="249" y="239"/>
                  </a:lnTo>
                  <a:lnTo>
                    <a:pt x="249" y="2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604"/>
            <p:cNvSpPr>
              <a:spLocks/>
            </p:cNvSpPr>
            <p:nvPr/>
          </p:nvSpPr>
          <p:spPr bwMode="auto">
            <a:xfrm>
              <a:off x="8208290" y="518001"/>
              <a:ext cx="77525" cy="72819"/>
            </a:xfrm>
            <a:custGeom>
              <a:avLst/>
              <a:gdLst/>
              <a:ahLst/>
              <a:cxnLst>
                <a:cxn ang="0">
                  <a:pos x="182" y="118"/>
                </a:cxn>
                <a:cxn ang="0">
                  <a:pos x="241" y="59"/>
                </a:cxn>
                <a:cxn ang="0">
                  <a:pos x="177" y="70"/>
                </a:cxn>
                <a:cxn ang="0">
                  <a:pos x="146" y="82"/>
                </a:cxn>
                <a:cxn ang="0">
                  <a:pos x="137" y="44"/>
                </a:cxn>
                <a:cxn ang="0">
                  <a:pos x="119" y="0"/>
                </a:cxn>
                <a:cxn ang="0">
                  <a:pos x="102" y="42"/>
                </a:cxn>
                <a:cxn ang="0">
                  <a:pos x="99" y="82"/>
                </a:cxn>
                <a:cxn ang="0">
                  <a:pos x="28" y="42"/>
                </a:cxn>
                <a:cxn ang="0">
                  <a:pos x="53" y="89"/>
                </a:cxn>
                <a:cxn ang="0">
                  <a:pos x="89" y="112"/>
                </a:cxn>
                <a:cxn ang="0">
                  <a:pos x="0" y="141"/>
                </a:cxn>
                <a:cxn ang="0">
                  <a:pos x="74" y="144"/>
                </a:cxn>
                <a:cxn ang="0">
                  <a:pos x="45" y="192"/>
                </a:cxn>
                <a:cxn ang="0">
                  <a:pos x="24" y="241"/>
                </a:cxn>
                <a:cxn ang="0">
                  <a:pos x="102" y="175"/>
                </a:cxn>
                <a:cxn ang="0">
                  <a:pos x="108" y="160"/>
                </a:cxn>
                <a:cxn ang="0">
                  <a:pos x="175" y="247"/>
                </a:cxn>
                <a:cxn ang="0">
                  <a:pos x="169" y="165"/>
                </a:cxn>
                <a:cxn ang="0">
                  <a:pos x="148" y="137"/>
                </a:cxn>
                <a:cxn ang="0">
                  <a:pos x="218" y="160"/>
                </a:cxn>
                <a:cxn ang="0">
                  <a:pos x="182" y="118"/>
                </a:cxn>
                <a:cxn ang="0">
                  <a:pos x="182" y="118"/>
                </a:cxn>
              </a:cxnLst>
              <a:rect l="0" t="0" r="r" b="b"/>
              <a:pathLst>
                <a:path w="241" h="247">
                  <a:moveTo>
                    <a:pt x="182" y="118"/>
                  </a:moveTo>
                  <a:lnTo>
                    <a:pt x="241" y="59"/>
                  </a:lnTo>
                  <a:lnTo>
                    <a:pt x="177" y="70"/>
                  </a:lnTo>
                  <a:lnTo>
                    <a:pt x="146" y="82"/>
                  </a:lnTo>
                  <a:lnTo>
                    <a:pt x="137" y="44"/>
                  </a:lnTo>
                  <a:lnTo>
                    <a:pt x="119" y="0"/>
                  </a:lnTo>
                  <a:lnTo>
                    <a:pt x="102" y="42"/>
                  </a:lnTo>
                  <a:lnTo>
                    <a:pt x="99" y="82"/>
                  </a:lnTo>
                  <a:lnTo>
                    <a:pt x="28" y="42"/>
                  </a:lnTo>
                  <a:lnTo>
                    <a:pt x="53" y="89"/>
                  </a:lnTo>
                  <a:lnTo>
                    <a:pt x="89" y="112"/>
                  </a:lnTo>
                  <a:lnTo>
                    <a:pt x="0" y="141"/>
                  </a:lnTo>
                  <a:lnTo>
                    <a:pt x="74" y="144"/>
                  </a:lnTo>
                  <a:lnTo>
                    <a:pt x="45" y="192"/>
                  </a:lnTo>
                  <a:lnTo>
                    <a:pt x="24" y="241"/>
                  </a:lnTo>
                  <a:lnTo>
                    <a:pt x="102" y="175"/>
                  </a:lnTo>
                  <a:lnTo>
                    <a:pt x="108" y="160"/>
                  </a:lnTo>
                  <a:lnTo>
                    <a:pt x="175" y="247"/>
                  </a:lnTo>
                  <a:lnTo>
                    <a:pt x="169" y="165"/>
                  </a:lnTo>
                  <a:lnTo>
                    <a:pt x="148" y="137"/>
                  </a:lnTo>
                  <a:lnTo>
                    <a:pt x="218" y="160"/>
                  </a:lnTo>
                  <a:lnTo>
                    <a:pt x="182" y="118"/>
                  </a:lnTo>
                  <a:lnTo>
                    <a:pt x="182" y="118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605"/>
            <p:cNvSpPr>
              <a:spLocks/>
            </p:cNvSpPr>
            <p:nvPr/>
          </p:nvSpPr>
          <p:spPr bwMode="auto">
            <a:xfrm>
              <a:off x="8229433" y="533394"/>
              <a:ext cx="43568" cy="38482"/>
            </a:xfrm>
            <a:custGeom>
              <a:avLst/>
              <a:gdLst/>
              <a:ahLst/>
              <a:cxnLst>
                <a:cxn ang="0">
                  <a:pos x="118" y="86"/>
                </a:cxn>
                <a:cxn ang="0">
                  <a:pos x="99" y="63"/>
                </a:cxn>
                <a:cxn ang="0">
                  <a:pos x="137" y="23"/>
                </a:cxn>
                <a:cxn ang="0">
                  <a:pos x="69" y="46"/>
                </a:cxn>
                <a:cxn ang="0">
                  <a:pos x="59" y="0"/>
                </a:cxn>
                <a:cxn ang="0">
                  <a:pos x="54" y="46"/>
                </a:cxn>
                <a:cxn ang="0">
                  <a:pos x="6" y="27"/>
                </a:cxn>
                <a:cxn ang="0">
                  <a:pos x="46" y="57"/>
                </a:cxn>
                <a:cxn ang="0">
                  <a:pos x="0" y="78"/>
                </a:cxn>
                <a:cxn ang="0">
                  <a:pos x="35" y="78"/>
                </a:cxn>
                <a:cxn ang="0">
                  <a:pos x="16" y="120"/>
                </a:cxn>
                <a:cxn ang="0">
                  <a:pos x="52" y="86"/>
                </a:cxn>
                <a:cxn ang="0">
                  <a:pos x="86" y="130"/>
                </a:cxn>
                <a:cxn ang="0">
                  <a:pos x="71" y="72"/>
                </a:cxn>
                <a:cxn ang="0">
                  <a:pos x="118" y="86"/>
                </a:cxn>
                <a:cxn ang="0">
                  <a:pos x="118" y="86"/>
                </a:cxn>
              </a:cxnLst>
              <a:rect l="0" t="0" r="r" b="b"/>
              <a:pathLst>
                <a:path w="137" h="130">
                  <a:moveTo>
                    <a:pt x="118" y="86"/>
                  </a:moveTo>
                  <a:lnTo>
                    <a:pt x="99" y="63"/>
                  </a:lnTo>
                  <a:lnTo>
                    <a:pt x="137" y="23"/>
                  </a:lnTo>
                  <a:lnTo>
                    <a:pt x="69" y="46"/>
                  </a:lnTo>
                  <a:lnTo>
                    <a:pt x="59" y="0"/>
                  </a:lnTo>
                  <a:lnTo>
                    <a:pt x="54" y="46"/>
                  </a:lnTo>
                  <a:lnTo>
                    <a:pt x="6" y="27"/>
                  </a:lnTo>
                  <a:lnTo>
                    <a:pt x="46" y="57"/>
                  </a:lnTo>
                  <a:lnTo>
                    <a:pt x="0" y="78"/>
                  </a:lnTo>
                  <a:lnTo>
                    <a:pt x="35" y="78"/>
                  </a:lnTo>
                  <a:lnTo>
                    <a:pt x="16" y="120"/>
                  </a:lnTo>
                  <a:lnTo>
                    <a:pt x="52" y="86"/>
                  </a:lnTo>
                  <a:lnTo>
                    <a:pt x="86" y="130"/>
                  </a:lnTo>
                  <a:lnTo>
                    <a:pt x="71" y="72"/>
                  </a:lnTo>
                  <a:lnTo>
                    <a:pt x="118" y="86"/>
                  </a:lnTo>
                  <a:lnTo>
                    <a:pt x="118" y="86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606"/>
            <p:cNvSpPr>
              <a:spLocks/>
            </p:cNvSpPr>
            <p:nvPr/>
          </p:nvSpPr>
          <p:spPr bwMode="auto">
            <a:xfrm>
              <a:off x="8545939" y="699753"/>
              <a:ext cx="98027" cy="102421"/>
            </a:xfrm>
            <a:custGeom>
              <a:avLst/>
              <a:gdLst/>
              <a:ahLst/>
              <a:cxnLst>
                <a:cxn ang="0">
                  <a:pos x="198" y="253"/>
                </a:cxn>
                <a:cxn ang="0">
                  <a:pos x="268" y="281"/>
                </a:cxn>
                <a:cxn ang="0">
                  <a:pos x="236" y="209"/>
                </a:cxn>
                <a:cxn ang="0">
                  <a:pos x="306" y="156"/>
                </a:cxn>
                <a:cxn ang="0">
                  <a:pos x="236" y="139"/>
                </a:cxn>
                <a:cxn ang="0">
                  <a:pos x="279" y="68"/>
                </a:cxn>
                <a:cxn ang="0">
                  <a:pos x="198" y="95"/>
                </a:cxn>
                <a:cxn ang="0">
                  <a:pos x="200" y="0"/>
                </a:cxn>
                <a:cxn ang="0">
                  <a:pos x="144" y="78"/>
                </a:cxn>
                <a:cxn ang="0">
                  <a:pos x="104" y="15"/>
                </a:cxn>
                <a:cxn ang="0">
                  <a:pos x="82" y="110"/>
                </a:cxn>
                <a:cxn ang="0">
                  <a:pos x="0" y="152"/>
                </a:cxn>
                <a:cxn ang="0">
                  <a:pos x="72" y="196"/>
                </a:cxn>
                <a:cxn ang="0">
                  <a:pos x="47" y="289"/>
                </a:cxn>
                <a:cxn ang="0">
                  <a:pos x="122" y="266"/>
                </a:cxn>
                <a:cxn ang="0">
                  <a:pos x="144" y="346"/>
                </a:cxn>
                <a:cxn ang="0">
                  <a:pos x="198" y="253"/>
                </a:cxn>
                <a:cxn ang="0">
                  <a:pos x="198" y="253"/>
                </a:cxn>
              </a:cxnLst>
              <a:rect l="0" t="0" r="r" b="b"/>
              <a:pathLst>
                <a:path w="306" h="346">
                  <a:moveTo>
                    <a:pt x="198" y="253"/>
                  </a:moveTo>
                  <a:lnTo>
                    <a:pt x="268" y="281"/>
                  </a:lnTo>
                  <a:lnTo>
                    <a:pt x="236" y="209"/>
                  </a:lnTo>
                  <a:lnTo>
                    <a:pt x="306" y="156"/>
                  </a:lnTo>
                  <a:lnTo>
                    <a:pt x="236" y="139"/>
                  </a:lnTo>
                  <a:lnTo>
                    <a:pt x="279" y="68"/>
                  </a:lnTo>
                  <a:lnTo>
                    <a:pt x="198" y="95"/>
                  </a:lnTo>
                  <a:lnTo>
                    <a:pt x="200" y="0"/>
                  </a:lnTo>
                  <a:lnTo>
                    <a:pt x="144" y="78"/>
                  </a:lnTo>
                  <a:lnTo>
                    <a:pt x="104" y="15"/>
                  </a:lnTo>
                  <a:lnTo>
                    <a:pt x="82" y="110"/>
                  </a:lnTo>
                  <a:lnTo>
                    <a:pt x="0" y="152"/>
                  </a:lnTo>
                  <a:lnTo>
                    <a:pt x="72" y="196"/>
                  </a:lnTo>
                  <a:lnTo>
                    <a:pt x="47" y="289"/>
                  </a:lnTo>
                  <a:lnTo>
                    <a:pt x="122" y="266"/>
                  </a:lnTo>
                  <a:lnTo>
                    <a:pt x="144" y="346"/>
                  </a:lnTo>
                  <a:lnTo>
                    <a:pt x="198" y="253"/>
                  </a:lnTo>
                  <a:lnTo>
                    <a:pt x="198" y="2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607"/>
            <p:cNvSpPr>
              <a:spLocks/>
            </p:cNvSpPr>
            <p:nvPr/>
          </p:nvSpPr>
          <p:spPr bwMode="auto">
            <a:xfrm>
              <a:off x="8556831" y="711002"/>
              <a:ext cx="77525" cy="75187"/>
            </a:xfrm>
            <a:custGeom>
              <a:avLst/>
              <a:gdLst/>
              <a:ahLst/>
              <a:cxnLst>
                <a:cxn ang="0">
                  <a:pos x="145" y="179"/>
                </a:cxn>
                <a:cxn ang="0">
                  <a:pos x="200" y="217"/>
                </a:cxn>
                <a:cxn ang="0">
                  <a:pos x="181" y="165"/>
                </a:cxn>
                <a:cxn ang="0">
                  <a:pos x="242" y="127"/>
                </a:cxn>
                <a:cxn ang="0">
                  <a:pos x="162" y="125"/>
                </a:cxn>
                <a:cxn ang="0">
                  <a:pos x="209" y="63"/>
                </a:cxn>
                <a:cxn ang="0">
                  <a:pos x="137" y="95"/>
                </a:cxn>
                <a:cxn ang="0">
                  <a:pos x="152" y="0"/>
                </a:cxn>
                <a:cxn ang="0">
                  <a:pos x="103" y="80"/>
                </a:cxn>
                <a:cxn ang="0">
                  <a:pos x="76" y="19"/>
                </a:cxn>
                <a:cxn ang="0">
                  <a:pos x="69" y="99"/>
                </a:cxn>
                <a:cxn ang="0">
                  <a:pos x="0" y="108"/>
                </a:cxn>
                <a:cxn ang="0">
                  <a:pos x="86" y="141"/>
                </a:cxn>
                <a:cxn ang="0">
                  <a:pos x="59" y="171"/>
                </a:cxn>
                <a:cxn ang="0">
                  <a:pos x="34" y="217"/>
                </a:cxn>
                <a:cxn ang="0">
                  <a:pos x="114" y="165"/>
                </a:cxn>
                <a:cxn ang="0">
                  <a:pos x="114" y="253"/>
                </a:cxn>
                <a:cxn ang="0">
                  <a:pos x="114" y="251"/>
                </a:cxn>
                <a:cxn ang="0">
                  <a:pos x="116" y="247"/>
                </a:cxn>
                <a:cxn ang="0">
                  <a:pos x="120" y="240"/>
                </a:cxn>
                <a:cxn ang="0">
                  <a:pos x="126" y="232"/>
                </a:cxn>
                <a:cxn ang="0">
                  <a:pos x="129" y="224"/>
                </a:cxn>
                <a:cxn ang="0">
                  <a:pos x="135" y="217"/>
                </a:cxn>
                <a:cxn ang="0">
                  <a:pos x="137" y="209"/>
                </a:cxn>
                <a:cxn ang="0">
                  <a:pos x="141" y="207"/>
                </a:cxn>
                <a:cxn ang="0">
                  <a:pos x="141" y="198"/>
                </a:cxn>
                <a:cxn ang="0">
                  <a:pos x="143" y="188"/>
                </a:cxn>
                <a:cxn ang="0">
                  <a:pos x="145" y="181"/>
                </a:cxn>
                <a:cxn ang="0">
                  <a:pos x="145" y="179"/>
                </a:cxn>
                <a:cxn ang="0">
                  <a:pos x="145" y="179"/>
                </a:cxn>
              </a:cxnLst>
              <a:rect l="0" t="0" r="r" b="b"/>
              <a:pathLst>
                <a:path w="242" h="253">
                  <a:moveTo>
                    <a:pt x="145" y="179"/>
                  </a:moveTo>
                  <a:lnTo>
                    <a:pt x="200" y="217"/>
                  </a:lnTo>
                  <a:lnTo>
                    <a:pt x="181" y="165"/>
                  </a:lnTo>
                  <a:lnTo>
                    <a:pt x="242" y="127"/>
                  </a:lnTo>
                  <a:lnTo>
                    <a:pt x="162" y="125"/>
                  </a:lnTo>
                  <a:lnTo>
                    <a:pt x="209" y="63"/>
                  </a:lnTo>
                  <a:lnTo>
                    <a:pt x="137" y="95"/>
                  </a:lnTo>
                  <a:lnTo>
                    <a:pt x="152" y="0"/>
                  </a:lnTo>
                  <a:lnTo>
                    <a:pt x="103" y="80"/>
                  </a:lnTo>
                  <a:lnTo>
                    <a:pt x="76" y="19"/>
                  </a:lnTo>
                  <a:lnTo>
                    <a:pt x="69" y="99"/>
                  </a:lnTo>
                  <a:lnTo>
                    <a:pt x="0" y="108"/>
                  </a:lnTo>
                  <a:lnTo>
                    <a:pt x="86" y="141"/>
                  </a:lnTo>
                  <a:lnTo>
                    <a:pt x="59" y="171"/>
                  </a:lnTo>
                  <a:lnTo>
                    <a:pt x="34" y="217"/>
                  </a:lnTo>
                  <a:lnTo>
                    <a:pt x="114" y="165"/>
                  </a:lnTo>
                  <a:lnTo>
                    <a:pt x="114" y="253"/>
                  </a:lnTo>
                  <a:lnTo>
                    <a:pt x="114" y="251"/>
                  </a:lnTo>
                  <a:lnTo>
                    <a:pt x="116" y="247"/>
                  </a:lnTo>
                  <a:lnTo>
                    <a:pt x="120" y="240"/>
                  </a:lnTo>
                  <a:lnTo>
                    <a:pt x="126" y="232"/>
                  </a:lnTo>
                  <a:lnTo>
                    <a:pt x="129" y="224"/>
                  </a:lnTo>
                  <a:lnTo>
                    <a:pt x="135" y="217"/>
                  </a:lnTo>
                  <a:lnTo>
                    <a:pt x="137" y="209"/>
                  </a:lnTo>
                  <a:lnTo>
                    <a:pt x="141" y="207"/>
                  </a:lnTo>
                  <a:lnTo>
                    <a:pt x="141" y="198"/>
                  </a:lnTo>
                  <a:lnTo>
                    <a:pt x="143" y="188"/>
                  </a:lnTo>
                  <a:lnTo>
                    <a:pt x="145" y="181"/>
                  </a:lnTo>
                  <a:lnTo>
                    <a:pt x="145" y="179"/>
                  </a:lnTo>
                  <a:lnTo>
                    <a:pt x="145" y="17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608"/>
            <p:cNvSpPr>
              <a:spLocks/>
            </p:cNvSpPr>
            <p:nvPr/>
          </p:nvSpPr>
          <p:spPr bwMode="auto">
            <a:xfrm>
              <a:off x="8574770" y="728170"/>
              <a:ext cx="41646" cy="45586"/>
            </a:xfrm>
            <a:custGeom>
              <a:avLst/>
              <a:gdLst/>
              <a:ahLst/>
              <a:cxnLst>
                <a:cxn ang="0">
                  <a:pos x="71" y="103"/>
                </a:cxn>
                <a:cxn ang="0">
                  <a:pos x="72" y="154"/>
                </a:cxn>
                <a:cxn ang="0">
                  <a:pos x="82" y="108"/>
                </a:cxn>
                <a:cxn ang="0">
                  <a:pos x="124" y="137"/>
                </a:cxn>
                <a:cxn ang="0">
                  <a:pos x="101" y="93"/>
                </a:cxn>
                <a:cxn ang="0">
                  <a:pos x="131" y="87"/>
                </a:cxn>
                <a:cxn ang="0">
                  <a:pos x="82" y="78"/>
                </a:cxn>
                <a:cxn ang="0">
                  <a:pos x="116" y="42"/>
                </a:cxn>
                <a:cxn ang="0">
                  <a:pos x="71" y="59"/>
                </a:cxn>
                <a:cxn ang="0">
                  <a:pos x="76" y="0"/>
                </a:cxn>
                <a:cxn ang="0">
                  <a:pos x="48" y="51"/>
                </a:cxn>
                <a:cxn ang="0">
                  <a:pos x="33" y="15"/>
                </a:cxn>
                <a:cxn ang="0">
                  <a:pos x="31" y="57"/>
                </a:cxn>
                <a:cxn ang="0">
                  <a:pos x="0" y="55"/>
                </a:cxn>
                <a:cxn ang="0">
                  <a:pos x="46" y="80"/>
                </a:cxn>
                <a:cxn ang="0">
                  <a:pos x="14" y="122"/>
                </a:cxn>
                <a:cxn ang="0">
                  <a:pos x="71" y="103"/>
                </a:cxn>
                <a:cxn ang="0">
                  <a:pos x="71" y="103"/>
                </a:cxn>
              </a:cxnLst>
              <a:rect l="0" t="0" r="r" b="b"/>
              <a:pathLst>
                <a:path w="131" h="154">
                  <a:moveTo>
                    <a:pt x="71" y="103"/>
                  </a:moveTo>
                  <a:lnTo>
                    <a:pt x="72" y="154"/>
                  </a:lnTo>
                  <a:lnTo>
                    <a:pt x="82" y="108"/>
                  </a:lnTo>
                  <a:lnTo>
                    <a:pt x="124" y="137"/>
                  </a:lnTo>
                  <a:lnTo>
                    <a:pt x="101" y="93"/>
                  </a:lnTo>
                  <a:lnTo>
                    <a:pt x="131" y="87"/>
                  </a:lnTo>
                  <a:lnTo>
                    <a:pt x="82" y="78"/>
                  </a:lnTo>
                  <a:lnTo>
                    <a:pt x="116" y="42"/>
                  </a:lnTo>
                  <a:lnTo>
                    <a:pt x="71" y="59"/>
                  </a:lnTo>
                  <a:lnTo>
                    <a:pt x="76" y="0"/>
                  </a:lnTo>
                  <a:lnTo>
                    <a:pt x="48" y="51"/>
                  </a:lnTo>
                  <a:lnTo>
                    <a:pt x="33" y="15"/>
                  </a:lnTo>
                  <a:lnTo>
                    <a:pt x="31" y="57"/>
                  </a:lnTo>
                  <a:lnTo>
                    <a:pt x="0" y="55"/>
                  </a:lnTo>
                  <a:lnTo>
                    <a:pt x="46" y="80"/>
                  </a:lnTo>
                  <a:lnTo>
                    <a:pt x="14" y="122"/>
                  </a:lnTo>
                  <a:lnTo>
                    <a:pt x="71" y="103"/>
                  </a:lnTo>
                  <a:lnTo>
                    <a:pt x="71" y="103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609"/>
            <p:cNvSpPr>
              <a:spLocks/>
            </p:cNvSpPr>
            <p:nvPr/>
          </p:nvSpPr>
          <p:spPr bwMode="auto">
            <a:xfrm>
              <a:off x="7526586" y="473599"/>
              <a:ext cx="87135" cy="91764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310"/>
                </a:cxn>
                <a:cxn ang="0">
                  <a:pos x="121" y="285"/>
                </a:cxn>
                <a:cxn ang="0">
                  <a:pos x="131" y="184"/>
                </a:cxn>
                <a:cxn ang="0">
                  <a:pos x="205" y="249"/>
                </a:cxn>
                <a:cxn ang="0">
                  <a:pos x="271" y="177"/>
                </a:cxn>
                <a:cxn ang="0">
                  <a:pos x="154" y="42"/>
                </a:cxn>
                <a:cxn ang="0">
                  <a:pos x="98" y="0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271" h="310">
                  <a:moveTo>
                    <a:pt x="0" y="5"/>
                  </a:moveTo>
                  <a:lnTo>
                    <a:pt x="0" y="310"/>
                  </a:lnTo>
                  <a:lnTo>
                    <a:pt x="121" y="285"/>
                  </a:lnTo>
                  <a:lnTo>
                    <a:pt x="131" y="184"/>
                  </a:lnTo>
                  <a:lnTo>
                    <a:pt x="205" y="249"/>
                  </a:lnTo>
                  <a:lnTo>
                    <a:pt x="271" y="177"/>
                  </a:lnTo>
                  <a:lnTo>
                    <a:pt x="154" y="42"/>
                  </a:lnTo>
                  <a:lnTo>
                    <a:pt x="98" y="0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610"/>
            <p:cNvSpPr>
              <a:spLocks/>
            </p:cNvSpPr>
            <p:nvPr/>
          </p:nvSpPr>
          <p:spPr bwMode="auto">
            <a:xfrm>
              <a:off x="7526586" y="579572"/>
              <a:ext cx="58944" cy="8288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95" y="76"/>
                </a:cxn>
                <a:cxn ang="0">
                  <a:pos x="66" y="205"/>
                </a:cxn>
                <a:cxn ang="0">
                  <a:pos x="169" y="188"/>
                </a:cxn>
                <a:cxn ang="0">
                  <a:pos x="184" y="257"/>
                </a:cxn>
                <a:cxn ang="0">
                  <a:pos x="60" y="266"/>
                </a:cxn>
                <a:cxn ang="0">
                  <a:pos x="0" y="28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84" h="280">
                  <a:moveTo>
                    <a:pt x="3" y="0"/>
                  </a:moveTo>
                  <a:lnTo>
                    <a:pt x="95" y="76"/>
                  </a:lnTo>
                  <a:lnTo>
                    <a:pt x="66" y="205"/>
                  </a:lnTo>
                  <a:lnTo>
                    <a:pt x="169" y="188"/>
                  </a:lnTo>
                  <a:lnTo>
                    <a:pt x="184" y="257"/>
                  </a:lnTo>
                  <a:lnTo>
                    <a:pt x="60" y="266"/>
                  </a:lnTo>
                  <a:lnTo>
                    <a:pt x="0" y="28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611"/>
            <p:cNvSpPr>
              <a:spLocks/>
            </p:cNvSpPr>
            <p:nvPr/>
          </p:nvSpPr>
          <p:spPr bwMode="auto">
            <a:xfrm>
              <a:off x="7601548" y="581940"/>
              <a:ext cx="101231" cy="69859"/>
            </a:xfrm>
            <a:custGeom>
              <a:avLst/>
              <a:gdLst/>
              <a:ahLst/>
              <a:cxnLst>
                <a:cxn ang="0">
                  <a:pos x="0" y="235"/>
                </a:cxn>
                <a:cxn ang="0">
                  <a:pos x="50" y="169"/>
                </a:cxn>
                <a:cxn ang="0">
                  <a:pos x="162" y="201"/>
                </a:cxn>
                <a:cxn ang="0">
                  <a:pos x="126" y="55"/>
                </a:cxn>
                <a:cxn ang="0">
                  <a:pos x="181" y="0"/>
                </a:cxn>
                <a:cxn ang="0">
                  <a:pos x="236" y="61"/>
                </a:cxn>
                <a:cxn ang="0">
                  <a:pos x="289" y="137"/>
                </a:cxn>
                <a:cxn ang="0">
                  <a:pos x="318" y="192"/>
                </a:cxn>
                <a:cxn ang="0">
                  <a:pos x="103" y="220"/>
                </a:cxn>
                <a:cxn ang="0">
                  <a:pos x="0" y="235"/>
                </a:cxn>
                <a:cxn ang="0">
                  <a:pos x="0" y="235"/>
                </a:cxn>
              </a:cxnLst>
              <a:rect l="0" t="0" r="r" b="b"/>
              <a:pathLst>
                <a:path w="318" h="235">
                  <a:moveTo>
                    <a:pt x="0" y="235"/>
                  </a:moveTo>
                  <a:lnTo>
                    <a:pt x="50" y="169"/>
                  </a:lnTo>
                  <a:lnTo>
                    <a:pt x="162" y="201"/>
                  </a:lnTo>
                  <a:lnTo>
                    <a:pt x="126" y="55"/>
                  </a:lnTo>
                  <a:lnTo>
                    <a:pt x="181" y="0"/>
                  </a:lnTo>
                  <a:lnTo>
                    <a:pt x="236" y="61"/>
                  </a:lnTo>
                  <a:lnTo>
                    <a:pt x="289" y="137"/>
                  </a:lnTo>
                  <a:lnTo>
                    <a:pt x="318" y="192"/>
                  </a:lnTo>
                  <a:lnTo>
                    <a:pt x="103" y="220"/>
                  </a:lnTo>
                  <a:lnTo>
                    <a:pt x="0" y="235"/>
                  </a:lnTo>
                  <a:lnTo>
                    <a:pt x="0" y="23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612"/>
            <p:cNvSpPr>
              <a:spLocks/>
            </p:cNvSpPr>
            <p:nvPr/>
          </p:nvSpPr>
          <p:spPr bwMode="auto">
            <a:xfrm>
              <a:off x="7626535" y="541682"/>
              <a:ext cx="17299" cy="189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5"/>
                </a:cxn>
                <a:cxn ang="0">
                  <a:pos x="55" y="6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" h="62">
                  <a:moveTo>
                    <a:pt x="0" y="0"/>
                  </a:moveTo>
                  <a:lnTo>
                    <a:pt x="0" y="55"/>
                  </a:lnTo>
                  <a:lnTo>
                    <a:pt x="55" y="6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613"/>
            <p:cNvSpPr>
              <a:spLocks/>
            </p:cNvSpPr>
            <p:nvPr/>
          </p:nvSpPr>
          <p:spPr bwMode="auto">
            <a:xfrm>
              <a:off x="7701497" y="470639"/>
              <a:ext cx="96105" cy="7459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6" y="97"/>
                </a:cxn>
                <a:cxn ang="0">
                  <a:pos x="186" y="170"/>
                </a:cxn>
                <a:cxn ang="0">
                  <a:pos x="262" y="253"/>
                </a:cxn>
                <a:cxn ang="0">
                  <a:pos x="274" y="223"/>
                </a:cxn>
                <a:cxn ang="0">
                  <a:pos x="156" y="111"/>
                </a:cxn>
                <a:cxn ang="0">
                  <a:pos x="299" y="82"/>
                </a:cxn>
                <a:cxn ang="0">
                  <a:pos x="301" y="14"/>
                </a:cxn>
                <a:cxn ang="0">
                  <a:pos x="169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1" h="253">
                  <a:moveTo>
                    <a:pt x="0" y="0"/>
                  </a:moveTo>
                  <a:lnTo>
                    <a:pt x="116" y="97"/>
                  </a:lnTo>
                  <a:lnTo>
                    <a:pt x="186" y="170"/>
                  </a:lnTo>
                  <a:lnTo>
                    <a:pt x="262" y="253"/>
                  </a:lnTo>
                  <a:lnTo>
                    <a:pt x="274" y="223"/>
                  </a:lnTo>
                  <a:lnTo>
                    <a:pt x="156" y="111"/>
                  </a:lnTo>
                  <a:lnTo>
                    <a:pt x="299" y="82"/>
                  </a:lnTo>
                  <a:lnTo>
                    <a:pt x="301" y="14"/>
                  </a:lnTo>
                  <a:lnTo>
                    <a:pt x="169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614"/>
            <p:cNvSpPr>
              <a:spLocks/>
            </p:cNvSpPr>
            <p:nvPr/>
          </p:nvSpPr>
          <p:spPr bwMode="auto">
            <a:xfrm>
              <a:off x="7812338" y="474191"/>
              <a:ext cx="26269" cy="136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45"/>
                </a:cxn>
                <a:cxn ang="0">
                  <a:pos x="84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4" h="45">
                  <a:moveTo>
                    <a:pt x="0" y="0"/>
                  </a:moveTo>
                  <a:lnTo>
                    <a:pt x="40" y="45"/>
                  </a:lnTo>
                  <a:lnTo>
                    <a:pt x="8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615"/>
            <p:cNvSpPr>
              <a:spLocks/>
            </p:cNvSpPr>
            <p:nvPr/>
          </p:nvSpPr>
          <p:spPr bwMode="auto">
            <a:xfrm>
              <a:off x="7859109" y="477743"/>
              <a:ext cx="10892" cy="201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63"/>
                </a:cxn>
                <a:cxn ang="0">
                  <a:pos x="34" y="68"/>
                </a:cxn>
                <a:cxn ang="0">
                  <a:pos x="30" y="38"/>
                </a:cxn>
                <a:cxn ang="0">
                  <a:pos x="28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4" h="68">
                  <a:moveTo>
                    <a:pt x="0" y="0"/>
                  </a:moveTo>
                  <a:lnTo>
                    <a:pt x="1" y="63"/>
                  </a:lnTo>
                  <a:lnTo>
                    <a:pt x="34" y="68"/>
                  </a:lnTo>
                  <a:lnTo>
                    <a:pt x="30" y="38"/>
                  </a:lnTo>
                  <a:lnTo>
                    <a:pt x="28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616"/>
            <p:cNvSpPr>
              <a:spLocks/>
            </p:cNvSpPr>
            <p:nvPr/>
          </p:nvSpPr>
          <p:spPr bwMode="auto">
            <a:xfrm>
              <a:off x="7804009" y="561219"/>
              <a:ext cx="13455" cy="1894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37" y="0"/>
                </a:cxn>
                <a:cxn ang="0">
                  <a:pos x="42" y="65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2" h="65">
                  <a:moveTo>
                    <a:pt x="0" y="14"/>
                  </a:moveTo>
                  <a:lnTo>
                    <a:pt x="37" y="0"/>
                  </a:lnTo>
                  <a:lnTo>
                    <a:pt x="42" y="65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617"/>
            <p:cNvSpPr>
              <a:spLocks/>
            </p:cNvSpPr>
            <p:nvPr/>
          </p:nvSpPr>
          <p:spPr bwMode="auto">
            <a:xfrm>
              <a:off x="7823871" y="523921"/>
              <a:ext cx="78806" cy="82292"/>
            </a:xfrm>
            <a:custGeom>
              <a:avLst/>
              <a:gdLst/>
              <a:ahLst/>
              <a:cxnLst>
                <a:cxn ang="0">
                  <a:pos x="0" y="217"/>
                </a:cxn>
                <a:cxn ang="0">
                  <a:pos x="78" y="125"/>
                </a:cxn>
                <a:cxn ang="0">
                  <a:pos x="192" y="154"/>
                </a:cxn>
                <a:cxn ang="0">
                  <a:pos x="160" y="21"/>
                </a:cxn>
                <a:cxn ang="0">
                  <a:pos x="173" y="0"/>
                </a:cxn>
                <a:cxn ang="0">
                  <a:pos x="173" y="36"/>
                </a:cxn>
                <a:cxn ang="0">
                  <a:pos x="190" y="84"/>
                </a:cxn>
                <a:cxn ang="0">
                  <a:pos x="209" y="123"/>
                </a:cxn>
                <a:cxn ang="0">
                  <a:pos x="230" y="156"/>
                </a:cxn>
                <a:cxn ang="0">
                  <a:pos x="247" y="171"/>
                </a:cxn>
                <a:cxn ang="0">
                  <a:pos x="196" y="196"/>
                </a:cxn>
                <a:cxn ang="0">
                  <a:pos x="130" y="232"/>
                </a:cxn>
                <a:cxn ang="0">
                  <a:pos x="63" y="277"/>
                </a:cxn>
                <a:cxn ang="0">
                  <a:pos x="0" y="217"/>
                </a:cxn>
                <a:cxn ang="0">
                  <a:pos x="0" y="217"/>
                </a:cxn>
              </a:cxnLst>
              <a:rect l="0" t="0" r="r" b="b"/>
              <a:pathLst>
                <a:path w="247" h="277">
                  <a:moveTo>
                    <a:pt x="0" y="217"/>
                  </a:moveTo>
                  <a:lnTo>
                    <a:pt x="78" y="125"/>
                  </a:lnTo>
                  <a:lnTo>
                    <a:pt x="192" y="154"/>
                  </a:lnTo>
                  <a:lnTo>
                    <a:pt x="160" y="21"/>
                  </a:lnTo>
                  <a:lnTo>
                    <a:pt x="173" y="0"/>
                  </a:lnTo>
                  <a:lnTo>
                    <a:pt x="173" y="36"/>
                  </a:lnTo>
                  <a:lnTo>
                    <a:pt x="190" y="84"/>
                  </a:lnTo>
                  <a:lnTo>
                    <a:pt x="209" y="123"/>
                  </a:lnTo>
                  <a:lnTo>
                    <a:pt x="230" y="156"/>
                  </a:lnTo>
                  <a:lnTo>
                    <a:pt x="247" y="171"/>
                  </a:lnTo>
                  <a:lnTo>
                    <a:pt x="196" y="196"/>
                  </a:lnTo>
                  <a:lnTo>
                    <a:pt x="130" y="232"/>
                  </a:lnTo>
                  <a:lnTo>
                    <a:pt x="63" y="277"/>
                  </a:lnTo>
                  <a:lnTo>
                    <a:pt x="0" y="21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618"/>
            <p:cNvSpPr>
              <a:spLocks/>
            </p:cNvSpPr>
            <p:nvPr/>
          </p:nvSpPr>
          <p:spPr bwMode="auto">
            <a:xfrm>
              <a:off x="8128203" y="538722"/>
              <a:ext cx="119811" cy="85252"/>
            </a:xfrm>
            <a:custGeom>
              <a:avLst/>
              <a:gdLst/>
              <a:ahLst/>
              <a:cxnLst>
                <a:cxn ang="0">
                  <a:pos x="180" y="25"/>
                </a:cxn>
                <a:cxn ang="0">
                  <a:pos x="158" y="76"/>
                </a:cxn>
                <a:cxn ang="0">
                  <a:pos x="137" y="116"/>
                </a:cxn>
                <a:cxn ang="0">
                  <a:pos x="108" y="149"/>
                </a:cxn>
                <a:cxn ang="0">
                  <a:pos x="74" y="185"/>
                </a:cxn>
                <a:cxn ang="0">
                  <a:pos x="45" y="211"/>
                </a:cxn>
                <a:cxn ang="0">
                  <a:pos x="23" y="221"/>
                </a:cxn>
                <a:cxn ang="0">
                  <a:pos x="0" y="263"/>
                </a:cxn>
                <a:cxn ang="0">
                  <a:pos x="51" y="266"/>
                </a:cxn>
                <a:cxn ang="0">
                  <a:pos x="112" y="278"/>
                </a:cxn>
                <a:cxn ang="0">
                  <a:pos x="169" y="289"/>
                </a:cxn>
                <a:cxn ang="0">
                  <a:pos x="243" y="251"/>
                </a:cxn>
                <a:cxn ang="0">
                  <a:pos x="336" y="202"/>
                </a:cxn>
                <a:cxn ang="0">
                  <a:pos x="374" y="187"/>
                </a:cxn>
                <a:cxn ang="0">
                  <a:pos x="367" y="171"/>
                </a:cxn>
                <a:cxn ang="0">
                  <a:pos x="224" y="238"/>
                </a:cxn>
                <a:cxn ang="0">
                  <a:pos x="251" y="111"/>
                </a:cxn>
                <a:cxn ang="0">
                  <a:pos x="180" y="76"/>
                </a:cxn>
                <a:cxn ang="0">
                  <a:pos x="182" y="55"/>
                </a:cxn>
                <a:cxn ang="0">
                  <a:pos x="253" y="25"/>
                </a:cxn>
                <a:cxn ang="0">
                  <a:pos x="245" y="0"/>
                </a:cxn>
                <a:cxn ang="0">
                  <a:pos x="180" y="25"/>
                </a:cxn>
                <a:cxn ang="0">
                  <a:pos x="180" y="25"/>
                </a:cxn>
              </a:cxnLst>
              <a:rect l="0" t="0" r="r" b="b"/>
              <a:pathLst>
                <a:path w="374" h="289">
                  <a:moveTo>
                    <a:pt x="180" y="25"/>
                  </a:moveTo>
                  <a:lnTo>
                    <a:pt x="158" y="76"/>
                  </a:lnTo>
                  <a:lnTo>
                    <a:pt x="137" y="116"/>
                  </a:lnTo>
                  <a:lnTo>
                    <a:pt x="108" y="149"/>
                  </a:lnTo>
                  <a:lnTo>
                    <a:pt x="74" y="185"/>
                  </a:lnTo>
                  <a:lnTo>
                    <a:pt x="45" y="211"/>
                  </a:lnTo>
                  <a:lnTo>
                    <a:pt x="23" y="221"/>
                  </a:lnTo>
                  <a:lnTo>
                    <a:pt x="0" y="263"/>
                  </a:lnTo>
                  <a:lnTo>
                    <a:pt x="51" y="266"/>
                  </a:lnTo>
                  <a:lnTo>
                    <a:pt x="112" y="278"/>
                  </a:lnTo>
                  <a:lnTo>
                    <a:pt x="169" y="289"/>
                  </a:lnTo>
                  <a:lnTo>
                    <a:pt x="243" y="251"/>
                  </a:lnTo>
                  <a:lnTo>
                    <a:pt x="336" y="202"/>
                  </a:lnTo>
                  <a:lnTo>
                    <a:pt x="374" y="187"/>
                  </a:lnTo>
                  <a:lnTo>
                    <a:pt x="367" y="171"/>
                  </a:lnTo>
                  <a:lnTo>
                    <a:pt x="224" y="238"/>
                  </a:lnTo>
                  <a:lnTo>
                    <a:pt x="251" y="111"/>
                  </a:lnTo>
                  <a:lnTo>
                    <a:pt x="180" y="76"/>
                  </a:lnTo>
                  <a:lnTo>
                    <a:pt x="182" y="55"/>
                  </a:lnTo>
                  <a:lnTo>
                    <a:pt x="253" y="25"/>
                  </a:lnTo>
                  <a:lnTo>
                    <a:pt x="245" y="0"/>
                  </a:lnTo>
                  <a:lnTo>
                    <a:pt x="180" y="25"/>
                  </a:lnTo>
                  <a:lnTo>
                    <a:pt x="180" y="2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619"/>
            <p:cNvSpPr>
              <a:spLocks/>
            </p:cNvSpPr>
            <p:nvPr/>
          </p:nvSpPr>
          <p:spPr bwMode="auto">
            <a:xfrm>
              <a:off x="8276845" y="577204"/>
              <a:ext cx="14095" cy="7104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0"/>
                </a:cxn>
                <a:cxn ang="0">
                  <a:pos x="43" y="9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43" h="22">
                  <a:moveTo>
                    <a:pt x="0" y="22"/>
                  </a:moveTo>
                  <a:lnTo>
                    <a:pt x="0" y="0"/>
                  </a:lnTo>
                  <a:lnTo>
                    <a:pt x="43" y="9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620"/>
            <p:cNvSpPr>
              <a:spLocks/>
            </p:cNvSpPr>
            <p:nvPr/>
          </p:nvSpPr>
          <p:spPr bwMode="auto">
            <a:xfrm>
              <a:off x="8264031" y="494320"/>
              <a:ext cx="162738" cy="82884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4" y="101"/>
                </a:cxn>
                <a:cxn ang="0">
                  <a:pos x="138" y="109"/>
                </a:cxn>
                <a:cxn ang="0">
                  <a:pos x="74" y="198"/>
                </a:cxn>
                <a:cxn ang="0">
                  <a:pos x="118" y="282"/>
                </a:cxn>
                <a:cxn ang="0">
                  <a:pos x="177" y="261"/>
                </a:cxn>
                <a:cxn ang="0">
                  <a:pos x="256" y="240"/>
                </a:cxn>
                <a:cxn ang="0">
                  <a:pos x="338" y="224"/>
                </a:cxn>
                <a:cxn ang="0">
                  <a:pos x="414" y="217"/>
                </a:cxn>
                <a:cxn ang="0">
                  <a:pos x="475" y="215"/>
                </a:cxn>
                <a:cxn ang="0">
                  <a:pos x="505" y="217"/>
                </a:cxn>
                <a:cxn ang="0">
                  <a:pos x="507" y="21"/>
                </a:cxn>
                <a:cxn ang="0">
                  <a:pos x="376" y="0"/>
                </a:cxn>
                <a:cxn ang="0">
                  <a:pos x="283" y="15"/>
                </a:cxn>
                <a:cxn ang="0">
                  <a:pos x="167" y="38"/>
                </a:cxn>
                <a:cxn ang="0">
                  <a:pos x="74" y="59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507" h="282">
                  <a:moveTo>
                    <a:pt x="0" y="80"/>
                  </a:moveTo>
                  <a:lnTo>
                    <a:pt x="4" y="101"/>
                  </a:lnTo>
                  <a:lnTo>
                    <a:pt x="138" y="109"/>
                  </a:lnTo>
                  <a:lnTo>
                    <a:pt x="74" y="198"/>
                  </a:lnTo>
                  <a:lnTo>
                    <a:pt x="118" y="282"/>
                  </a:lnTo>
                  <a:lnTo>
                    <a:pt x="177" y="261"/>
                  </a:lnTo>
                  <a:lnTo>
                    <a:pt x="256" y="240"/>
                  </a:lnTo>
                  <a:lnTo>
                    <a:pt x="338" y="224"/>
                  </a:lnTo>
                  <a:lnTo>
                    <a:pt x="414" y="217"/>
                  </a:lnTo>
                  <a:lnTo>
                    <a:pt x="475" y="215"/>
                  </a:lnTo>
                  <a:lnTo>
                    <a:pt x="505" y="217"/>
                  </a:lnTo>
                  <a:lnTo>
                    <a:pt x="507" y="21"/>
                  </a:lnTo>
                  <a:lnTo>
                    <a:pt x="376" y="0"/>
                  </a:lnTo>
                  <a:lnTo>
                    <a:pt x="283" y="15"/>
                  </a:lnTo>
                  <a:lnTo>
                    <a:pt x="167" y="38"/>
                  </a:lnTo>
                  <a:lnTo>
                    <a:pt x="74" y="59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621"/>
            <p:cNvSpPr>
              <a:spLocks/>
            </p:cNvSpPr>
            <p:nvPr/>
          </p:nvSpPr>
          <p:spPr bwMode="auto">
            <a:xfrm>
              <a:off x="8544657" y="518001"/>
              <a:ext cx="57663" cy="728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79"/>
                </a:cxn>
                <a:cxn ang="0">
                  <a:pos x="59" y="194"/>
                </a:cxn>
                <a:cxn ang="0">
                  <a:pos x="120" y="217"/>
                </a:cxn>
                <a:cxn ang="0">
                  <a:pos x="175" y="245"/>
                </a:cxn>
                <a:cxn ang="0">
                  <a:pos x="181" y="51"/>
                </a:cxn>
                <a:cxn ang="0">
                  <a:pos x="108" y="2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81" h="245">
                  <a:moveTo>
                    <a:pt x="0" y="0"/>
                  </a:moveTo>
                  <a:lnTo>
                    <a:pt x="6" y="179"/>
                  </a:lnTo>
                  <a:lnTo>
                    <a:pt x="59" y="194"/>
                  </a:lnTo>
                  <a:lnTo>
                    <a:pt x="120" y="217"/>
                  </a:lnTo>
                  <a:lnTo>
                    <a:pt x="175" y="245"/>
                  </a:lnTo>
                  <a:lnTo>
                    <a:pt x="181" y="51"/>
                  </a:lnTo>
                  <a:lnTo>
                    <a:pt x="108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622"/>
            <p:cNvSpPr>
              <a:spLocks/>
            </p:cNvSpPr>
            <p:nvPr/>
          </p:nvSpPr>
          <p:spPr bwMode="auto">
            <a:xfrm>
              <a:off x="8515826" y="699161"/>
              <a:ext cx="57663" cy="7992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6" y="122"/>
                </a:cxn>
                <a:cxn ang="0">
                  <a:pos x="11" y="219"/>
                </a:cxn>
                <a:cxn ang="0">
                  <a:pos x="0" y="264"/>
                </a:cxn>
                <a:cxn ang="0">
                  <a:pos x="72" y="264"/>
                </a:cxn>
                <a:cxn ang="0">
                  <a:pos x="125" y="270"/>
                </a:cxn>
                <a:cxn ang="0">
                  <a:pos x="148" y="207"/>
                </a:cxn>
                <a:cxn ang="0">
                  <a:pos x="61" y="154"/>
                </a:cxn>
                <a:cxn ang="0">
                  <a:pos x="161" y="99"/>
                </a:cxn>
                <a:cxn ang="0">
                  <a:pos x="178" y="29"/>
                </a:cxn>
                <a:cxn ang="0">
                  <a:pos x="61" y="0"/>
                </a:cxn>
                <a:cxn ang="0">
                  <a:pos x="61" y="0"/>
                </a:cxn>
              </a:cxnLst>
              <a:rect l="0" t="0" r="r" b="b"/>
              <a:pathLst>
                <a:path w="178" h="270">
                  <a:moveTo>
                    <a:pt x="61" y="0"/>
                  </a:moveTo>
                  <a:lnTo>
                    <a:pt x="36" y="122"/>
                  </a:lnTo>
                  <a:lnTo>
                    <a:pt x="11" y="219"/>
                  </a:lnTo>
                  <a:lnTo>
                    <a:pt x="0" y="264"/>
                  </a:lnTo>
                  <a:lnTo>
                    <a:pt x="72" y="264"/>
                  </a:lnTo>
                  <a:lnTo>
                    <a:pt x="125" y="270"/>
                  </a:lnTo>
                  <a:lnTo>
                    <a:pt x="148" y="207"/>
                  </a:lnTo>
                  <a:lnTo>
                    <a:pt x="61" y="154"/>
                  </a:lnTo>
                  <a:lnTo>
                    <a:pt x="161" y="99"/>
                  </a:lnTo>
                  <a:lnTo>
                    <a:pt x="178" y="29"/>
                  </a:lnTo>
                  <a:lnTo>
                    <a:pt x="61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623"/>
            <p:cNvSpPr>
              <a:spLocks/>
            </p:cNvSpPr>
            <p:nvPr/>
          </p:nvSpPr>
          <p:spPr bwMode="auto">
            <a:xfrm>
              <a:off x="8588866" y="711002"/>
              <a:ext cx="6407" cy="4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13"/>
                </a:cxn>
                <a:cxn ang="0">
                  <a:pos x="19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9" h="13">
                  <a:moveTo>
                    <a:pt x="0" y="0"/>
                  </a:moveTo>
                  <a:lnTo>
                    <a:pt x="11" y="13"/>
                  </a:lnTo>
                  <a:lnTo>
                    <a:pt x="19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624"/>
            <p:cNvSpPr>
              <a:spLocks/>
            </p:cNvSpPr>
            <p:nvPr/>
          </p:nvSpPr>
          <p:spPr bwMode="auto">
            <a:xfrm>
              <a:off x="8429972" y="876177"/>
              <a:ext cx="168504" cy="72819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38" y="114"/>
                </a:cxn>
                <a:cxn ang="0">
                  <a:pos x="0" y="165"/>
                </a:cxn>
                <a:cxn ang="0">
                  <a:pos x="87" y="192"/>
                </a:cxn>
                <a:cxn ang="0">
                  <a:pos x="239" y="219"/>
                </a:cxn>
                <a:cxn ang="0">
                  <a:pos x="407" y="243"/>
                </a:cxn>
                <a:cxn ang="0">
                  <a:pos x="517" y="245"/>
                </a:cxn>
                <a:cxn ang="0">
                  <a:pos x="524" y="89"/>
                </a:cxn>
                <a:cxn ang="0">
                  <a:pos x="304" y="42"/>
                </a:cxn>
                <a:cxn ang="0">
                  <a:pos x="114" y="0"/>
                </a:cxn>
                <a:cxn ang="0">
                  <a:pos x="114" y="0"/>
                </a:cxn>
              </a:cxnLst>
              <a:rect l="0" t="0" r="r" b="b"/>
              <a:pathLst>
                <a:path w="524" h="245">
                  <a:moveTo>
                    <a:pt x="114" y="0"/>
                  </a:moveTo>
                  <a:lnTo>
                    <a:pt x="38" y="114"/>
                  </a:lnTo>
                  <a:lnTo>
                    <a:pt x="0" y="165"/>
                  </a:lnTo>
                  <a:lnTo>
                    <a:pt x="87" y="192"/>
                  </a:lnTo>
                  <a:lnTo>
                    <a:pt x="239" y="219"/>
                  </a:lnTo>
                  <a:lnTo>
                    <a:pt x="407" y="243"/>
                  </a:lnTo>
                  <a:lnTo>
                    <a:pt x="517" y="245"/>
                  </a:lnTo>
                  <a:lnTo>
                    <a:pt x="524" y="89"/>
                  </a:lnTo>
                  <a:lnTo>
                    <a:pt x="304" y="42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625"/>
            <p:cNvSpPr>
              <a:spLocks/>
            </p:cNvSpPr>
            <p:nvPr/>
          </p:nvSpPr>
          <p:spPr bwMode="auto">
            <a:xfrm>
              <a:off x="8379998" y="1097004"/>
              <a:ext cx="76243" cy="757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147"/>
                </a:cxn>
                <a:cxn ang="0">
                  <a:pos x="76" y="257"/>
                </a:cxn>
                <a:cxn ang="0">
                  <a:pos x="201" y="204"/>
                </a:cxn>
                <a:cxn ang="0">
                  <a:pos x="237" y="76"/>
                </a:cxn>
                <a:cxn ang="0">
                  <a:pos x="158" y="57"/>
                </a:cxn>
                <a:cxn ang="0">
                  <a:pos x="5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37" h="257">
                  <a:moveTo>
                    <a:pt x="0" y="0"/>
                  </a:moveTo>
                  <a:lnTo>
                    <a:pt x="44" y="147"/>
                  </a:lnTo>
                  <a:lnTo>
                    <a:pt x="76" y="257"/>
                  </a:lnTo>
                  <a:lnTo>
                    <a:pt x="201" y="204"/>
                  </a:lnTo>
                  <a:lnTo>
                    <a:pt x="237" y="76"/>
                  </a:lnTo>
                  <a:lnTo>
                    <a:pt x="158" y="57"/>
                  </a:lnTo>
                  <a:lnTo>
                    <a:pt x="5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626"/>
            <p:cNvSpPr>
              <a:spLocks/>
            </p:cNvSpPr>
            <p:nvPr/>
          </p:nvSpPr>
          <p:spPr bwMode="auto">
            <a:xfrm>
              <a:off x="8465211" y="1121869"/>
              <a:ext cx="25628" cy="201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66"/>
                </a:cxn>
                <a:cxn ang="0">
                  <a:pos x="82" y="1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2" h="66">
                  <a:moveTo>
                    <a:pt x="0" y="0"/>
                  </a:moveTo>
                  <a:lnTo>
                    <a:pt x="44" y="66"/>
                  </a:lnTo>
                  <a:lnTo>
                    <a:pt x="82" y="1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627"/>
            <p:cNvSpPr>
              <a:spLocks/>
            </p:cNvSpPr>
            <p:nvPr/>
          </p:nvSpPr>
          <p:spPr bwMode="auto">
            <a:xfrm>
              <a:off x="8408189" y="1180479"/>
              <a:ext cx="31394" cy="556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71"/>
                </a:cxn>
                <a:cxn ang="0">
                  <a:pos x="34" y="151"/>
                </a:cxn>
                <a:cxn ang="0">
                  <a:pos x="38" y="189"/>
                </a:cxn>
                <a:cxn ang="0">
                  <a:pos x="97" y="5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7" h="189">
                  <a:moveTo>
                    <a:pt x="0" y="0"/>
                  </a:moveTo>
                  <a:lnTo>
                    <a:pt x="17" y="71"/>
                  </a:lnTo>
                  <a:lnTo>
                    <a:pt x="34" y="151"/>
                  </a:lnTo>
                  <a:lnTo>
                    <a:pt x="38" y="189"/>
                  </a:lnTo>
                  <a:lnTo>
                    <a:pt x="97" y="5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628"/>
            <p:cNvSpPr>
              <a:spLocks/>
            </p:cNvSpPr>
            <p:nvPr/>
          </p:nvSpPr>
          <p:spPr bwMode="auto">
            <a:xfrm>
              <a:off x="8419080" y="1223105"/>
              <a:ext cx="52537" cy="20129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4" y="68"/>
                </a:cxn>
                <a:cxn ang="0">
                  <a:pos x="164" y="65"/>
                </a:cxn>
                <a:cxn ang="0">
                  <a:pos x="143" y="0"/>
                </a:cxn>
                <a:cxn ang="0">
                  <a:pos x="10" y="27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164" h="68">
                  <a:moveTo>
                    <a:pt x="0" y="15"/>
                  </a:moveTo>
                  <a:lnTo>
                    <a:pt x="4" y="68"/>
                  </a:lnTo>
                  <a:lnTo>
                    <a:pt x="164" y="65"/>
                  </a:lnTo>
                  <a:lnTo>
                    <a:pt x="143" y="0"/>
                  </a:lnTo>
                  <a:lnTo>
                    <a:pt x="10" y="27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629"/>
            <p:cNvSpPr>
              <a:spLocks/>
            </p:cNvSpPr>
            <p:nvPr/>
          </p:nvSpPr>
          <p:spPr bwMode="auto">
            <a:xfrm>
              <a:off x="8488917" y="1131341"/>
              <a:ext cx="106356" cy="110117"/>
            </a:xfrm>
            <a:custGeom>
              <a:avLst/>
              <a:gdLst/>
              <a:ahLst/>
              <a:cxnLst>
                <a:cxn ang="0">
                  <a:pos x="0" y="373"/>
                </a:cxn>
                <a:cxn ang="0">
                  <a:pos x="53" y="295"/>
                </a:cxn>
                <a:cxn ang="0">
                  <a:pos x="179" y="325"/>
                </a:cxn>
                <a:cxn ang="0">
                  <a:pos x="124" y="226"/>
                </a:cxn>
                <a:cxn ang="0">
                  <a:pos x="245" y="152"/>
                </a:cxn>
                <a:cxn ang="0">
                  <a:pos x="133" y="124"/>
                </a:cxn>
                <a:cxn ang="0">
                  <a:pos x="196" y="42"/>
                </a:cxn>
                <a:cxn ang="0">
                  <a:pos x="67" y="63"/>
                </a:cxn>
                <a:cxn ang="0">
                  <a:pos x="65" y="0"/>
                </a:cxn>
                <a:cxn ang="0">
                  <a:pos x="226" y="29"/>
                </a:cxn>
                <a:cxn ang="0">
                  <a:pos x="333" y="36"/>
                </a:cxn>
                <a:cxn ang="0">
                  <a:pos x="333" y="363"/>
                </a:cxn>
                <a:cxn ang="0">
                  <a:pos x="0" y="373"/>
                </a:cxn>
                <a:cxn ang="0">
                  <a:pos x="0" y="373"/>
                </a:cxn>
              </a:cxnLst>
              <a:rect l="0" t="0" r="r" b="b"/>
              <a:pathLst>
                <a:path w="333" h="373">
                  <a:moveTo>
                    <a:pt x="0" y="373"/>
                  </a:moveTo>
                  <a:lnTo>
                    <a:pt x="53" y="295"/>
                  </a:lnTo>
                  <a:lnTo>
                    <a:pt x="179" y="325"/>
                  </a:lnTo>
                  <a:lnTo>
                    <a:pt x="124" y="226"/>
                  </a:lnTo>
                  <a:lnTo>
                    <a:pt x="245" y="152"/>
                  </a:lnTo>
                  <a:lnTo>
                    <a:pt x="133" y="124"/>
                  </a:lnTo>
                  <a:lnTo>
                    <a:pt x="196" y="42"/>
                  </a:lnTo>
                  <a:lnTo>
                    <a:pt x="67" y="63"/>
                  </a:lnTo>
                  <a:lnTo>
                    <a:pt x="65" y="0"/>
                  </a:lnTo>
                  <a:lnTo>
                    <a:pt x="226" y="29"/>
                  </a:lnTo>
                  <a:lnTo>
                    <a:pt x="333" y="36"/>
                  </a:lnTo>
                  <a:lnTo>
                    <a:pt x="333" y="363"/>
                  </a:lnTo>
                  <a:lnTo>
                    <a:pt x="0" y="373"/>
                  </a:lnTo>
                  <a:lnTo>
                    <a:pt x="0" y="373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630"/>
            <p:cNvSpPr>
              <a:spLocks/>
            </p:cNvSpPr>
            <p:nvPr/>
          </p:nvSpPr>
          <p:spPr bwMode="auto">
            <a:xfrm>
              <a:off x="8122437" y="1102924"/>
              <a:ext cx="121733" cy="142087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245" y="51"/>
                </a:cxn>
                <a:cxn ang="0">
                  <a:pos x="272" y="188"/>
                </a:cxn>
                <a:cxn ang="0">
                  <a:pos x="175" y="154"/>
                </a:cxn>
                <a:cxn ang="0">
                  <a:pos x="110" y="247"/>
                </a:cxn>
                <a:cxn ang="0">
                  <a:pos x="89" y="158"/>
                </a:cxn>
                <a:cxn ang="0">
                  <a:pos x="0" y="190"/>
                </a:cxn>
                <a:cxn ang="0">
                  <a:pos x="89" y="283"/>
                </a:cxn>
                <a:cxn ang="0">
                  <a:pos x="197" y="394"/>
                </a:cxn>
                <a:cxn ang="0">
                  <a:pos x="277" y="479"/>
                </a:cxn>
                <a:cxn ang="0">
                  <a:pos x="380" y="477"/>
                </a:cxn>
                <a:cxn ang="0">
                  <a:pos x="357" y="320"/>
                </a:cxn>
                <a:cxn ang="0">
                  <a:pos x="327" y="177"/>
                </a:cxn>
                <a:cxn ang="0">
                  <a:pos x="291" y="0"/>
                </a:cxn>
                <a:cxn ang="0">
                  <a:pos x="291" y="0"/>
                </a:cxn>
              </a:cxnLst>
              <a:rect l="0" t="0" r="r" b="b"/>
              <a:pathLst>
                <a:path w="380" h="479">
                  <a:moveTo>
                    <a:pt x="291" y="0"/>
                  </a:moveTo>
                  <a:lnTo>
                    <a:pt x="245" y="51"/>
                  </a:lnTo>
                  <a:lnTo>
                    <a:pt x="272" y="188"/>
                  </a:lnTo>
                  <a:lnTo>
                    <a:pt x="175" y="154"/>
                  </a:lnTo>
                  <a:lnTo>
                    <a:pt x="110" y="247"/>
                  </a:lnTo>
                  <a:lnTo>
                    <a:pt x="89" y="158"/>
                  </a:lnTo>
                  <a:lnTo>
                    <a:pt x="0" y="190"/>
                  </a:lnTo>
                  <a:lnTo>
                    <a:pt x="89" y="283"/>
                  </a:lnTo>
                  <a:lnTo>
                    <a:pt x="197" y="394"/>
                  </a:lnTo>
                  <a:lnTo>
                    <a:pt x="277" y="479"/>
                  </a:lnTo>
                  <a:lnTo>
                    <a:pt x="380" y="477"/>
                  </a:lnTo>
                  <a:lnTo>
                    <a:pt x="357" y="320"/>
                  </a:lnTo>
                  <a:lnTo>
                    <a:pt x="327" y="177"/>
                  </a:lnTo>
                  <a:lnTo>
                    <a:pt x="291" y="0"/>
                  </a:lnTo>
                  <a:lnTo>
                    <a:pt x="29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631"/>
            <p:cNvSpPr>
              <a:spLocks/>
            </p:cNvSpPr>
            <p:nvPr/>
          </p:nvSpPr>
          <p:spPr bwMode="auto">
            <a:xfrm>
              <a:off x="8039146" y="1048457"/>
              <a:ext cx="169786" cy="114261"/>
            </a:xfrm>
            <a:custGeom>
              <a:avLst/>
              <a:gdLst/>
              <a:ahLst/>
              <a:cxnLst>
                <a:cxn ang="0">
                  <a:pos x="0" y="100"/>
                </a:cxn>
                <a:cxn ang="0">
                  <a:pos x="55" y="78"/>
                </a:cxn>
                <a:cxn ang="0">
                  <a:pos x="145" y="34"/>
                </a:cxn>
                <a:cxn ang="0">
                  <a:pos x="183" y="7"/>
                </a:cxn>
                <a:cxn ang="0">
                  <a:pos x="251" y="13"/>
                </a:cxn>
                <a:cxn ang="0">
                  <a:pos x="342" y="13"/>
                </a:cxn>
                <a:cxn ang="0">
                  <a:pos x="437" y="9"/>
                </a:cxn>
                <a:cxn ang="0">
                  <a:pos x="479" y="0"/>
                </a:cxn>
                <a:cxn ang="0">
                  <a:pos x="506" y="59"/>
                </a:cxn>
                <a:cxn ang="0">
                  <a:pos x="531" y="135"/>
                </a:cxn>
                <a:cxn ang="0">
                  <a:pos x="468" y="127"/>
                </a:cxn>
                <a:cxn ang="0">
                  <a:pos x="460" y="26"/>
                </a:cxn>
                <a:cxn ang="0">
                  <a:pos x="379" y="97"/>
                </a:cxn>
                <a:cxn ang="0">
                  <a:pos x="323" y="34"/>
                </a:cxn>
                <a:cxn ang="0">
                  <a:pos x="306" y="127"/>
                </a:cxn>
                <a:cxn ang="0">
                  <a:pos x="181" y="156"/>
                </a:cxn>
                <a:cxn ang="0">
                  <a:pos x="285" y="256"/>
                </a:cxn>
                <a:cxn ang="0">
                  <a:pos x="268" y="386"/>
                </a:cxn>
                <a:cxn ang="0">
                  <a:pos x="114" y="215"/>
                </a:cxn>
                <a:cxn ang="0">
                  <a:pos x="0" y="100"/>
                </a:cxn>
                <a:cxn ang="0">
                  <a:pos x="0" y="100"/>
                </a:cxn>
              </a:cxnLst>
              <a:rect l="0" t="0" r="r" b="b"/>
              <a:pathLst>
                <a:path w="531" h="386">
                  <a:moveTo>
                    <a:pt x="0" y="100"/>
                  </a:moveTo>
                  <a:lnTo>
                    <a:pt x="55" y="78"/>
                  </a:lnTo>
                  <a:lnTo>
                    <a:pt x="145" y="34"/>
                  </a:lnTo>
                  <a:lnTo>
                    <a:pt x="183" y="7"/>
                  </a:lnTo>
                  <a:lnTo>
                    <a:pt x="251" y="13"/>
                  </a:lnTo>
                  <a:lnTo>
                    <a:pt x="342" y="13"/>
                  </a:lnTo>
                  <a:lnTo>
                    <a:pt x="437" y="9"/>
                  </a:lnTo>
                  <a:lnTo>
                    <a:pt x="479" y="0"/>
                  </a:lnTo>
                  <a:lnTo>
                    <a:pt x="506" y="59"/>
                  </a:lnTo>
                  <a:lnTo>
                    <a:pt x="531" y="135"/>
                  </a:lnTo>
                  <a:lnTo>
                    <a:pt x="468" y="127"/>
                  </a:lnTo>
                  <a:lnTo>
                    <a:pt x="460" y="26"/>
                  </a:lnTo>
                  <a:lnTo>
                    <a:pt x="379" y="97"/>
                  </a:lnTo>
                  <a:lnTo>
                    <a:pt x="323" y="34"/>
                  </a:lnTo>
                  <a:lnTo>
                    <a:pt x="306" y="127"/>
                  </a:lnTo>
                  <a:lnTo>
                    <a:pt x="181" y="156"/>
                  </a:lnTo>
                  <a:lnTo>
                    <a:pt x="285" y="256"/>
                  </a:lnTo>
                  <a:lnTo>
                    <a:pt x="268" y="386"/>
                  </a:lnTo>
                  <a:lnTo>
                    <a:pt x="114" y="215"/>
                  </a:lnTo>
                  <a:lnTo>
                    <a:pt x="0" y="100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632"/>
            <p:cNvSpPr>
              <a:spLocks/>
            </p:cNvSpPr>
            <p:nvPr/>
          </p:nvSpPr>
          <p:spPr bwMode="auto">
            <a:xfrm>
              <a:off x="7921897" y="1182847"/>
              <a:ext cx="63429" cy="64531"/>
            </a:xfrm>
            <a:custGeom>
              <a:avLst/>
              <a:gdLst/>
              <a:ahLst/>
              <a:cxnLst>
                <a:cxn ang="0">
                  <a:pos x="21" y="219"/>
                </a:cxn>
                <a:cxn ang="0">
                  <a:pos x="0" y="181"/>
                </a:cxn>
                <a:cxn ang="0">
                  <a:pos x="118" y="101"/>
                </a:cxn>
                <a:cxn ang="0">
                  <a:pos x="6" y="69"/>
                </a:cxn>
                <a:cxn ang="0">
                  <a:pos x="55" y="0"/>
                </a:cxn>
                <a:cxn ang="0">
                  <a:pos x="200" y="209"/>
                </a:cxn>
                <a:cxn ang="0">
                  <a:pos x="21" y="219"/>
                </a:cxn>
                <a:cxn ang="0">
                  <a:pos x="21" y="219"/>
                </a:cxn>
              </a:cxnLst>
              <a:rect l="0" t="0" r="r" b="b"/>
              <a:pathLst>
                <a:path w="200" h="219">
                  <a:moveTo>
                    <a:pt x="21" y="219"/>
                  </a:moveTo>
                  <a:lnTo>
                    <a:pt x="0" y="181"/>
                  </a:lnTo>
                  <a:lnTo>
                    <a:pt x="118" y="101"/>
                  </a:lnTo>
                  <a:lnTo>
                    <a:pt x="6" y="69"/>
                  </a:lnTo>
                  <a:lnTo>
                    <a:pt x="55" y="0"/>
                  </a:lnTo>
                  <a:lnTo>
                    <a:pt x="200" y="209"/>
                  </a:lnTo>
                  <a:lnTo>
                    <a:pt x="21" y="219"/>
                  </a:lnTo>
                  <a:lnTo>
                    <a:pt x="21" y="21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633"/>
            <p:cNvSpPr>
              <a:spLocks/>
            </p:cNvSpPr>
            <p:nvPr/>
          </p:nvSpPr>
          <p:spPr bwMode="auto">
            <a:xfrm>
              <a:off x="7852061" y="1136077"/>
              <a:ext cx="79447" cy="49138"/>
            </a:xfrm>
            <a:custGeom>
              <a:avLst/>
              <a:gdLst/>
              <a:ahLst/>
              <a:cxnLst>
                <a:cxn ang="0">
                  <a:pos x="247" y="139"/>
                </a:cxn>
                <a:cxn ang="0">
                  <a:pos x="144" y="166"/>
                </a:cxn>
                <a:cxn ang="0">
                  <a:pos x="135" y="33"/>
                </a:cxn>
                <a:cxn ang="0">
                  <a:pos x="45" y="133"/>
                </a:cxn>
                <a:cxn ang="0">
                  <a:pos x="0" y="69"/>
                </a:cxn>
                <a:cxn ang="0">
                  <a:pos x="155" y="0"/>
                </a:cxn>
                <a:cxn ang="0">
                  <a:pos x="247" y="139"/>
                </a:cxn>
                <a:cxn ang="0">
                  <a:pos x="247" y="139"/>
                </a:cxn>
              </a:cxnLst>
              <a:rect l="0" t="0" r="r" b="b"/>
              <a:pathLst>
                <a:path w="247" h="166">
                  <a:moveTo>
                    <a:pt x="247" y="139"/>
                  </a:moveTo>
                  <a:lnTo>
                    <a:pt x="144" y="166"/>
                  </a:lnTo>
                  <a:lnTo>
                    <a:pt x="135" y="33"/>
                  </a:lnTo>
                  <a:lnTo>
                    <a:pt x="45" y="133"/>
                  </a:lnTo>
                  <a:lnTo>
                    <a:pt x="0" y="69"/>
                  </a:lnTo>
                  <a:lnTo>
                    <a:pt x="155" y="0"/>
                  </a:lnTo>
                  <a:lnTo>
                    <a:pt x="247" y="139"/>
                  </a:lnTo>
                  <a:lnTo>
                    <a:pt x="247" y="13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634"/>
            <p:cNvSpPr>
              <a:spLocks/>
            </p:cNvSpPr>
            <p:nvPr/>
          </p:nvSpPr>
          <p:spPr bwMode="auto">
            <a:xfrm>
              <a:off x="7626535" y="1161534"/>
              <a:ext cx="214635" cy="85252"/>
            </a:xfrm>
            <a:custGeom>
              <a:avLst/>
              <a:gdLst/>
              <a:ahLst/>
              <a:cxnLst>
                <a:cxn ang="0">
                  <a:pos x="0" y="289"/>
                </a:cxn>
                <a:cxn ang="0">
                  <a:pos x="601" y="287"/>
                </a:cxn>
                <a:cxn ang="0">
                  <a:pos x="616" y="237"/>
                </a:cxn>
                <a:cxn ang="0">
                  <a:pos x="496" y="173"/>
                </a:cxn>
                <a:cxn ang="0">
                  <a:pos x="643" y="104"/>
                </a:cxn>
                <a:cxn ang="0">
                  <a:pos x="671" y="0"/>
                </a:cxn>
                <a:cxn ang="0">
                  <a:pos x="419" y="112"/>
                </a:cxn>
                <a:cxn ang="0">
                  <a:pos x="162" y="220"/>
                </a:cxn>
                <a:cxn ang="0">
                  <a:pos x="0" y="289"/>
                </a:cxn>
                <a:cxn ang="0">
                  <a:pos x="0" y="289"/>
                </a:cxn>
              </a:cxnLst>
              <a:rect l="0" t="0" r="r" b="b"/>
              <a:pathLst>
                <a:path w="671" h="289">
                  <a:moveTo>
                    <a:pt x="0" y="289"/>
                  </a:moveTo>
                  <a:lnTo>
                    <a:pt x="601" y="287"/>
                  </a:lnTo>
                  <a:lnTo>
                    <a:pt x="616" y="237"/>
                  </a:lnTo>
                  <a:lnTo>
                    <a:pt x="496" y="173"/>
                  </a:lnTo>
                  <a:lnTo>
                    <a:pt x="643" y="104"/>
                  </a:lnTo>
                  <a:lnTo>
                    <a:pt x="671" y="0"/>
                  </a:lnTo>
                  <a:lnTo>
                    <a:pt x="419" y="112"/>
                  </a:lnTo>
                  <a:lnTo>
                    <a:pt x="162" y="220"/>
                  </a:lnTo>
                  <a:lnTo>
                    <a:pt x="0" y="289"/>
                  </a:lnTo>
                  <a:lnTo>
                    <a:pt x="0" y="28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635"/>
            <p:cNvSpPr>
              <a:spLocks/>
            </p:cNvSpPr>
            <p:nvPr/>
          </p:nvSpPr>
          <p:spPr bwMode="auto">
            <a:xfrm>
              <a:off x="7529789" y="1002279"/>
              <a:ext cx="42927" cy="49730"/>
            </a:xfrm>
            <a:custGeom>
              <a:avLst/>
              <a:gdLst/>
              <a:ahLst/>
              <a:cxnLst>
                <a:cxn ang="0">
                  <a:pos x="129" y="104"/>
                </a:cxn>
                <a:cxn ang="0">
                  <a:pos x="135" y="123"/>
                </a:cxn>
                <a:cxn ang="0">
                  <a:pos x="6" y="167"/>
                </a:cxn>
                <a:cxn ang="0">
                  <a:pos x="0" y="0"/>
                </a:cxn>
                <a:cxn ang="0">
                  <a:pos x="65" y="28"/>
                </a:cxn>
                <a:cxn ang="0">
                  <a:pos x="36" y="131"/>
                </a:cxn>
                <a:cxn ang="0">
                  <a:pos x="129" y="104"/>
                </a:cxn>
                <a:cxn ang="0">
                  <a:pos x="129" y="104"/>
                </a:cxn>
              </a:cxnLst>
              <a:rect l="0" t="0" r="r" b="b"/>
              <a:pathLst>
                <a:path w="135" h="167">
                  <a:moveTo>
                    <a:pt x="129" y="104"/>
                  </a:moveTo>
                  <a:lnTo>
                    <a:pt x="135" y="123"/>
                  </a:lnTo>
                  <a:lnTo>
                    <a:pt x="6" y="167"/>
                  </a:lnTo>
                  <a:lnTo>
                    <a:pt x="0" y="0"/>
                  </a:lnTo>
                  <a:lnTo>
                    <a:pt x="65" y="28"/>
                  </a:lnTo>
                  <a:lnTo>
                    <a:pt x="36" y="131"/>
                  </a:lnTo>
                  <a:lnTo>
                    <a:pt x="129" y="104"/>
                  </a:lnTo>
                  <a:lnTo>
                    <a:pt x="129" y="10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636"/>
            <p:cNvSpPr>
              <a:spLocks/>
            </p:cNvSpPr>
            <p:nvPr/>
          </p:nvSpPr>
          <p:spPr bwMode="auto">
            <a:xfrm>
              <a:off x="7529789" y="936564"/>
              <a:ext cx="33957" cy="50322"/>
            </a:xfrm>
            <a:custGeom>
              <a:avLst/>
              <a:gdLst/>
              <a:ahLst/>
              <a:cxnLst>
                <a:cxn ang="0">
                  <a:pos x="0" y="172"/>
                </a:cxn>
                <a:cxn ang="0">
                  <a:pos x="86" y="137"/>
                </a:cxn>
                <a:cxn ang="0">
                  <a:pos x="107" y="50"/>
                </a:cxn>
                <a:cxn ang="0">
                  <a:pos x="44" y="27"/>
                </a:cxn>
                <a:cxn ang="0">
                  <a:pos x="0" y="0"/>
                </a:cxn>
                <a:cxn ang="0">
                  <a:pos x="0" y="172"/>
                </a:cxn>
                <a:cxn ang="0">
                  <a:pos x="0" y="172"/>
                </a:cxn>
              </a:cxnLst>
              <a:rect l="0" t="0" r="r" b="b"/>
              <a:pathLst>
                <a:path w="107" h="172">
                  <a:moveTo>
                    <a:pt x="0" y="172"/>
                  </a:moveTo>
                  <a:lnTo>
                    <a:pt x="86" y="137"/>
                  </a:lnTo>
                  <a:lnTo>
                    <a:pt x="107" y="50"/>
                  </a:lnTo>
                  <a:lnTo>
                    <a:pt x="44" y="27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637"/>
            <p:cNvSpPr>
              <a:spLocks/>
            </p:cNvSpPr>
            <p:nvPr/>
          </p:nvSpPr>
          <p:spPr bwMode="auto">
            <a:xfrm>
              <a:off x="7578482" y="955509"/>
              <a:ext cx="11533" cy="88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30"/>
                </a:cxn>
                <a:cxn ang="0">
                  <a:pos x="36" y="1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" h="30">
                  <a:moveTo>
                    <a:pt x="0" y="0"/>
                  </a:moveTo>
                  <a:lnTo>
                    <a:pt x="19" y="30"/>
                  </a:lnTo>
                  <a:lnTo>
                    <a:pt x="36" y="1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638"/>
            <p:cNvSpPr>
              <a:spLocks/>
            </p:cNvSpPr>
            <p:nvPr/>
          </p:nvSpPr>
          <p:spPr bwMode="auto">
            <a:xfrm>
              <a:off x="7609877" y="963797"/>
              <a:ext cx="15377" cy="710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2"/>
                </a:cxn>
                <a:cxn ang="0">
                  <a:pos x="48" y="13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8" h="22">
                  <a:moveTo>
                    <a:pt x="2" y="0"/>
                  </a:moveTo>
                  <a:lnTo>
                    <a:pt x="0" y="22"/>
                  </a:lnTo>
                  <a:lnTo>
                    <a:pt x="48" y="13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639"/>
            <p:cNvSpPr>
              <a:spLocks/>
            </p:cNvSpPr>
            <p:nvPr/>
          </p:nvSpPr>
          <p:spPr bwMode="auto">
            <a:xfrm>
              <a:off x="7629098" y="972678"/>
              <a:ext cx="133266" cy="4854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6" y="48"/>
                </a:cxn>
                <a:cxn ang="0">
                  <a:pos x="93" y="72"/>
                </a:cxn>
                <a:cxn ang="0">
                  <a:pos x="0" y="135"/>
                </a:cxn>
                <a:cxn ang="0">
                  <a:pos x="7" y="163"/>
                </a:cxn>
                <a:cxn ang="0">
                  <a:pos x="175" y="118"/>
                </a:cxn>
                <a:cxn ang="0">
                  <a:pos x="321" y="86"/>
                </a:cxn>
                <a:cxn ang="0">
                  <a:pos x="414" y="72"/>
                </a:cxn>
                <a:cxn ang="0">
                  <a:pos x="298" y="57"/>
                </a:cxn>
                <a:cxn ang="0">
                  <a:pos x="182" y="36"/>
                </a:cxn>
                <a:cxn ang="0">
                  <a:pos x="66" y="9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414" h="163">
                  <a:moveTo>
                    <a:pt x="38" y="0"/>
                  </a:moveTo>
                  <a:lnTo>
                    <a:pt x="6" y="48"/>
                  </a:lnTo>
                  <a:lnTo>
                    <a:pt x="93" y="72"/>
                  </a:lnTo>
                  <a:lnTo>
                    <a:pt x="0" y="135"/>
                  </a:lnTo>
                  <a:lnTo>
                    <a:pt x="7" y="163"/>
                  </a:lnTo>
                  <a:lnTo>
                    <a:pt x="175" y="118"/>
                  </a:lnTo>
                  <a:lnTo>
                    <a:pt x="321" y="86"/>
                  </a:lnTo>
                  <a:lnTo>
                    <a:pt x="414" y="72"/>
                  </a:lnTo>
                  <a:lnTo>
                    <a:pt x="298" y="57"/>
                  </a:lnTo>
                  <a:lnTo>
                    <a:pt x="182" y="36"/>
                  </a:lnTo>
                  <a:lnTo>
                    <a:pt x="66" y="9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640"/>
            <p:cNvSpPr>
              <a:spLocks/>
            </p:cNvSpPr>
            <p:nvPr/>
          </p:nvSpPr>
          <p:spPr bwMode="auto">
            <a:xfrm>
              <a:off x="7579123" y="745931"/>
              <a:ext cx="149924" cy="86436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93" y="114"/>
                </a:cxn>
                <a:cxn ang="0">
                  <a:pos x="232" y="70"/>
                </a:cxn>
                <a:cxn ang="0">
                  <a:pos x="359" y="32"/>
                </a:cxn>
                <a:cxn ang="0">
                  <a:pos x="470" y="0"/>
                </a:cxn>
                <a:cxn ang="0">
                  <a:pos x="449" y="45"/>
                </a:cxn>
                <a:cxn ang="0">
                  <a:pos x="428" y="110"/>
                </a:cxn>
                <a:cxn ang="0">
                  <a:pos x="414" y="192"/>
                </a:cxn>
                <a:cxn ang="0">
                  <a:pos x="413" y="264"/>
                </a:cxn>
                <a:cxn ang="0">
                  <a:pos x="414" y="291"/>
                </a:cxn>
                <a:cxn ang="0">
                  <a:pos x="228" y="230"/>
                </a:cxn>
                <a:cxn ang="0">
                  <a:pos x="0" y="142"/>
                </a:cxn>
                <a:cxn ang="0">
                  <a:pos x="0" y="142"/>
                </a:cxn>
              </a:cxnLst>
              <a:rect l="0" t="0" r="r" b="b"/>
              <a:pathLst>
                <a:path w="470" h="291">
                  <a:moveTo>
                    <a:pt x="0" y="142"/>
                  </a:moveTo>
                  <a:lnTo>
                    <a:pt x="93" y="114"/>
                  </a:lnTo>
                  <a:lnTo>
                    <a:pt x="232" y="70"/>
                  </a:lnTo>
                  <a:lnTo>
                    <a:pt x="359" y="32"/>
                  </a:lnTo>
                  <a:lnTo>
                    <a:pt x="470" y="0"/>
                  </a:lnTo>
                  <a:lnTo>
                    <a:pt x="449" y="45"/>
                  </a:lnTo>
                  <a:lnTo>
                    <a:pt x="428" y="110"/>
                  </a:lnTo>
                  <a:lnTo>
                    <a:pt x="414" y="192"/>
                  </a:lnTo>
                  <a:lnTo>
                    <a:pt x="413" y="264"/>
                  </a:lnTo>
                  <a:lnTo>
                    <a:pt x="414" y="291"/>
                  </a:lnTo>
                  <a:lnTo>
                    <a:pt x="228" y="230"/>
                  </a:lnTo>
                  <a:lnTo>
                    <a:pt x="0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641"/>
            <p:cNvSpPr>
              <a:spLocks/>
            </p:cNvSpPr>
            <p:nvPr/>
          </p:nvSpPr>
          <p:spPr bwMode="auto">
            <a:xfrm>
              <a:off x="7969309" y="711594"/>
              <a:ext cx="28191" cy="2249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0" y="47"/>
                </a:cxn>
                <a:cxn ang="0">
                  <a:pos x="34" y="49"/>
                </a:cxn>
                <a:cxn ang="0">
                  <a:pos x="81" y="74"/>
                </a:cxn>
                <a:cxn ang="0">
                  <a:pos x="89" y="26"/>
                </a:cxn>
                <a:cxn ang="0">
                  <a:pos x="89" y="0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89" h="74">
                  <a:moveTo>
                    <a:pt x="0" y="13"/>
                  </a:moveTo>
                  <a:lnTo>
                    <a:pt x="0" y="47"/>
                  </a:lnTo>
                  <a:lnTo>
                    <a:pt x="34" y="49"/>
                  </a:lnTo>
                  <a:lnTo>
                    <a:pt x="81" y="74"/>
                  </a:lnTo>
                  <a:lnTo>
                    <a:pt x="89" y="26"/>
                  </a:lnTo>
                  <a:lnTo>
                    <a:pt x="89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642"/>
            <p:cNvSpPr>
              <a:spLocks/>
            </p:cNvSpPr>
            <p:nvPr/>
          </p:nvSpPr>
          <p:spPr bwMode="auto">
            <a:xfrm>
              <a:off x="7980201" y="741195"/>
              <a:ext cx="13455" cy="28417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0" y="49"/>
                </a:cxn>
                <a:cxn ang="0">
                  <a:pos x="6" y="97"/>
                </a:cxn>
                <a:cxn ang="0">
                  <a:pos x="30" y="51"/>
                </a:cxn>
                <a:cxn ang="0">
                  <a:pos x="42" y="0"/>
                </a:cxn>
                <a:cxn ang="0">
                  <a:pos x="42" y="0"/>
                </a:cxn>
              </a:cxnLst>
              <a:rect l="0" t="0" r="r" b="b"/>
              <a:pathLst>
                <a:path w="42" h="97">
                  <a:moveTo>
                    <a:pt x="42" y="0"/>
                  </a:moveTo>
                  <a:lnTo>
                    <a:pt x="0" y="49"/>
                  </a:lnTo>
                  <a:lnTo>
                    <a:pt x="6" y="97"/>
                  </a:lnTo>
                  <a:lnTo>
                    <a:pt x="30" y="51"/>
                  </a:lnTo>
                  <a:lnTo>
                    <a:pt x="42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643"/>
            <p:cNvSpPr>
              <a:spLocks/>
            </p:cNvSpPr>
            <p:nvPr/>
          </p:nvSpPr>
          <p:spPr bwMode="auto">
            <a:xfrm>
              <a:off x="7948166" y="783229"/>
              <a:ext cx="18580" cy="13616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57" y="8"/>
                </a:cxn>
                <a:cxn ang="0">
                  <a:pos x="23" y="29"/>
                </a:cxn>
                <a:cxn ang="0">
                  <a:pos x="0" y="46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57" h="46">
                  <a:moveTo>
                    <a:pt x="34" y="0"/>
                  </a:moveTo>
                  <a:lnTo>
                    <a:pt x="57" y="8"/>
                  </a:lnTo>
                  <a:lnTo>
                    <a:pt x="23" y="29"/>
                  </a:lnTo>
                  <a:lnTo>
                    <a:pt x="0" y="46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644"/>
            <p:cNvSpPr>
              <a:spLocks/>
            </p:cNvSpPr>
            <p:nvPr/>
          </p:nvSpPr>
          <p:spPr bwMode="auto">
            <a:xfrm>
              <a:off x="7900755" y="722250"/>
              <a:ext cx="19862" cy="8880"/>
            </a:xfrm>
            <a:custGeom>
              <a:avLst/>
              <a:gdLst/>
              <a:ahLst/>
              <a:cxnLst>
                <a:cxn ang="0">
                  <a:pos x="3" y="15"/>
                </a:cxn>
                <a:cxn ang="0">
                  <a:pos x="0" y="31"/>
                </a:cxn>
                <a:cxn ang="0">
                  <a:pos x="57" y="15"/>
                </a:cxn>
                <a:cxn ang="0">
                  <a:pos x="61" y="0"/>
                </a:cxn>
                <a:cxn ang="0">
                  <a:pos x="3" y="15"/>
                </a:cxn>
                <a:cxn ang="0">
                  <a:pos x="3" y="15"/>
                </a:cxn>
              </a:cxnLst>
              <a:rect l="0" t="0" r="r" b="b"/>
              <a:pathLst>
                <a:path w="61" h="31">
                  <a:moveTo>
                    <a:pt x="3" y="15"/>
                  </a:moveTo>
                  <a:lnTo>
                    <a:pt x="0" y="31"/>
                  </a:lnTo>
                  <a:lnTo>
                    <a:pt x="57" y="15"/>
                  </a:lnTo>
                  <a:lnTo>
                    <a:pt x="61" y="0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645"/>
            <p:cNvSpPr>
              <a:spLocks/>
            </p:cNvSpPr>
            <p:nvPr/>
          </p:nvSpPr>
          <p:spPr bwMode="auto">
            <a:xfrm>
              <a:off x="7889222" y="742379"/>
              <a:ext cx="60867" cy="134390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78" y="66"/>
                </a:cxn>
                <a:cxn ang="0">
                  <a:pos x="51" y="176"/>
                </a:cxn>
                <a:cxn ang="0">
                  <a:pos x="140" y="146"/>
                </a:cxn>
                <a:cxn ang="0">
                  <a:pos x="142" y="207"/>
                </a:cxn>
                <a:cxn ang="0">
                  <a:pos x="26" y="281"/>
                </a:cxn>
                <a:cxn ang="0">
                  <a:pos x="57" y="308"/>
                </a:cxn>
                <a:cxn ang="0">
                  <a:pos x="93" y="323"/>
                </a:cxn>
                <a:cxn ang="0">
                  <a:pos x="138" y="332"/>
                </a:cxn>
                <a:cxn ang="0">
                  <a:pos x="190" y="334"/>
                </a:cxn>
                <a:cxn ang="0">
                  <a:pos x="176" y="380"/>
                </a:cxn>
                <a:cxn ang="0">
                  <a:pos x="155" y="425"/>
                </a:cxn>
                <a:cxn ang="0">
                  <a:pos x="135" y="454"/>
                </a:cxn>
                <a:cxn ang="0">
                  <a:pos x="36" y="429"/>
                </a:cxn>
                <a:cxn ang="0">
                  <a:pos x="17" y="347"/>
                </a:cxn>
                <a:cxn ang="0">
                  <a:pos x="1" y="235"/>
                </a:cxn>
                <a:cxn ang="0">
                  <a:pos x="0" y="140"/>
                </a:cxn>
                <a:cxn ang="0">
                  <a:pos x="9" y="58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190" h="454">
                  <a:moveTo>
                    <a:pt x="19" y="0"/>
                  </a:moveTo>
                  <a:lnTo>
                    <a:pt x="78" y="66"/>
                  </a:lnTo>
                  <a:lnTo>
                    <a:pt x="51" y="176"/>
                  </a:lnTo>
                  <a:lnTo>
                    <a:pt x="140" y="146"/>
                  </a:lnTo>
                  <a:lnTo>
                    <a:pt x="142" y="207"/>
                  </a:lnTo>
                  <a:lnTo>
                    <a:pt x="26" y="281"/>
                  </a:lnTo>
                  <a:lnTo>
                    <a:pt x="57" y="308"/>
                  </a:lnTo>
                  <a:lnTo>
                    <a:pt x="93" y="323"/>
                  </a:lnTo>
                  <a:lnTo>
                    <a:pt x="138" y="332"/>
                  </a:lnTo>
                  <a:lnTo>
                    <a:pt x="190" y="334"/>
                  </a:lnTo>
                  <a:lnTo>
                    <a:pt x="176" y="380"/>
                  </a:lnTo>
                  <a:lnTo>
                    <a:pt x="155" y="425"/>
                  </a:lnTo>
                  <a:lnTo>
                    <a:pt x="135" y="454"/>
                  </a:lnTo>
                  <a:lnTo>
                    <a:pt x="36" y="429"/>
                  </a:lnTo>
                  <a:lnTo>
                    <a:pt x="17" y="347"/>
                  </a:lnTo>
                  <a:lnTo>
                    <a:pt x="1" y="235"/>
                  </a:lnTo>
                  <a:lnTo>
                    <a:pt x="0" y="140"/>
                  </a:lnTo>
                  <a:lnTo>
                    <a:pt x="9" y="58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646"/>
            <p:cNvSpPr>
              <a:spLocks/>
            </p:cNvSpPr>
            <p:nvPr/>
          </p:nvSpPr>
          <p:spPr bwMode="auto">
            <a:xfrm>
              <a:off x="7939837" y="850128"/>
              <a:ext cx="62789" cy="42034"/>
            </a:xfrm>
            <a:custGeom>
              <a:avLst/>
              <a:gdLst/>
              <a:ahLst/>
              <a:cxnLst>
                <a:cxn ang="0">
                  <a:pos x="0" y="98"/>
                </a:cxn>
                <a:cxn ang="0">
                  <a:pos x="61" y="116"/>
                </a:cxn>
                <a:cxn ang="0">
                  <a:pos x="126" y="129"/>
                </a:cxn>
                <a:cxn ang="0">
                  <a:pos x="196" y="140"/>
                </a:cxn>
                <a:cxn ang="0">
                  <a:pos x="181" y="119"/>
                </a:cxn>
                <a:cxn ang="0">
                  <a:pos x="166" y="79"/>
                </a:cxn>
                <a:cxn ang="0">
                  <a:pos x="158" y="32"/>
                </a:cxn>
                <a:cxn ang="0">
                  <a:pos x="166" y="0"/>
                </a:cxn>
                <a:cxn ang="0">
                  <a:pos x="132" y="28"/>
                </a:cxn>
                <a:cxn ang="0">
                  <a:pos x="84" y="58"/>
                </a:cxn>
                <a:cxn ang="0">
                  <a:pos x="33" y="85"/>
                </a:cxn>
                <a:cxn ang="0">
                  <a:pos x="0" y="98"/>
                </a:cxn>
                <a:cxn ang="0">
                  <a:pos x="0" y="98"/>
                </a:cxn>
              </a:cxnLst>
              <a:rect l="0" t="0" r="r" b="b"/>
              <a:pathLst>
                <a:path w="196" h="140">
                  <a:moveTo>
                    <a:pt x="0" y="98"/>
                  </a:moveTo>
                  <a:lnTo>
                    <a:pt x="61" y="116"/>
                  </a:lnTo>
                  <a:lnTo>
                    <a:pt x="126" y="129"/>
                  </a:lnTo>
                  <a:lnTo>
                    <a:pt x="196" y="140"/>
                  </a:lnTo>
                  <a:lnTo>
                    <a:pt x="181" y="119"/>
                  </a:lnTo>
                  <a:lnTo>
                    <a:pt x="166" y="79"/>
                  </a:lnTo>
                  <a:lnTo>
                    <a:pt x="158" y="32"/>
                  </a:lnTo>
                  <a:lnTo>
                    <a:pt x="166" y="0"/>
                  </a:lnTo>
                  <a:lnTo>
                    <a:pt x="132" y="28"/>
                  </a:lnTo>
                  <a:lnTo>
                    <a:pt x="84" y="58"/>
                  </a:lnTo>
                  <a:lnTo>
                    <a:pt x="33" y="85"/>
                  </a:lnTo>
                  <a:lnTo>
                    <a:pt x="0" y="98"/>
                  </a:lnTo>
                  <a:lnTo>
                    <a:pt x="0" y="98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647"/>
            <p:cNvSpPr>
              <a:spLocks/>
            </p:cNvSpPr>
            <p:nvPr/>
          </p:nvSpPr>
          <p:spPr bwMode="auto">
            <a:xfrm>
              <a:off x="8030176" y="856048"/>
              <a:ext cx="77525" cy="39666"/>
            </a:xfrm>
            <a:custGeom>
              <a:avLst/>
              <a:gdLst/>
              <a:ahLst/>
              <a:cxnLst>
                <a:cxn ang="0">
                  <a:pos x="0" y="131"/>
                </a:cxn>
                <a:cxn ang="0">
                  <a:pos x="13" y="100"/>
                </a:cxn>
                <a:cxn ang="0">
                  <a:pos x="28" y="66"/>
                </a:cxn>
                <a:cxn ang="0">
                  <a:pos x="57" y="30"/>
                </a:cxn>
                <a:cxn ang="0">
                  <a:pos x="83" y="0"/>
                </a:cxn>
                <a:cxn ang="0">
                  <a:pos x="100" y="22"/>
                </a:cxn>
                <a:cxn ang="0">
                  <a:pos x="131" y="53"/>
                </a:cxn>
                <a:cxn ang="0">
                  <a:pos x="173" y="81"/>
                </a:cxn>
                <a:cxn ang="0">
                  <a:pos x="224" y="102"/>
                </a:cxn>
                <a:cxn ang="0">
                  <a:pos x="241" y="106"/>
                </a:cxn>
                <a:cxn ang="0">
                  <a:pos x="194" y="135"/>
                </a:cxn>
                <a:cxn ang="0">
                  <a:pos x="133" y="133"/>
                </a:cxn>
                <a:cxn ang="0">
                  <a:pos x="42" y="133"/>
                </a:cxn>
                <a:cxn ang="0">
                  <a:pos x="0" y="131"/>
                </a:cxn>
                <a:cxn ang="0">
                  <a:pos x="0" y="131"/>
                </a:cxn>
              </a:cxnLst>
              <a:rect l="0" t="0" r="r" b="b"/>
              <a:pathLst>
                <a:path w="241" h="135">
                  <a:moveTo>
                    <a:pt x="0" y="131"/>
                  </a:moveTo>
                  <a:lnTo>
                    <a:pt x="13" y="100"/>
                  </a:lnTo>
                  <a:lnTo>
                    <a:pt x="28" y="66"/>
                  </a:lnTo>
                  <a:lnTo>
                    <a:pt x="57" y="30"/>
                  </a:lnTo>
                  <a:lnTo>
                    <a:pt x="83" y="0"/>
                  </a:lnTo>
                  <a:lnTo>
                    <a:pt x="100" y="22"/>
                  </a:lnTo>
                  <a:lnTo>
                    <a:pt x="131" y="53"/>
                  </a:lnTo>
                  <a:lnTo>
                    <a:pt x="173" y="81"/>
                  </a:lnTo>
                  <a:lnTo>
                    <a:pt x="224" y="102"/>
                  </a:lnTo>
                  <a:lnTo>
                    <a:pt x="241" y="106"/>
                  </a:lnTo>
                  <a:lnTo>
                    <a:pt x="194" y="135"/>
                  </a:lnTo>
                  <a:lnTo>
                    <a:pt x="133" y="133"/>
                  </a:lnTo>
                  <a:lnTo>
                    <a:pt x="42" y="133"/>
                  </a:lnTo>
                  <a:lnTo>
                    <a:pt x="0" y="131"/>
                  </a:lnTo>
                  <a:lnTo>
                    <a:pt x="0" y="131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648"/>
            <p:cNvSpPr>
              <a:spLocks/>
            </p:cNvSpPr>
            <p:nvPr/>
          </p:nvSpPr>
          <p:spPr bwMode="auto">
            <a:xfrm>
              <a:off x="8102575" y="847760"/>
              <a:ext cx="43568" cy="4262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40"/>
                </a:cxn>
                <a:cxn ang="0">
                  <a:pos x="13" y="87"/>
                </a:cxn>
                <a:cxn ang="0">
                  <a:pos x="0" y="143"/>
                </a:cxn>
                <a:cxn ang="0">
                  <a:pos x="53" y="110"/>
                </a:cxn>
                <a:cxn ang="0">
                  <a:pos x="114" y="68"/>
                </a:cxn>
                <a:cxn ang="0">
                  <a:pos x="137" y="51"/>
                </a:cxn>
                <a:cxn ang="0">
                  <a:pos x="84" y="36"/>
                </a:cxn>
                <a:cxn ang="0">
                  <a:pos x="28" y="13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37" h="143">
                  <a:moveTo>
                    <a:pt x="11" y="0"/>
                  </a:moveTo>
                  <a:lnTo>
                    <a:pt x="13" y="40"/>
                  </a:lnTo>
                  <a:lnTo>
                    <a:pt x="13" y="87"/>
                  </a:lnTo>
                  <a:lnTo>
                    <a:pt x="0" y="143"/>
                  </a:lnTo>
                  <a:lnTo>
                    <a:pt x="53" y="110"/>
                  </a:lnTo>
                  <a:lnTo>
                    <a:pt x="114" y="68"/>
                  </a:lnTo>
                  <a:lnTo>
                    <a:pt x="137" y="51"/>
                  </a:lnTo>
                  <a:lnTo>
                    <a:pt x="84" y="36"/>
                  </a:lnTo>
                  <a:lnTo>
                    <a:pt x="28" y="13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649"/>
            <p:cNvSpPr>
              <a:spLocks/>
            </p:cNvSpPr>
            <p:nvPr/>
          </p:nvSpPr>
          <p:spPr bwMode="auto">
            <a:xfrm>
              <a:off x="8111544" y="712778"/>
              <a:ext cx="82010" cy="1266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93"/>
                </a:cxn>
                <a:cxn ang="0">
                  <a:pos x="38" y="182"/>
                </a:cxn>
                <a:cxn ang="0">
                  <a:pos x="59" y="260"/>
                </a:cxn>
                <a:cxn ang="0">
                  <a:pos x="80" y="311"/>
                </a:cxn>
                <a:cxn ang="0">
                  <a:pos x="116" y="363"/>
                </a:cxn>
                <a:cxn ang="0">
                  <a:pos x="166" y="408"/>
                </a:cxn>
                <a:cxn ang="0">
                  <a:pos x="187" y="427"/>
                </a:cxn>
                <a:cxn ang="0">
                  <a:pos x="211" y="403"/>
                </a:cxn>
                <a:cxn ang="0">
                  <a:pos x="240" y="355"/>
                </a:cxn>
                <a:cxn ang="0">
                  <a:pos x="255" y="296"/>
                </a:cxn>
                <a:cxn ang="0">
                  <a:pos x="255" y="235"/>
                </a:cxn>
                <a:cxn ang="0">
                  <a:pos x="230" y="157"/>
                </a:cxn>
                <a:cxn ang="0">
                  <a:pos x="179" y="87"/>
                </a:cxn>
                <a:cxn ang="0">
                  <a:pos x="122" y="49"/>
                </a:cxn>
                <a:cxn ang="0">
                  <a:pos x="56" y="19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5" h="427">
                  <a:moveTo>
                    <a:pt x="0" y="0"/>
                  </a:moveTo>
                  <a:lnTo>
                    <a:pt x="19" y="93"/>
                  </a:lnTo>
                  <a:lnTo>
                    <a:pt x="38" y="182"/>
                  </a:lnTo>
                  <a:lnTo>
                    <a:pt x="59" y="260"/>
                  </a:lnTo>
                  <a:lnTo>
                    <a:pt x="80" y="311"/>
                  </a:lnTo>
                  <a:lnTo>
                    <a:pt x="116" y="363"/>
                  </a:lnTo>
                  <a:lnTo>
                    <a:pt x="166" y="408"/>
                  </a:lnTo>
                  <a:lnTo>
                    <a:pt x="187" y="427"/>
                  </a:lnTo>
                  <a:lnTo>
                    <a:pt x="211" y="403"/>
                  </a:lnTo>
                  <a:lnTo>
                    <a:pt x="240" y="355"/>
                  </a:lnTo>
                  <a:lnTo>
                    <a:pt x="255" y="296"/>
                  </a:lnTo>
                  <a:lnTo>
                    <a:pt x="255" y="235"/>
                  </a:lnTo>
                  <a:lnTo>
                    <a:pt x="230" y="157"/>
                  </a:lnTo>
                  <a:lnTo>
                    <a:pt x="179" y="87"/>
                  </a:lnTo>
                  <a:lnTo>
                    <a:pt x="122" y="49"/>
                  </a:lnTo>
                  <a:lnTo>
                    <a:pt x="56" y="1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650"/>
            <p:cNvSpPr>
              <a:spLocks/>
            </p:cNvSpPr>
            <p:nvPr/>
          </p:nvSpPr>
          <p:spPr bwMode="auto">
            <a:xfrm>
              <a:off x="8281330" y="681401"/>
              <a:ext cx="84572" cy="30193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49" y="21"/>
                </a:cxn>
                <a:cxn ang="0">
                  <a:pos x="104" y="12"/>
                </a:cxn>
                <a:cxn ang="0">
                  <a:pos x="180" y="0"/>
                </a:cxn>
                <a:cxn ang="0">
                  <a:pos x="262" y="4"/>
                </a:cxn>
                <a:cxn ang="0">
                  <a:pos x="217" y="50"/>
                </a:cxn>
                <a:cxn ang="0">
                  <a:pos x="160" y="10"/>
                </a:cxn>
                <a:cxn ang="0">
                  <a:pos x="144" y="78"/>
                </a:cxn>
                <a:cxn ang="0">
                  <a:pos x="28" y="103"/>
                </a:cxn>
                <a:cxn ang="0">
                  <a:pos x="11" y="52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262" h="103">
                  <a:moveTo>
                    <a:pt x="0" y="34"/>
                  </a:moveTo>
                  <a:lnTo>
                    <a:pt x="49" y="21"/>
                  </a:lnTo>
                  <a:lnTo>
                    <a:pt x="104" y="12"/>
                  </a:lnTo>
                  <a:lnTo>
                    <a:pt x="180" y="0"/>
                  </a:lnTo>
                  <a:lnTo>
                    <a:pt x="262" y="4"/>
                  </a:lnTo>
                  <a:lnTo>
                    <a:pt x="217" y="50"/>
                  </a:lnTo>
                  <a:lnTo>
                    <a:pt x="160" y="10"/>
                  </a:lnTo>
                  <a:lnTo>
                    <a:pt x="144" y="78"/>
                  </a:lnTo>
                  <a:lnTo>
                    <a:pt x="28" y="103"/>
                  </a:lnTo>
                  <a:lnTo>
                    <a:pt x="11" y="52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651"/>
            <p:cNvSpPr>
              <a:spLocks/>
            </p:cNvSpPr>
            <p:nvPr/>
          </p:nvSpPr>
          <p:spPr bwMode="auto">
            <a:xfrm>
              <a:off x="8290940" y="707450"/>
              <a:ext cx="99949" cy="149783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23" y="78"/>
                </a:cxn>
                <a:cxn ang="0">
                  <a:pos x="42" y="148"/>
                </a:cxn>
                <a:cxn ang="0">
                  <a:pos x="52" y="209"/>
                </a:cxn>
                <a:cxn ang="0">
                  <a:pos x="55" y="272"/>
                </a:cxn>
                <a:cxn ang="0">
                  <a:pos x="52" y="344"/>
                </a:cxn>
                <a:cxn ang="0">
                  <a:pos x="44" y="399"/>
                </a:cxn>
                <a:cxn ang="0">
                  <a:pos x="29" y="465"/>
                </a:cxn>
                <a:cxn ang="0">
                  <a:pos x="14" y="505"/>
                </a:cxn>
                <a:cxn ang="0">
                  <a:pos x="57" y="475"/>
                </a:cxn>
                <a:cxn ang="0">
                  <a:pos x="137" y="422"/>
                </a:cxn>
                <a:cxn ang="0">
                  <a:pos x="192" y="365"/>
                </a:cxn>
                <a:cxn ang="0">
                  <a:pos x="251" y="292"/>
                </a:cxn>
                <a:cxn ang="0">
                  <a:pos x="312" y="209"/>
                </a:cxn>
                <a:cxn ang="0">
                  <a:pos x="248" y="190"/>
                </a:cxn>
                <a:cxn ang="0">
                  <a:pos x="173" y="279"/>
                </a:cxn>
                <a:cxn ang="0">
                  <a:pos x="160" y="195"/>
                </a:cxn>
                <a:cxn ang="0">
                  <a:pos x="65" y="224"/>
                </a:cxn>
                <a:cxn ang="0">
                  <a:pos x="95" y="118"/>
                </a:cxn>
                <a:cxn ang="0">
                  <a:pos x="4" y="0"/>
                </a:cxn>
                <a:cxn ang="0">
                  <a:pos x="0" y="9"/>
                </a:cxn>
                <a:cxn ang="0">
                  <a:pos x="0" y="9"/>
                </a:cxn>
              </a:cxnLst>
              <a:rect l="0" t="0" r="r" b="b"/>
              <a:pathLst>
                <a:path w="312" h="505">
                  <a:moveTo>
                    <a:pt x="0" y="9"/>
                  </a:moveTo>
                  <a:lnTo>
                    <a:pt x="23" y="78"/>
                  </a:lnTo>
                  <a:lnTo>
                    <a:pt x="42" y="148"/>
                  </a:lnTo>
                  <a:lnTo>
                    <a:pt x="52" y="209"/>
                  </a:lnTo>
                  <a:lnTo>
                    <a:pt x="55" y="272"/>
                  </a:lnTo>
                  <a:lnTo>
                    <a:pt x="52" y="344"/>
                  </a:lnTo>
                  <a:lnTo>
                    <a:pt x="44" y="399"/>
                  </a:lnTo>
                  <a:lnTo>
                    <a:pt x="29" y="465"/>
                  </a:lnTo>
                  <a:lnTo>
                    <a:pt x="14" y="505"/>
                  </a:lnTo>
                  <a:lnTo>
                    <a:pt x="57" y="475"/>
                  </a:lnTo>
                  <a:lnTo>
                    <a:pt x="137" y="422"/>
                  </a:lnTo>
                  <a:lnTo>
                    <a:pt x="192" y="365"/>
                  </a:lnTo>
                  <a:lnTo>
                    <a:pt x="251" y="292"/>
                  </a:lnTo>
                  <a:lnTo>
                    <a:pt x="312" y="209"/>
                  </a:lnTo>
                  <a:lnTo>
                    <a:pt x="248" y="190"/>
                  </a:lnTo>
                  <a:lnTo>
                    <a:pt x="173" y="279"/>
                  </a:lnTo>
                  <a:lnTo>
                    <a:pt x="160" y="195"/>
                  </a:lnTo>
                  <a:lnTo>
                    <a:pt x="65" y="224"/>
                  </a:lnTo>
                  <a:lnTo>
                    <a:pt x="95" y="118"/>
                  </a:lnTo>
                  <a:lnTo>
                    <a:pt x="4" y="0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652"/>
            <p:cNvSpPr>
              <a:spLocks/>
            </p:cNvSpPr>
            <p:nvPr/>
          </p:nvSpPr>
          <p:spPr bwMode="auto">
            <a:xfrm>
              <a:off x="8379357" y="680808"/>
              <a:ext cx="48693" cy="7873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82"/>
                </a:cxn>
                <a:cxn ang="0">
                  <a:pos x="70" y="88"/>
                </a:cxn>
                <a:cxn ang="0">
                  <a:pos x="101" y="105"/>
                </a:cxn>
                <a:cxn ang="0">
                  <a:pos x="36" y="183"/>
                </a:cxn>
                <a:cxn ang="0">
                  <a:pos x="55" y="266"/>
                </a:cxn>
                <a:cxn ang="0">
                  <a:pos x="87" y="196"/>
                </a:cxn>
                <a:cxn ang="0">
                  <a:pos x="129" y="99"/>
                </a:cxn>
                <a:cxn ang="0">
                  <a:pos x="152" y="6"/>
                </a:cxn>
                <a:cxn ang="0">
                  <a:pos x="44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52" h="266">
                  <a:moveTo>
                    <a:pt x="0" y="2"/>
                  </a:moveTo>
                  <a:lnTo>
                    <a:pt x="0" y="82"/>
                  </a:lnTo>
                  <a:lnTo>
                    <a:pt x="70" y="88"/>
                  </a:lnTo>
                  <a:lnTo>
                    <a:pt x="101" y="105"/>
                  </a:lnTo>
                  <a:lnTo>
                    <a:pt x="36" y="183"/>
                  </a:lnTo>
                  <a:lnTo>
                    <a:pt x="55" y="266"/>
                  </a:lnTo>
                  <a:lnTo>
                    <a:pt x="87" y="196"/>
                  </a:lnTo>
                  <a:lnTo>
                    <a:pt x="129" y="99"/>
                  </a:lnTo>
                  <a:lnTo>
                    <a:pt x="152" y="6"/>
                  </a:lnTo>
                  <a:lnTo>
                    <a:pt x="44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690"/>
            <p:cNvSpPr>
              <a:spLocks/>
            </p:cNvSpPr>
            <p:nvPr/>
          </p:nvSpPr>
          <p:spPr bwMode="auto">
            <a:xfrm>
              <a:off x="7671384" y="1200016"/>
              <a:ext cx="139673" cy="39074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435" y="131"/>
                </a:cxn>
                <a:cxn ang="0">
                  <a:pos x="304" y="42"/>
                </a:cxn>
                <a:cxn ang="0">
                  <a:pos x="355" y="0"/>
                </a:cxn>
                <a:cxn ang="0">
                  <a:pos x="289" y="0"/>
                </a:cxn>
                <a:cxn ang="0">
                  <a:pos x="144" y="55"/>
                </a:cxn>
                <a:cxn ang="0">
                  <a:pos x="0" y="133"/>
                </a:cxn>
                <a:cxn ang="0">
                  <a:pos x="0" y="133"/>
                </a:cxn>
              </a:cxnLst>
              <a:rect l="0" t="0" r="r" b="b"/>
              <a:pathLst>
                <a:path w="435" h="133">
                  <a:moveTo>
                    <a:pt x="0" y="133"/>
                  </a:moveTo>
                  <a:lnTo>
                    <a:pt x="435" y="131"/>
                  </a:lnTo>
                  <a:lnTo>
                    <a:pt x="304" y="42"/>
                  </a:lnTo>
                  <a:lnTo>
                    <a:pt x="355" y="0"/>
                  </a:lnTo>
                  <a:lnTo>
                    <a:pt x="289" y="0"/>
                  </a:lnTo>
                  <a:lnTo>
                    <a:pt x="144" y="55"/>
                  </a:lnTo>
                  <a:lnTo>
                    <a:pt x="0" y="133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691"/>
            <p:cNvSpPr>
              <a:spLocks/>
            </p:cNvSpPr>
            <p:nvPr/>
          </p:nvSpPr>
          <p:spPr bwMode="auto">
            <a:xfrm>
              <a:off x="7931508" y="1223105"/>
              <a:ext cx="39723" cy="18353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83" y="0"/>
                </a:cxn>
                <a:cxn ang="0">
                  <a:pos x="123" y="47"/>
                </a:cxn>
                <a:cxn ang="0">
                  <a:pos x="4" y="61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123" h="61">
                  <a:moveTo>
                    <a:pt x="0" y="44"/>
                  </a:moveTo>
                  <a:lnTo>
                    <a:pt x="83" y="0"/>
                  </a:lnTo>
                  <a:lnTo>
                    <a:pt x="123" y="47"/>
                  </a:lnTo>
                  <a:lnTo>
                    <a:pt x="4" y="61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692"/>
            <p:cNvSpPr>
              <a:spLocks/>
            </p:cNvSpPr>
            <p:nvPr/>
          </p:nvSpPr>
          <p:spPr bwMode="auto">
            <a:xfrm>
              <a:off x="8162160" y="1147918"/>
              <a:ext cx="74962" cy="86436"/>
            </a:xfrm>
            <a:custGeom>
              <a:avLst/>
              <a:gdLst/>
              <a:ahLst/>
              <a:cxnLst>
                <a:cxn ang="0">
                  <a:pos x="0" y="137"/>
                </a:cxn>
                <a:cxn ang="0">
                  <a:pos x="63" y="36"/>
                </a:cxn>
                <a:cxn ang="0">
                  <a:pos x="173" y="74"/>
                </a:cxn>
                <a:cxn ang="0">
                  <a:pos x="173" y="0"/>
                </a:cxn>
                <a:cxn ang="0">
                  <a:pos x="234" y="289"/>
                </a:cxn>
                <a:cxn ang="0">
                  <a:pos x="149" y="291"/>
                </a:cxn>
                <a:cxn ang="0">
                  <a:pos x="0" y="137"/>
                </a:cxn>
                <a:cxn ang="0">
                  <a:pos x="0" y="137"/>
                </a:cxn>
              </a:cxnLst>
              <a:rect l="0" t="0" r="r" b="b"/>
              <a:pathLst>
                <a:path w="234" h="291">
                  <a:moveTo>
                    <a:pt x="0" y="137"/>
                  </a:moveTo>
                  <a:lnTo>
                    <a:pt x="63" y="36"/>
                  </a:lnTo>
                  <a:lnTo>
                    <a:pt x="173" y="74"/>
                  </a:lnTo>
                  <a:lnTo>
                    <a:pt x="173" y="0"/>
                  </a:lnTo>
                  <a:lnTo>
                    <a:pt x="234" y="289"/>
                  </a:lnTo>
                  <a:lnTo>
                    <a:pt x="149" y="291"/>
                  </a:lnTo>
                  <a:lnTo>
                    <a:pt x="0" y="137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693"/>
            <p:cNvSpPr>
              <a:spLocks/>
            </p:cNvSpPr>
            <p:nvPr/>
          </p:nvSpPr>
          <p:spPr bwMode="auto">
            <a:xfrm>
              <a:off x="8417799" y="1192320"/>
              <a:ext cx="10892" cy="14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48"/>
                </a:cxn>
                <a:cxn ang="0">
                  <a:pos x="32" y="1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2" h="48">
                  <a:moveTo>
                    <a:pt x="0" y="0"/>
                  </a:moveTo>
                  <a:lnTo>
                    <a:pt x="13" y="48"/>
                  </a:lnTo>
                  <a:lnTo>
                    <a:pt x="32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694"/>
            <p:cNvSpPr>
              <a:spLocks/>
            </p:cNvSpPr>
            <p:nvPr/>
          </p:nvSpPr>
          <p:spPr bwMode="auto">
            <a:xfrm>
              <a:off x="8429972" y="1230802"/>
              <a:ext cx="31394" cy="65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91" y="0"/>
                </a:cxn>
                <a:cxn ang="0">
                  <a:pos x="97" y="22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97" h="22">
                  <a:moveTo>
                    <a:pt x="0" y="19"/>
                  </a:moveTo>
                  <a:lnTo>
                    <a:pt x="91" y="0"/>
                  </a:lnTo>
                  <a:lnTo>
                    <a:pt x="97" y="22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695"/>
            <p:cNvSpPr>
              <a:spLocks/>
            </p:cNvSpPr>
            <p:nvPr/>
          </p:nvSpPr>
          <p:spPr bwMode="auto">
            <a:xfrm>
              <a:off x="8502371" y="1226065"/>
              <a:ext cx="49334" cy="11248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27" y="0"/>
                </a:cxn>
                <a:cxn ang="0">
                  <a:pos x="154" y="27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154" h="38">
                  <a:moveTo>
                    <a:pt x="0" y="38"/>
                  </a:moveTo>
                  <a:lnTo>
                    <a:pt x="27" y="0"/>
                  </a:lnTo>
                  <a:lnTo>
                    <a:pt x="154" y="27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696"/>
            <p:cNvSpPr>
              <a:spLocks/>
            </p:cNvSpPr>
            <p:nvPr/>
          </p:nvSpPr>
          <p:spPr bwMode="auto">
            <a:xfrm>
              <a:off x="8536328" y="1178111"/>
              <a:ext cx="54460" cy="56242"/>
            </a:xfrm>
            <a:custGeom>
              <a:avLst/>
              <a:gdLst/>
              <a:ahLst/>
              <a:cxnLst>
                <a:cxn ang="0">
                  <a:pos x="0" y="190"/>
                </a:cxn>
                <a:cxn ang="0">
                  <a:pos x="172" y="190"/>
                </a:cxn>
                <a:cxn ang="0">
                  <a:pos x="168" y="0"/>
                </a:cxn>
                <a:cxn ang="0">
                  <a:pos x="14" y="74"/>
                </a:cxn>
                <a:cxn ang="0">
                  <a:pos x="56" y="163"/>
                </a:cxn>
                <a:cxn ang="0">
                  <a:pos x="0" y="190"/>
                </a:cxn>
                <a:cxn ang="0">
                  <a:pos x="0" y="190"/>
                </a:cxn>
              </a:cxnLst>
              <a:rect l="0" t="0" r="r" b="b"/>
              <a:pathLst>
                <a:path w="172" h="190">
                  <a:moveTo>
                    <a:pt x="0" y="190"/>
                  </a:moveTo>
                  <a:lnTo>
                    <a:pt x="172" y="190"/>
                  </a:lnTo>
                  <a:lnTo>
                    <a:pt x="168" y="0"/>
                  </a:lnTo>
                  <a:lnTo>
                    <a:pt x="14" y="74"/>
                  </a:lnTo>
                  <a:lnTo>
                    <a:pt x="56" y="163"/>
                  </a:lnTo>
                  <a:lnTo>
                    <a:pt x="0" y="190"/>
                  </a:lnTo>
                  <a:lnTo>
                    <a:pt x="0" y="19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697"/>
            <p:cNvSpPr>
              <a:spLocks/>
            </p:cNvSpPr>
            <p:nvPr/>
          </p:nvSpPr>
          <p:spPr bwMode="auto">
            <a:xfrm>
              <a:off x="8446631" y="896898"/>
              <a:ext cx="144158" cy="42626"/>
            </a:xfrm>
            <a:custGeom>
              <a:avLst/>
              <a:gdLst/>
              <a:ahLst/>
              <a:cxnLst>
                <a:cxn ang="0">
                  <a:pos x="44" y="14"/>
                </a:cxn>
                <a:cxn ang="0">
                  <a:pos x="260" y="0"/>
                </a:cxn>
                <a:cxn ang="0">
                  <a:pos x="451" y="38"/>
                </a:cxn>
                <a:cxn ang="0">
                  <a:pos x="441" y="145"/>
                </a:cxn>
                <a:cxn ang="0">
                  <a:pos x="276" y="132"/>
                </a:cxn>
                <a:cxn ang="0">
                  <a:pos x="72" y="103"/>
                </a:cxn>
                <a:cxn ang="0">
                  <a:pos x="0" y="80"/>
                </a:cxn>
                <a:cxn ang="0">
                  <a:pos x="44" y="14"/>
                </a:cxn>
                <a:cxn ang="0">
                  <a:pos x="44" y="14"/>
                </a:cxn>
              </a:cxnLst>
              <a:rect l="0" t="0" r="r" b="b"/>
              <a:pathLst>
                <a:path w="451" h="145">
                  <a:moveTo>
                    <a:pt x="44" y="14"/>
                  </a:moveTo>
                  <a:lnTo>
                    <a:pt x="260" y="0"/>
                  </a:lnTo>
                  <a:lnTo>
                    <a:pt x="451" y="38"/>
                  </a:lnTo>
                  <a:lnTo>
                    <a:pt x="441" y="145"/>
                  </a:lnTo>
                  <a:lnTo>
                    <a:pt x="276" y="132"/>
                  </a:lnTo>
                  <a:lnTo>
                    <a:pt x="72" y="103"/>
                  </a:lnTo>
                  <a:lnTo>
                    <a:pt x="0" y="80"/>
                  </a:lnTo>
                  <a:lnTo>
                    <a:pt x="44" y="14"/>
                  </a:lnTo>
                  <a:lnTo>
                    <a:pt x="44" y="1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Freeform 698"/>
            <p:cNvSpPr>
              <a:spLocks/>
            </p:cNvSpPr>
            <p:nvPr/>
          </p:nvSpPr>
          <p:spPr bwMode="auto">
            <a:xfrm>
              <a:off x="8308880" y="773757"/>
              <a:ext cx="67914" cy="62755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78" y="13"/>
                </a:cxn>
                <a:cxn ang="0">
                  <a:pos x="103" y="91"/>
                </a:cxn>
                <a:cxn ang="0">
                  <a:pos x="189" y="0"/>
                </a:cxn>
                <a:cxn ang="0">
                  <a:pos x="211" y="6"/>
                </a:cxn>
                <a:cxn ang="0">
                  <a:pos x="162" y="63"/>
                </a:cxn>
                <a:cxn ang="0">
                  <a:pos x="101" y="135"/>
                </a:cxn>
                <a:cxn ang="0">
                  <a:pos x="38" y="188"/>
                </a:cxn>
                <a:cxn ang="0">
                  <a:pos x="0" y="213"/>
                </a:cxn>
                <a:cxn ang="0">
                  <a:pos x="23" y="120"/>
                </a:cxn>
                <a:cxn ang="0">
                  <a:pos x="19" y="32"/>
                </a:cxn>
                <a:cxn ang="0">
                  <a:pos x="19" y="32"/>
                </a:cxn>
              </a:cxnLst>
              <a:rect l="0" t="0" r="r" b="b"/>
              <a:pathLst>
                <a:path w="211" h="213">
                  <a:moveTo>
                    <a:pt x="19" y="32"/>
                  </a:moveTo>
                  <a:lnTo>
                    <a:pt x="78" y="13"/>
                  </a:lnTo>
                  <a:lnTo>
                    <a:pt x="103" y="91"/>
                  </a:lnTo>
                  <a:lnTo>
                    <a:pt x="189" y="0"/>
                  </a:lnTo>
                  <a:lnTo>
                    <a:pt x="211" y="6"/>
                  </a:lnTo>
                  <a:lnTo>
                    <a:pt x="162" y="63"/>
                  </a:lnTo>
                  <a:lnTo>
                    <a:pt x="101" y="135"/>
                  </a:lnTo>
                  <a:lnTo>
                    <a:pt x="38" y="188"/>
                  </a:lnTo>
                  <a:lnTo>
                    <a:pt x="0" y="213"/>
                  </a:lnTo>
                  <a:lnTo>
                    <a:pt x="23" y="120"/>
                  </a:lnTo>
                  <a:lnTo>
                    <a:pt x="19" y="32"/>
                  </a:lnTo>
                  <a:lnTo>
                    <a:pt x="19" y="3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699"/>
            <p:cNvSpPr>
              <a:spLocks/>
            </p:cNvSpPr>
            <p:nvPr/>
          </p:nvSpPr>
          <p:spPr bwMode="auto">
            <a:xfrm>
              <a:off x="8524155" y="750076"/>
              <a:ext cx="28832" cy="20721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63"/>
                </a:cxn>
                <a:cxn ang="0">
                  <a:pos x="84" y="70"/>
                </a:cxn>
                <a:cxn ang="0">
                  <a:pos x="92" y="40"/>
                </a:cxn>
                <a:cxn ang="0">
                  <a:pos x="21" y="0"/>
                </a:cxn>
                <a:cxn ang="0">
                  <a:pos x="21" y="0"/>
                </a:cxn>
              </a:cxnLst>
              <a:rect l="0" t="0" r="r" b="b"/>
              <a:pathLst>
                <a:path w="92" h="70">
                  <a:moveTo>
                    <a:pt x="21" y="0"/>
                  </a:moveTo>
                  <a:lnTo>
                    <a:pt x="0" y="63"/>
                  </a:lnTo>
                  <a:lnTo>
                    <a:pt x="84" y="70"/>
                  </a:lnTo>
                  <a:lnTo>
                    <a:pt x="92" y="40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700"/>
            <p:cNvSpPr>
              <a:spLocks/>
            </p:cNvSpPr>
            <p:nvPr/>
          </p:nvSpPr>
          <p:spPr bwMode="auto">
            <a:xfrm>
              <a:off x="8129484" y="755996"/>
              <a:ext cx="56382" cy="72227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135" y="0"/>
                </a:cxn>
                <a:cxn ang="0">
                  <a:pos x="163" y="46"/>
                </a:cxn>
                <a:cxn ang="0">
                  <a:pos x="176" y="97"/>
                </a:cxn>
                <a:cxn ang="0">
                  <a:pos x="174" y="154"/>
                </a:cxn>
                <a:cxn ang="0">
                  <a:pos x="159" y="202"/>
                </a:cxn>
                <a:cxn ang="0">
                  <a:pos x="135" y="245"/>
                </a:cxn>
                <a:cxn ang="0">
                  <a:pos x="85" y="213"/>
                </a:cxn>
                <a:cxn ang="0">
                  <a:pos x="47" y="160"/>
                </a:cxn>
                <a:cxn ang="0">
                  <a:pos x="15" y="88"/>
                </a:cxn>
                <a:cxn ang="0">
                  <a:pos x="0" y="42"/>
                </a:cxn>
                <a:cxn ang="0">
                  <a:pos x="0" y="42"/>
                </a:cxn>
              </a:cxnLst>
              <a:rect l="0" t="0" r="r" b="b"/>
              <a:pathLst>
                <a:path w="176" h="245">
                  <a:moveTo>
                    <a:pt x="0" y="42"/>
                  </a:moveTo>
                  <a:lnTo>
                    <a:pt x="135" y="0"/>
                  </a:lnTo>
                  <a:lnTo>
                    <a:pt x="163" y="46"/>
                  </a:lnTo>
                  <a:lnTo>
                    <a:pt x="176" y="97"/>
                  </a:lnTo>
                  <a:lnTo>
                    <a:pt x="174" y="154"/>
                  </a:lnTo>
                  <a:lnTo>
                    <a:pt x="159" y="202"/>
                  </a:lnTo>
                  <a:lnTo>
                    <a:pt x="135" y="245"/>
                  </a:lnTo>
                  <a:lnTo>
                    <a:pt x="85" y="213"/>
                  </a:lnTo>
                  <a:lnTo>
                    <a:pt x="47" y="160"/>
                  </a:lnTo>
                  <a:lnTo>
                    <a:pt x="15" y="88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Freeform 701"/>
            <p:cNvSpPr>
              <a:spLocks/>
            </p:cNvSpPr>
            <p:nvPr/>
          </p:nvSpPr>
          <p:spPr bwMode="auto">
            <a:xfrm>
              <a:off x="8112826" y="860785"/>
              <a:ext cx="14736" cy="1539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51"/>
                </a:cxn>
                <a:cxn ang="0">
                  <a:pos x="46" y="15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6" h="51">
                  <a:moveTo>
                    <a:pt x="4" y="0"/>
                  </a:moveTo>
                  <a:lnTo>
                    <a:pt x="0" y="51"/>
                  </a:lnTo>
                  <a:lnTo>
                    <a:pt x="46" y="15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Freeform 702"/>
            <p:cNvSpPr>
              <a:spLocks/>
            </p:cNvSpPr>
            <p:nvPr/>
          </p:nvSpPr>
          <p:spPr bwMode="auto">
            <a:xfrm>
              <a:off x="8039146" y="866705"/>
              <a:ext cx="53178" cy="22497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6" y="59"/>
                </a:cxn>
                <a:cxn ang="0">
                  <a:pos x="0" y="74"/>
                </a:cxn>
                <a:cxn ang="0">
                  <a:pos x="166" y="76"/>
                </a:cxn>
                <a:cxn ang="0">
                  <a:pos x="101" y="47"/>
                </a:cxn>
                <a:cxn ang="0">
                  <a:pos x="50" y="0"/>
                </a:cxn>
                <a:cxn ang="0">
                  <a:pos x="50" y="0"/>
                </a:cxn>
              </a:cxnLst>
              <a:rect l="0" t="0" r="r" b="b"/>
              <a:pathLst>
                <a:path w="166" h="76">
                  <a:moveTo>
                    <a:pt x="50" y="0"/>
                  </a:moveTo>
                  <a:lnTo>
                    <a:pt x="6" y="59"/>
                  </a:lnTo>
                  <a:lnTo>
                    <a:pt x="0" y="74"/>
                  </a:lnTo>
                  <a:lnTo>
                    <a:pt x="166" y="76"/>
                  </a:lnTo>
                  <a:lnTo>
                    <a:pt x="101" y="47"/>
                  </a:lnTo>
                  <a:lnTo>
                    <a:pt x="5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Freeform 703"/>
            <p:cNvSpPr>
              <a:spLocks/>
            </p:cNvSpPr>
            <p:nvPr/>
          </p:nvSpPr>
          <p:spPr bwMode="auto">
            <a:xfrm>
              <a:off x="7960339" y="864337"/>
              <a:ext cx="28191" cy="18353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74" y="0"/>
                </a:cxn>
                <a:cxn ang="0">
                  <a:pos x="87" y="63"/>
                </a:cxn>
                <a:cxn ang="0">
                  <a:pos x="0" y="46"/>
                </a:cxn>
                <a:cxn ang="0">
                  <a:pos x="0" y="46"/>
                </a:cxn>
              </a:cxnLst>
              <a:rect l="0" t="0" r="r" b="b"/>
              <a:pathLst>
                <a:path w="87" h="63">
                  <a:moveTo>
                    <a:pt x="0" y="46"/>
                  </a:moveTo>
                  <a:lnTo>
                    <a:pt x="74" y="0"/>
                  </a:lnTo>
                  <a:lnTo>
                    <a:pt x="87" y="63"/>
                  </a:lnTo>
                  <a:lnTo>
                    <a:pt x="0" y="4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Freeform 704"/>
            <p:cNvSpPr>
              <a:spLocks/>
            </p:cNvSpPr>
            <p:nvPr/>
          </p:nvSpPr>
          <p:spPr bwMode="auto">
            <a:xfrm>
              <a:off x="7898832" y="835328"/>
              <a:ext cx="41005" cy="343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" y="29"/>
                </a:cxn>
                <a:cxn ang="0">
                  <a:pos x="88" y="38"/>
                </a:cxn>
                <a:cxn ang="0">
                  <a:pos x="129" y="38"/>
                </a:cxn>
                <a:cxn ang="0">
                  <a:pos x="93" y="116"/>
                </a:cxn>
                <a:cxn ang="0">
                  <a:pos x="19" y="9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9" h="116">
                  <a:moveTo>
                    <a:pt x="0" y="0"/>
                  </a:moveTo>
                  <a:lnTo>
                    <a:pt x="42" y="29"/>
                  </a:lnTo>
                  <a:lnTo>
                    <a:pt x="88" y="38"/>
                  </a:lnTo>
                  <a:lnTo>
                    <a:pt x="129" y="38"/>
                  </a:lnTo>
                  <a:lnTo>
                    <a:pt x="93" y="116"/>
                  </a:lnTo>
                  <a:lnTo>
                    <a:pt x="19" y="9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705"/>
            <p:cNvSpPr>
              <a:spLocks/>
            </p:cNvSpPr>
            <p:nvPr/>
          </p:nvSpPr>
          <p:spPr bwMode="auto">
            <a:xfrm>
              <a:off x="7607314" y="779085"/>
              <a:ext cx="94183" cy="4085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97" y="76"/>
                </a:cxn>
                <a:cxn ang="0">
                  <a:pos x="289" y="139"/>
                </a:cxn>
                <a:cxn ang="0">
                  <a:pos x="289" y="89"/>
                </a:cxn>
                <a:cxn ang="0">
                  <a:pos x="293" y="15"/>
                </a:cxn>
                <a:cxn ang="0">
                  <a:pos x="215" y="0"/>
                </a:cxn>
                <a:cxn ang="0">
                  <a:pos x="82" y="15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293" h="139">
                  <a:moveTo>
                    <a:pt x="0" y="44"/>
                  </a:moveTo>
                  <a:lnTo>
                    <a:pt x="97" y="76"/>
                  </a:lnTo>
                  <a:lnTo>
                    <a:pt x="289" y="139"/>
                  </a:lnTo>
                  <a:lnTo>
                    <a:pt x="289" y="89"/>
                  </a:lnTo>
                  <a:lnTo>
                    <a:pt x="293" y="15"/>
                  </a:lnTo>
                  <a:lnTo>
                    <a:pt x="215" y="0"/>
                  </a:lnTo>
                  <a:lnTo>
                    <a:pt x="82" y="15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Freeform 706"/>
            <p:cNvSpPr>
              <a:spLocks/>
            </p:cNvSpPr>
            <p:nvPr/>
          </p:nvSpPr>
          <p:spPr bwMode="auto">
            <a:xfrm>
              <a:off x="7643834" y="989847"/>
              <a:ext cx="71758" cy="20721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225" y="15"/>
                </a:cxn>
                <a:cxn ang="0">
                  <a:pos x="107" y="0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225" h="70">
                  <a:moveTo>
                    <a:pt x="0" y="70"/>
                  </a:moveTo>
                  <a:lnTo>
                    <a:pt x="225" y="15"/>
                  </a:lnTo>
                  <a:lnTo>
                    <a:pt x="107" y="0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Freeform 707"/>
            <p:cNvSpPr>
              <a:spLocks/>
            </p:cNvSpPr>
            <p:nvPr/>
          </p:nvSpPr>
          <p:spPr bwMode="auto">
            <a:xfrm>
              <a:off x="7534274" y="1012936"/>
              <a:ext cx="8329" cy="2308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78"/>
                </a:cxn>
                <a:cxn ang="0">
                  <a:pos x="27" y="11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27" h="78">
                  <a:moveTo>
                    <a:pt x="4" y="0"/>
                  </a:moveTo>
                  <a:lnTo>
                    <a:pt x="0" y="78"/>
                  </a:lnTo>
                  <a:lnTo>
                    <a:pt x="27" y="1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Freeform 708"/>
            <p:cNvSpPr>
              <a:spLocks/>
            </p:cNvSpPr>
            <p:nvPr/>
          </p:nvSpPr>
          <p:spPr bwMode="auto">
            <a:xfrm>
              <a:off x="8549783" y="536354"/>
              <a:ext cx="46130" cy="42034"/>
            </a:xfrm>
            <a:custGeom>
              <a:avLst/>
              <a:gdLst/>
              <a:ahLst/>
              <a:cxnLst>
                <a:cxn ang="0">
                  <a:pos x="4" y="32"/>
                </a:cxn>
                <a:cxn ang="0">
                  <a:pos x="93" y="0"/>
                </a:cxn>
                <a:cxn ang="0">
                  <a:pos x="145" y="17"/>
                </a:cxn>
                <a:cxn ang="0">
                  <a:pos x="137" y="142"/>
                </a:cxn>
                <a:cxn ang="0">
                  <a:pos x="44" y="102"/>
                </a:cxn>
                <a:cxn ang="0">
                  <a:pos x="0" y="89"/>
                </a:cxn>
                <a:cxn ang="0">
                  <a:pos x="4" y="32"/>
                </a:cxn>
                <a:cxn ang="0">
                  <a:pos x="4" y="32"/>
                </a:cxn>
              </a:cxnLst>
              <a:rect l="0" t="0" r="r" b="b"/>
              <a:pathLst>
                <a:path w="145" h="142">
                  <a:moveTo>
                    <a:pt x="4" y="32"/>
                  </a:moveTo>
                  <a:lnTo>
                    <a:pt x="93" y="0"/>
                  </a:lnTo>
                  <a:lnTo>
                    <a:pt x="145" y="17"/>
                  </a:lnTo>
                  <a:lnTo>
                    <a:pt x="137" y="142"/>
                  </a:lnTo>
                  <a:lnTo>
                    <a:pt x="44" y="102"/>
                  </a:lnTo>
                  <a:lnTo>
                    <a:pt x="0" y="89"/>
                  </a:lnTo>
                  <a:lnTo>
                    <a:pt x="4" y="32"/>
                  </a:lnTo>
                  <a:lnTo>
                    <a:pt x="4" y="3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709"/>
            <p:cNvSpPr>
              <a:spLocks/>
            </p:cNvSpPr>
            <p:nvPr/>
          </p:nvSpPr>
          <p:spPr bwMode="auto">
            <a:xfrm>
              <a:off x="8297347" y="520961"/>
              <a:ext cx="120452" cy="43810"/>
            </a:xfrm>
            <a:custGeom>
              <a:avLst/>
              <a:gdLst/>
              <a:ahLst/>
              <a:cxnLst>
                <a:cxn ang="0">
                  <a:pos x="54" y="46"/>
                </a:cxn>
                <a:cxn ang="0">
                  <a:pos x="0" y="107"/>
                </a:cxn>
                <a:cxn ang="0">
                  <a:pos x="29" y="149"/>
                </a:cxn>
                <a:cxn ang="0">
                  <a:pos x="118" y="120"/>
                </a:cxn>
                <a:cxn ang="0">
                  <a:pos x="227" y="101"/>
                </a:cxn>
                <a:cxn ang="0">
                  <a:pos x="322" y="90"/>
                </a:cxn>
                <a:cxn ang="0">
                  <a:pos x="375" y="90"/>
                </a:cxn>
                <a:cxn ang="0">
                  <a:pos x="377" y="0"/>
                </a:cxn>
                <a:cxn ang="0">
                  <a:pos x="217" y="0"/>
                </a:cxn>
                <a:cxn ang="0">
                  <a:pos x="103" y="19"/>
                </a:cxn>
                <a:cxn ang="0">
                  <a:pos x="54" y="46"/>
                </a:cxn>
                <a:cxn ang="0">
                  <a:pos x="54" y="46"/>
                </a:cxn>
              </a:cxnLst>
              <a:rect l="0" t="0" r="r" b="b"/>
              <a:pathLst>
                <a:path w="377" h="149">
                  <a:moveTo>
                    <a:pt x="54" y="46"/>
                  </a:moveTo>
                  <a:lnTo>
                    <a:pt x="0" y="107"/>
                  </a:lnTo>
                  <a:lnTo>
                    <a:pt x="29" y="149"/>
                  </a:lnTo>
                  <a:lnTo>
                    <a:pt x="118" y="120"/>
                  </a:lnTo>
                  <a:lnTo>
                    <a:pt x="227" y="101"/>
                  </a:lnTo>
                  <a:lnTo>
                    <a:pt x="322" y="90"/>
                  </a:lnTo>
                  <a:lnTo>
                    <a:pt x="375" y="90"/>
                  </a:lnTo>
                  <a:lnTo>
                    <a:pt x="377" y="0"/>
                  </a:lnTo>
                  <a:lnTo>
                    <a:pt x="217" y="0"/>
                  </a:lnTo>
                  <a:lnTo>
                    <a:pt x="103" y="19"/>
                  </a:lnTo>
                  <a:lnTo>
                    <a:pt x="54" y="46"/>
                  </a:lnTo>
                  <a:lnTo>
                    <a:pt x="54" y="46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Freeform 710"/>
            <p:cNvSpPr>
              <a:spLocks/>
            </p:cNvSpPr>
            <p:nvPr/>
          </p:nvSpPr>
          <p:spPr bwMode="auto">
            <a:xfrm>
              <a:off x="8139735" y="571283"/>
              <a:ext cx="60226" cy="46178"/>
            </a:xfrm>
            <a:custGeom>
              <a:avLst/>
              <a:gdLst/>
              <a:ahLst/>
              <a:cxnLst>
                <a:cxn ang="0">
                  <a:pos x="123" y="0"/>
                </a:cxn>
                <a:cxn ang="0">
                  <a:pos x="188" y="15"/>
                </a:cxn>
                <a:cxn ang="0">
                  <a:pos x="160" y="138"/>
                </a:cxn>
                <a:cxn ang="0">
                  <a:pos x="131" y="155"/>
                </a:cxn>
                <a:cxn ang="0">
                  <a:pos x="53" y="138"/>
                </a:cxn>
                <a:cxn ang="0">
                  <a:pos x="0" y="135"/>
                </a:cxn>
                <a:cxn ang="0">
                  <a:pos x="51" y="102"/>
                </a:cxn>
                <a:cxn ang="0">
                  <a:pos x="95" y="57"/>
                </a:cxn>
                <a:cxn ang="0">
                  <a:pos x="123" y="0"/>
                </a:cxn>
                <a:cxn ang="0">
                  <a:pos x="123" y="0"/>
                </a:cxn>
              </a:cxnLst>
              <a:rect l="0" t="0" r="r" b="b"/>
              <a:pathLst>
                <a:path w="188" h="155">
                  <a:moveTo>
                    <a:pt x="123" y="0"/>
                  </a:moveTo>
                  <a:lnTo>
                    <a:pt x="188" y="15"/>
                  </a:lnTo>
                  <a:lnTo>
                    <a:pt x="160" y="138"/>
                  </a:lnTo>
                  <a:lnTo>
                    <a:pt x="131" y="155"/>
                  </a:lnTo>
                  <a:lnTo>
                    <a:pt x="53" y="138"/>
                  </a:lnTo>
                  <a:lnTo>
                    <a:pt x="0" y="135"/>
                  </a:lnTo>
                  <a:lnTo>
                    <a:pt x="51" y="102"/>
                  </a:lnTo>
                  <a:lnTo>
                    <a:pt x="95" y="57"/>
                  </a:lnTo>
                  <a:lnTo>
                    <a:pt x="123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Freeform 711"/>
            <p:cNvSpPr>
              <a:spLocks/>
            </p:cNvSpPr>
            <p:nvPr/>
          </p:nvSpPr>
          <p:spPr bwMode="auto">
            <a:xfrm>
              <a:off x="7836685" y="567731"/>
              <a:ext cx="43568" cy="29601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46" y="0"/>
                </a:cxn>
                <a:cxn ang="0">
                  <a:pos x="137" y="31"/>
                </a:cxn>
                <a:cxn ang="0">
                  <a:pos x="52" y="74"/>
                </a:cxn>
                <a:cxn ang="0">
                  <a:pos x="25" y="99"/>
                </a:cxn>
                <a:cxn ang="0">
                  <a:pos x="0" y="69"/>
                </a:cxn>
                <a:cxn ang="0">
                  <a:pos x="0" y="69"/>
                </a:cxn>
              </a:cxnLst>
              <a:rect l="0" t="0" r="r" b="b"/>
              <a:pathLst>
                <a:path w="137" h="99">
                  <a:moveTo>
                    <a:pt x="0" y="69"/>
                  </a:moveTo>
                  <a:lnTo>
                    <a:pt x="46" y="0"/>
                  </a:lnTo>
                  <a:lnTo>
                    <a:pt x="137" y="31"/>
                  </a:lnTo>
                  <a:lnTo>
                    <a:pt x="52" y="74"/>
                  </a:lnTo>
                  <a:lnTo>
                    <a:pt x="25" y="99"/>
                  </a:lnTo>
                  <a:lnTo>
                    <a:pt x="0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Freeform 712"/>
            <p:cNvSpPr>
              <a:spLocks/>
            </p:cNvSpPr>
            <p:nvPr/>
          </p:nvSpPr>
          <p:spPr bwMode="auto">
            <a:xfrm>
              <a:off x="7652804" y="593780"/>
              <a:ext cx="36520" cy="43810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3" y="148"/>
                </a:cxn>
                <a:cxn ang="0">
                  <a:pos x="112" y="129"/>
                </a:cxn>
                <a:cxn ang="0">
                  <a:pos x="72" y="62"/>
                </a:cxn>
                <a:cxn ang="0">
                  <a:pos x="21" y="0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112" h="148">
                  <a:moveTo>
                    <a:pt x="0" y="21"/>
                  </a:moveTo>
                  <a:lnTo>
                    <a:pt x="23" y="148"/>
                  </a:lnTo>
                  <a:lnTo>
                    <a:pt x="112" y="129"/>
                  </a:lnTo>
                  <a:lnTo>
                    <a:pt x="72" y="62"/>
                  </a:lnTo>
                  <a:lnTo>
                    <a:pt x="21" y="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Freeform 713"/>
            <p:cNvSpPr>
              <a:spLocks/>
            </p:cNvSpPr>
            <p:nvPr/>
          </p:nvSpPr>
          <p:spPr bwMode="auto">
            <a:xfrm>
              <a:off x="7532352" y="612134"/>
              <a:ext cx="40364" cy="4144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39"/>
                </a:cxn>
                <a:cxn ang="0">
                  <a:pos x="125" y="128"/>
                </a:cxn>
                <a:cxn ang="0">
                  <a:pos x="125" y="105"/>
                </a:cxn>
                <a:cxn ang="0">
                  <a:pos x="22" y="116"/>
                </a:cxn>
                <a:cxn ang="0">
                  <a:pos x="38" y="2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25" h="139">
                  <a:moveTo>
                    <a:pt x="5" y="0"/>
                  </a:moveTo>
                  <a:lnTo>
                    <a:pt x="0" y="139"/>
                  </a:lnTo>
                  <a:lnTo>
                    <a:pt x="125" y="128"/>
                  </a:lnTo>
                  <a:lnTo>
                    <a:pt x="125" y="105"/>
                  </a:lnTo>
                  <a:lnTo>
                    <a:pt x="22" y="116"/>
                  </a:lnTo>
                  <a:lnTo>
                    <a:pt x="38" y="2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Freeform 714"/>
            <p:cNvSpPr>
              <a:spLocks/>
            </p:cNvSpPr>
            <p:nvPr/>
          </p:nvSpPr>
          <p:spPr bwMode="auto">
            <a:xfrm>
              <a:off x="7613721" y="637591"/>
              <a:ext cx="17299" cy="7696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6" y="0"/>
                </a:cxn>
                <a:cxn ang="0">
                  <a:pos x="56" y="9"/>
                </a:cxn>
                <a:cxn ang="0">
                  <a:pos x="0" y="27"/>
                </a:cxn>
                <a:cxn ang="0">
                  <a:pos x="0" y="27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16" y="0"/>
                  </a:lnTo>
                  <a:lnTo>
                    <a:pt x="56" y="9"/>
                  </a:lnTo>
                  <a:lnTo>
                    <a:pt x="0" y="27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Trapezoid 266"/>
            <p:cNvSpPr/>
            <p:nvPr/>
          </p:nvSpPr>
          <p:spPr>
            <a:xfrm>
              <a:off x="7858148" y="428604"/>
              <a:ext cx="428628" cy="845545"/>
            </a:xfrm>
            <a:prstGeom prst="trapezoid">
              <a:avLst>
                <a:gd name="adj" fmla="val 27922"/>
              </a:avLst>
            </a:prstGeom>
            <a:gradFill>
              <a:gsLst>
                <a:gs pos="100000">
                  <a:schemeClr val="bg1">
                    <a:lumMod val="75000"/>
                  </a:schemeClr>
                </a:gs>
                <a:gs pos="10000">
                  <a:srgbClr val="FFE07D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Rectangle 267"/>
            <p:cNvSpPr/>
            <p:nvPr/>
          </p:nvSpPr>
          <p:spPr>
            <a:xfrm>
              <a:off x="8057431" y="107154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8057431" y="88505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8057431" y="69856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8057431" y="512077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2" name="Straight Connector 271"/>
            <p:cNvCxnSpPr/>
            <p:nvPr/>
          </p:nvCxnSpPr>
          <p:spPr>
            <a:xfrm rot="5400000" flipH="1" flipV="1">
              <a:off x="7536953" y="827933"/>
              <a:ext cx="759077" cy="1127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/>
          </p:nvCxnSpPr>
          <p:spPr>
            <a:xfrm rot="16200000" flipV="1">
              <a:off x="7850711" y="834840"/>
              <a:ext cx="760557" cy="10540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Randomized Algorithm for Real Valued Simple Inputs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7324"/>
            <a:ext cx="8229600" cy="3186122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2400" b="1" u="sng" dirty="0" smtClean="0">
                <a:solidFill>
                  <a:schemeClr val="tx2">
                    <a:lumMod val="50000"/>
                  </a:schemeClr>
                </a:solidFill>
              </a:rPr>
              <a:t>Algorithm (RNDT)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Let </a:t>
            </a:r>
            <a:r>
              <a:rPr lang="en-US" sz="2400" i="1" dirty="0" smtClean="0"/>
              <a:t>Q</a:t>
            </a:r>
            <a:r>
              <a:rPr lang="en-US" sz="2400" dirty="0" smtClean="0"/>
              <a:t> be a random variable of the size of the queue.</a:t>
            </a:r>
          </a:p>
          <a:p>
            <a:pPr marL="514350" indent="-514350">
              <a:lnSpc>
                <a:spcPct val="80000"/>
              </a:lnSpc>
              <a:buAutoNum type="arabicPeriod"/>
            </a:pPr>
            <a:r>
              <a:rPr lang="en-US" sz="2400" dirty="0" smtClean="0"/>
              <a:t>Keep the invariant </a:t>
            </a:r>
            <a:r>
              <a:rPr lang="en-US" sz="2400" i="1" dirty="0" smtClean="0"/>
              <a:t>Q</a:t>
            </a:r>
            <a:r>
              <a:rPr lang="en-US" sz="2400" dirty="0" smtClean="0"/>
              <a:t> = </a:t>
            </a:r>
            <a:r>
              <a:rPr lang="en-US" sz="2400" dirty="0" smtClean="0">
                <a:sym typeface="Symbol"/>
              </a:rPr>
              <a:t></a:t>
            </a:r>
            <a:r>
              <a:rPr lang="en-US" sz="2400" i="1" dirty="0" smtClean="0"/>
              <a:t>E</a:t>
            </a:r>
            <a:r>
              <a:rPr lang="en-US" sz="2400" dirty="0" smtClean="0"/>
              <a:t>(</a:t>
            </a:r>
            <a:r>
              <a:rPr lang="en-US" sz="2400" i="1" dirty="0" smtClean="0"/>
              <a:t>Q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 </a:t>
            </a:r>
            <a:r>
              <a:rPr lang="en-US" sz="2400" dirty="0" smtClean="0"/>
              <a:t> or </a:t>
            </a:r>
            <a:r>
              <a:rPr lang="en-US" sz="2400" i="1" dirty="0" smtClean="0"/>
              <a:t>Q</a:t>
            </a:r>
            <a:r>
              <a:rPr lang="en-US" sz="2400" dirty="0" smtClean="0"/>
              <a:t> = </a:t>
            </a:r>
            <a:r>
              <a:rPr lang="en-US" sz="2400" dirty="0" smtClean="0">
                <a:sym typeface="Symbol"/>
              </a:rPr>
              <a:t></a:t>
            </a:r>
            <a:r>
              <a:rPr lang="en-US" sz="2400" i="1" dirty="0" smtClean="0"/>
              <a:t>E</a:t>
            </a:r>
            <a:r>
              <a:rPr lang="en-US" sz="2400" dirty="0" smtClean="0"/>
              <a:t>(</a:t>
            </a:r>
            <a:r>
              <a:rPr lang="en-US" sz="2400" i="1" dirty="0" smtClean="0"/>
              <a:t>Q</a:t>
            </a:r>
            <a:r>
              <a:rPr lang="en-US" sz="2400" dirty="0" smtClean="0"/>
              <a:t>)</a:t>
            </a:r>
            <a:r>
              <a:rPr lang="en-US" sz="2400" dirty="0" smtClean="0">
                <a:sym typeface="Symbol"/>
              </a:rPr>
              <a:t> </a:t>
            </a:r>
            <a:r>
              <a:rPr lang="en-US" sz="2400" dirty="0" smtClean="0"/>
              <a:t>.</a:t>
            </a:r>
          </a:p>
          <a:p>
            <a:pPr marL="514350" indent="-514350">
              <a:lnSpc>
                <a:spcPct val="80000"/>
              </a:lnSpc>
              <a:buAutoNum type="arabicPeriod"/>
            </a:pPr>
            <a:r>
              <a:rPr lang="en-US" sz="2400" dirty="0" smtClean="0"/>
              <a:t>Accept a new packet </a:t>
            </a:r>
            <a:r>
              <a:rPr lang="en-US" sz="2400" i="1" dirty="0" smtClean="0"/>
              <a:t>d</a:t>
            </a:r>
            <a:r>
              <a:rPr lang="en-US" sz="2400" dirty="0" smtClean="0"/>
              <a:t> with probability:</a:t>
            </a:r>
          </a:p>
          <a:p>
            <a:pPr marL="514350" indent="-514350">
              <a:lnSpc>
                <a:spcPct val="110000"/>
              </a:lnSpc>
              <a:buAutoNum type="arabicPeriod"/>
            </a:pPr>
            <a:endParaRPr lang="en-US" sz="2400" dirty="0"/>
          </a:p>
          <a:p>
            <a:pPr marL="514350" indent="-514350">
              <a:lnSpc>
                <a:spcPct val="110000"/>
              </a:lnSpc>
              <a:buNone/>
            </a:pPr>
            <a:endParaRPr lang="en-US" sz="2400" dirty="0" smtClean="0"/>
          </a:p>
          <a:p>
            <a:pPr marL="514350" indent="-514350"/>
            <a:r>
              <a:rPr lang="en-US" sz="2400" dirty="0" smtClean="0"/>
              <a:t>To keep the invariant, true acceptances probability depends on the random variable </a:t>
            </a:r>
            <a:r>
              <a:rPr lang="en-US" sz="2400" i="1" dirty="0" smtClean="0"/>
              <a:t>Q</a:t>
            </a:r>
            <a:r>
              <a:rPr lang="en-US" sz="24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4" y="3000372"/>
          <a:ext cx="800105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1785950"/>
                <a:gridCol w="3000396"/>
                <a:gridCol w="17859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d</a:t>
                      </a:r>
                      <a:r>
                        <a:rPr lang="en-US" i="0" dirty="0" smtClean="0"/>
                        <a:t> first packet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w</a:t>
                      </a:r>
                      <a:r>
                        <a:rPr lang="en-US" i="0" dirty="0" smtClean="0"/>
                        <a:t>(</a:t>
                      </a:r>
                      <a:r>
                        <a:rPr lang="en-US" i="1" dirty="0" smtClean="0"/>
                        <a:t>d</a:t>
                      </a:r>
                      <a:r>
                        <a:rPr lang="en-US" i="0" dirty="0" smtClean="0"/>
                        <a:t>) ≤ 2</a:t>
                      </a:r>
                      <a:r>
                        <a:rPr lang="en-US" i="1" dirty="0" smtClean="0"/>
                        <a:t>E</a:t>
                      </a:r>
                      <a:r>
                        <a:rPr lang="en-US" i="0" dirty="0" smtClean="0"/>
                        <a:t>(</a:t>
                      </a:r>
                      <a:r>
                        <a:rPr lang="en-US" i="1" dirty="0" smtClean="0"/>
                        <a:t>Q</a:t>
                      </a:r>
                      <a:r>
                        <a:rPr lang="en-US" i="0" dirty="0" smtClean="0"/>
                        <a:t>)+0.5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2</a:t>
                      </a:r>
                      <a:r>
                        <a:rPr lang="en-US" i="1" dirty="0" smtClean="0"/>
                        <a:t>E</a:t>
                      </a:r>
                      <a:r>
                        <a:rPr lang="en-US" i="0" dirty="0" smtClean="0"/>
                        <a:t>(</a:t>
                      </a:r>
                      <a:r>
                        <a:rPr lang="en-US" i="1" dirty="0" smtClean="0"/>
                        <a:t>Q</a:t>
                      </a:r>
                      <a:r>
                        <a:rPr lang="en-US" i="0" dirty="0" smtClean="0"/>
                        <a:t>)+0.5 ≤ </a:t>
                      </a:r>
                      <a:r>
                        <a:rPr lang="en-US" i="1" dirty="0" smtClean="0"/>
                        <a:t>w</a:t>
                      </a:r>
                      <a:r>
                        <a:rPr lang="en-US" i="0" dirty="0" smtClean="0"/>
                        <a:t>(</a:t>
                      </a:r>
                      <a:r>
                        <a:rPr lang="en-US" i="1" dirty="0" smtClean="0"/>
                        <a:t>d</a:t>
                      </a:r>
                      <a:r>
                        <a:rPr lang="en-US" i="0" dirty="0" smtClean="0"/>
                        <a:t>) ≤ 2</a:t>
                      </a:r>
                      <a:r>
                        <a:rPr lang="en-US" i="1" dirty="0" smtClean="0"/>
                        <a:t>E</a:t>
                      </a:r>
                      <a:r>
                        <a:rPr lang="en-US" i="0" dirty="0" smtClean="0"/>
                        <a:t>(</a:t>
                      </a:r>
                      <a:r>
                        <a:rPr lang="en-US" i="1" dirty="0" smtClean="0"/>
                        <a:t>Q</a:t>
                      </a:r>
                      <a:r>
                        <a:rPr lang="en-US" i="0" dirty="0" smtClean="0"/>
                        <a:t>)+2.5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/>
                        <a:t>w</a:t>
                      </a:r>
                      <a:r>
                        <a:rPr lang="en-US" i="0" dirty="0" smtClean="0"/>
                        <a:t>(</a:t>
                      </a:r>
                      <a:r>
                        <a:rPr lang="en-US" i="1" dirty="0" smtClean="0"/>
                        <a:t>d</a:t>
                      </a:r>
                      <a:r>
                        <a:rPr lang="en-US" i="0" dirty="0" smtClean="0"/>
                        <a:t>) ≥ 2</a:t>
                      </a:r>
                      <a:r>
                        <a:rPr lang="en-US" i="1" dirty="0" smtClean="0"/>
                        <a:t>E</a:t>
                      </a:r>
                      <a:r>
                        <a:rPr lang="en-US" i="0" dirty="0" smtClean="0"/>
                        <a:t>(</a:t>
                      </a:r>
                      <a:r>
                        <a:rPr lang="en-US" i="1" dirty="0" smtClean="0"/>
                        <a:t>Q</a:t>
                      </a:r>
                      <a:r>
                        <a:rPr lang="en-US" i="0" dirty="0" smtClean="0"/>
                        <a:t>)+2.5</a:t>
                      </a:r>
                      <a:endParaRPr lang="en-US" i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½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w</a:t>
                      </a:r>
                      <a:r>
                        <a:rPr lang="en-US" i="0" dirty="0" smtClean="0"/>
                        <a:t>(</a:t>
                      </a:r>
                      <a:r>
                        <a:rPr lang="en-US" i="1" dirty="0" smtClean="0"/>
                        <a:t>d</a:t>
                      </a:r>
                      <a:r>
                        <a:rPr lang="en-US" i="0" dirty="0" smtClean="0"/>
                        <a:t>)</a:t>
                      </a:r>
                      <a:r>
                        <a:rPr lang="en-US" i="0" baseline="0" dirty="0" smtClean="0"/>
                        <a:t> / 2 – 0.25 – </a:t>
                      </a:r>
                      <a:r>
                        <a:rPr lang="en-US" i="1" baseline="0" dirty="0" smtClean="0"/>
                        <a:t>E</a:t>
                      </a:r>
                      <a:r>
                        <a:rPr lang="en-US" i="0" baseline="0" dirty="0" smtClean="0"/>
                        <a:t>(</a:t>
                      </a:r>
                      <a:r>
                        <a:rPr lang="en-US" i="1" baseline="0" dirty="0" smtClean="0"/>
                        <a:t>Q</a:t>
                      </a:r>
                      <a:r>
                        <a:rPr lang="en-US" i="0" baseline="0" dirty="0" smtClean="0"/>
                        <a:t>)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28596" y="4714884"/>
            <a:ext cx="8572560" cy="928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Reduction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Let </a:t>
            </a:r>
            <a:r>
              <a:rPr lang="en-US" sz="2400" i="1" dirty="0" err="1" smtClean="0"/>
              <a:t>E</a:t>
            </a:r>
            <a:r>
              <a:rPr lang="en-US" sz="2400" i="1" baseline="-25000" dirty="0" err="1" smtClean="0"/>
              <a:t>f</a:t>
            </a:r>
            <a:r>
              <a:rPr lang="en-US" sz="2400" dirty="0" smtClean="0"/>
              <a:t> be the final value of </a:t>
            </a:r>
            <a:r>
              <a:rPr lang="en-US" sz="2400" i="1" dirty="0" smtClean="0"/>
              <a:t>E</a:t>
            </a:r>
            <a:r>
              <a:rPr lang="en-US" sz="2400" dirty="0" smtClean="0"/>
              <a:t>[</a:t>
            </a:r>
            <a:r>
              <a:rPr lang="en-US" sz="2400" i="1" dirty="0" smtClean="0"/>
              <a:t>Q</a:t>
            </a:r>
            <a:r>
              <a:rPr lang="en-US" sz="2400" dirty="0" smtClean="0"/>
              <a:t>]. No packet had value over 2</a:t>
            </a:r>
            <a:r>
              <a:rPr lang="en-US" sz="2400" i="1" dirty="0" smtClean="0"/>
              <a:t>E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 + ½.</a:t>
            </a:r>
            <a:endParaRPr kumimoji="0" lang="en-US" sz="24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8596" y="5572140"/>
            <a:ext cx="8572560" cy="928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Proof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Implied by the acceptance probabilities.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1" descr="C:\Documents and Settings\moranfe\Local Settings\Temporary Internet Files\Content.IE5\93ZV37EP\MCj04326140000[1].png"/>
          <p:cNvPicPr>
            <a:picLocks noChangeAspect="1" noChangeArrowheads="1"/>
          </p:cNvPicPr>
          <p:nvPr/>
        </p:nvPicPr>
        <p:blipFill>
          <a:blip r:embed="rId2" cstate="print">
            <a:lum bright="-24000" contrast="30000"/>
          </a:blip>
          <a:srcRect/>
          <a:stretch>
            <a:fillRect/>
          </a:stretch>
        </p:blipFill>
        <p:spPr bwMode="auto">
          <a:xfrm>
            <a:off x="8101278" y="357166"/>
            <a:ext cx="899878" cy="8998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RNDT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17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2607455" y="3250405"/>
            <a:ext cx="328614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14414" y="1643050"/>
            <a:ext cx="2424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Value for the Algorithm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22283" y="2227263"/>
          <a:ext cx="3335337" cy="773112"/>
        </p:xfrm>
        <a:graphic>
          <a:graphicData uri="http://schemas.openxmlformats.org/presentationml/2006/ole">
            <p:oleObj spid="_x0000_s29698" name="Equation" r:id="rId3" imgW="2133360" imgH="495000" progId="Equation.3">
              <p:embed/>
            </p:oleObj>
          </a:graphicData>
        </a:graphic>
      </p:graphicFrame>
      <p:cxnSp>
        <p:nvCxnSpPr>
          <p:cNvPr id="10" name="Straight Arrow Connector 9"/>
          <p:cNvCxnSpPr/>
          <p:nvPr/>
        </p:nvCxnSpPr>
        <p:spPr>
          <a:xfrm rot="5400000" flipH="1" flipV="1">
            <a:off x="322233" y="3250405"/>
            <a:ext cx="64294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42844" y="3639925"/>
            <a:ext cx="928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First Packet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1179489" y="3249611"/>
            <a:ext cx="64294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71538" y="3639131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packet of value 2E[</a:t>
            </a:r>
            <a:r>
              <a:rPr lang="en-US" i="1" dirty="0" smtClean="0"/>
              <a:t>Q</a:t>
            </a:r>
            <a:r>
              <a:rPr lang="en-US" dirty="0" smtClean="0"/>
              <a:t>]+0.5+</a:t>
            </a:r>
            <a:r>
              <a:rPr lang="el-GR" i="1" dirty="0" smtClean="0"/>
              <a:t>ε</a:t>
            </a:r>
            <a:r>
              <a:rPr lang="en-US" dirty="0" smtClean="0"/>
              <a:t> is accepted to </a:t>
            </a:r>
            <a:r>
              <a:rPr lang="el-GR" i="1" dirty="0" smtClean="0"/>
              <a:t>ε</a:t>
            </a:r>
            <a:r>
              <a:rPr lang="en-US" dirty="0" smtClean="0"/>
              <a:t> extent.</a:t>
            </a:r>
            <a:endParaRPr lang="en-US" dirty="0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429124" y="2285992"/>
          <a:ext cx="4329902" cy="785818"/>
        </p:xfrm>
        <a:graphic>
          <a:graphicData uri="http://schemas.openxmlformats.org/presentationml/2006/ole">
            <p:oleObj spid="_x0000_s29699" name="Equation" r:id="rId4" imgW="4203360" imgH="76176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072066" y="1714488"/>
            <a:ext cx="2692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Assignment to the Dual LP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97796" y="3214686"/>
            <a:ext cx="742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/>
              <a:t>z</a:t>
            </a:r>
            <a:r>
              <a:rPr lang="en-US" sz="2000" i="1" baseline="-25000" dirty="0" err="1" smtClean="0"/>
              <a:t>d</a:t>
            </a:r>
            <a:r>
              <a:rPr lang="en-US" sz="2000" dirty="0" smtClean="0"/>
              <a:t> = 0</a:t>
            </a:r>
            <a:endParaRPr lang="en-US" sz="20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6357950" y="3214686"/>
            <a:ext cx="2620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/>
              <a:t>x</a:t>
            </a:r>
            <a:r>
              <a:rPr lang="en-US" sz="2000" i="1" baseline="-25000" dirty="0" err="1" smtClean="0"/>
              <a:t>t</a:t>
            </a:r>
            <a:r>
              <a:rPr lang="en-US" sz="2000" dirty="0" smtClean="0"/>
              <a:t> = max{2</a:t>
            </a:r>
            <a:r>
              <a:rPr lang="en-US" sz="2000" i="1" dirty="0" smtClean="0"/>
              <a:t>E</a:t>
            </a:r>
            <a:r>
              <a:rPr lang="en-US" sz="2000" i="1" baseline="-25000" dirty="0" smtClean="0"/>
              <a:t>f</a:t>
            </a:r>
            <a:r>
              <a:rPr lang="en-US" sz="2000" dirty="0" smtClean="0"/>
              <a:t> + 1.5 - </a:t>
            </a:r>
            <a:r>
              <a:rPr lang="en-US" sz="2000" i="1" dirty="0" smtClean="0"/>
              <a:t>t</a:t>
            </a:r>
            <a:r>
              <a:rPr lang="en-US" sz="2000" dirty="0" smtClean="0"/>
              <a:t>, 0}</a:t>
            </a:r>
            <a:endParaRPr lang="en-US" sz="2000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4357686" y="3786190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Value of solution:</a:t>
            </a:r>
            <a:endParaRPr lang="en-US" sz="2000" dirty="0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5473730" y="3705235"/>
          <a:ext cx="3313112" cy="1152525"/>
        </p:xfrm>
        <a:graphic>
          <a:graphicData uri="http://schemas.openxmlformats.org/presentationml/2006/ole">
            <p:oleObj spid="_x0000_s29700" name="Equation" r:id="rId5" imgW="2120760" imgH="736560" progId="Equation.3">
              <p:embed/>
            </p:oleObj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571472" y="5352178"/>
            <a:ext cx="30718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competitive ratio of RNDT is:</a:t>
            </a:r>
            <a:endParaRPr lang="en-US" sz="3200" dirty="0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3579813" y="5378450"/>
          <a:ext cx="2914650" cy="1033463"/>
        </p:xfrm>
        <a:graphic>
          <a:graphicData uri="http://schemas.openxmlformats.org/presentationml/2006/ole">
            <p:oleObj spid="_x0000_s29701" name="Equation" r:id="rId6" imgW="1434960" imgH="507960" progId="Equation.3">
              <p:embed/>
            </p:oleObj>
          </a:graphicData>
        </a:graphic>
      </p:graphicFrame>
      <p:pic>
        <p:nvPicPr>
          <p:cNvPr id="21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6578" y="500042"/>
            <a:ext cx="1442923" cy="10277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  <p:bldP spid="15" grpId="0"/>
      <p:bldP spid="16" grpId="0"/>
      <p:bldP spid="17" grpId="0"/>
      <p:bldP spid="18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Adversary that draws from a malicious distribution.</a:t>
            </a:r>
          </a:p>
          <a:p>
            <a:pPr lvl="1"/>
            <a:r>
              <a:rPr lang="en-US" dirty="0" smtClean="0"/>
              <a:t>Competitive analysis provides too pessimistic a view.</a:t>
            </a:r>
          </a:p>
          <a:p>
            <a:pPr lvl="1"/>
            <a:r>
              <a:rPr lang="en-US" dirty="0" smtClean="0"/>
              <a:t>Classic queuing theory analyzes Poisson distributed source.</a:t>
            </a:r>
          </a:p>
          <a:p>
            <a:pPr lvl="1"/>
            <a:r>
              <a:rPr lang="en-US" dirty="0" smtClean="0"/>
              <a:t>Provides a middle ground between the two approaches.</a:t>
            </a:r>
          </a:p>
          <a:p>
            <a:r>
              <a:rPr lang="en-US" dirty="0" smtClean="0"/>
              <a:t>A sub-model where all values above some constant </a:t>
            </a:r>
            <a:r>
              <a:rPr lang="en-US" i="1" dirty="0" smtClean="0"/>
              <a:t>c</a:t>
            </a:r>
            <a:r>
              <a:rPr lang="en-US" dirty="0" smtClean="0"/>
              <a:t> are allowed.</a:t>
            </a:r>
          </a:p>
          <a:p>
            <a:pPr lvl="1"/>
            <a:r>
              <a:rPr lang="en-US" dirty="0" smtClean="0"/>
              <a:t>Generalizes the unrestricted and real-valued models.</a:t>
            </a:r>
          </a:p>
          <a:p>
            <a:pPr lvl="1"/>
            <a:r>
              <a:rPr lang="en-US" dirty="0" smtClean="0"/>
              <a:t>The constant </a:t>
            </a:r>
            <a:r>
              <a:rPr lang="en-US" i="1" dirty="0" smtClean="0"/>
              <a:t>c</a:t>
            </a:r>
            <a:r>
              <a:rPr lang="en-US" dirty="0" smtClean="0"/>
              <a:t> represent the ratio between the shortest deadlines and the speed of the network.</a:t>
            </a:r>
          </a:p>
          <a:p>
            <a:pPr lvl="1"/>
            <a:r>
              <a:rPr lang="en-US" dirty="0" smtClean="0"/>
              <a:t>The main question is finding the relation between </a:t>
            </a:r>
            <a:r>
              <a:rPr lang="en-US" i="1" dirty="0" smtClean="0"/>
              <a:t>c</a:t>
            </a:r>
            <a:r>
              <a:rPr lang="en-US" dirty="0" smtClean="0"/>
              <a:t> and the competitive ratio.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3" descr="C:\Documents and Settings\moranfe\Local Settings\Temporary Internet Files\Content.IE5\YDMMG3SK\MCj0434826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285728"/>
            <a:ext cx="1103332" cy="11033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85852" y="785794"/>
            <a:ext cx="6715172" cy="271464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n-US" sz="88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reflection blurRad="6350" stA="50000" endA="300" endPos="50000" dist="29997" dir="5400000" sy="-100000" algn="bl" rotWithShape="0"/>
                </a:effectLst>
              </a:rPr>
              <a:t>Questions?</a:t>
            </a:r>
          </a:p>
        </p:txBody>
      </p:sp>
      <p:pic>
        <p:nvPicPr>
          <p:cNvPr id="1028" name="Picture 4" descr="C:\Documents and Settings\moranfe\Local Settings\Temporary Internet Files\Content.IE5\NZK7EMWE\MCj025106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4286256"/>
            <a:ext cx="1844675" cy="1920875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and motivation</a:t>
            </a:r>
          </a:p>
          <a:p>
            <a:r>
              <a:rPr lang="en-US" dirty="0" smtClean="0"/>
              <a:t>Prior art and our results</a:t>
            </a:r>
          </a:p>
          <a:p>
            <a:r>
              <a:rPr lang="en-US" dirty="0" smtClean="0"/>
              <a:t>Focusing on results:</a:t>
            </a:r>
          </a:p>
          <a:p>
            <a:pPr lvl="1"/>
            <a:r>
              <a:rPr lang="en-US" dirty="0" smtClean="0"/>
              <a:t>Lower bound for Unrestricted Model</a:t>
            </a:r>
          </a:p>
          <a:p>
            <a:pPr lvl="1"/>
            <a:r>
              <a:rPr lang="en-US" dirty="0" smtClean="0"/>
              <a:t>Deterministic algorithm for Integral Valued Model</a:t>
            </a:r>
          </a:p>
          <a:p>
            <a:pPr lvl="1"/>
            <a:r>
              <a:rPr lang="en-US" dirty="0" smtClean="0"/>
              <a:t>Randomized algorithm for Real Valued Model</a:t>
            </a:r>
          </a:p>
          <a:p>
            <a:r>
              <a:rPr lang="en-US" dirty="0" smtClean="0"/>
              <a:t>Open problems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3048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Motivation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3077"/>
            <a:ext cx="8229600" cy="400039"/>
          </a:xfrm>
        </p:spPr>
        <p:txBody>
          <a:bodyPr>
            <a:noAutofit/>
          </a:bodyPr>
          <a:lstStyle/>
          <a:p>
            <a:r>
              <a:rPr lang="en-US" sz="2200" dirty="0" smtClean="0"/>
              <a:t>Consider a path in a communication network: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5" name="Group 25"/>
          <p:cNvGrpSpPr/>
          <p:nvPr/>
        </p:nvGrpSpPr>
        <p:grpSpPr>
          <a:xfrm>
            <a:off x="428596" y="2000240"/>
            <a:ext cx="7967896" cy="2214578"/>
            <a:chOff x="428596" y="2214554"/>
            <a:chExt cx="7967896" cy="2214578"/>
          </a:xfrm>
        </p:grpSpPr>
        <p:pic>
          <p:nvPicPr>
            <p:cNvPr id="2050" name="Picture 2" descr="C:\Program Files\Microsoft Office\MEDIA\CAGCAT10\j0285750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8596" y="2786058"/>
              <a:ext cx="1824228" cy="1121054"/>
            </a:xfrm>
            <a:prstGeom prst="rect">
              <a:avLst/>
            </a:prstGeom>
            <a:noFill/>
          </p:spPr>
        </p:pic>
        <p:pic>
          <p:nvPicPr>
            <p:cNvPr id="6" name="Picture 2" descr="C:\Program Files\Microsoft Office\MEDIA\CAGCAT10\j0285750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572264" y="2786058"/>
              <a:ext cx="1824228" cy="1121054"/>
            </a:xfrm>
            <a:prstGeom prst="rect">
              <a:avLst/>
            </a:prstGeom>
            <a:noFill/>
          </p:spPr>
        </p:pic>
        <p:grpSp>
          <p:nvGrpSpPr>
            <p:cNvPr id="7" name="Group 9"/>
            <p:cNvGrpSpPr/>
            <p:nvPr/>
          </p:nvGrpSpPr>
          <p:grpSpPr>
            <a:xfrm>
              <a:off x="2428860" y="2214554"/>
              <a:ext cx="1185630" cy="1285884"/>
              <a:chOff x="2500298" y="2714620"/>
              <a:chExt cx="1185630" cy="1285884"/>
            </a:xfrm>
          </p:grpSpPr>
          <p:pic>
            <p:nvPicPr>
              <p:cNvPr id="2051" name="Picture 3" descr="C:\Documents and Settings\moranfe\Local Settings\Temporary Internet Files\Content.IE5\QC57WFKP\MCj04325670000[1]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500298" y="2714620"/>
                <a:ext cx="1185630" cy="1185630"/>
              </a:xfrm>
              <a:prstGeom prst="rect">
                <a:avLst/>
              </a:prstGeom>
              <a:noFill/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2571736" y="3631172"/>
                <a:ext cx="8186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Router</a:t>
                </a:r>
                <a:endParaRPr lang="en-US" dirty="0"/>
              </a:p>
            </p:txBody>
          </p:sp>
        </p:grpSp>
        <p:grpSp>
          <p:nvGrpSpPr>
            <p:cNvPr id="8" name="Group 10"/>
            <p:cNvGrpSpPr/>
            <p:nvPr/>
          </p:nvGrpSpPr>
          <p:grpSpPr>
            <a:xfrm>
              <a:off x="3714744" y="3143248"/>
              <a:ext cx="1185630" cy="1285884"/>
              <a:chOff x="2500298" y="2714620"/>
              <a:chExt cx="1185630" cy="1285884"/>
            </a:xfrm>
          </p:grpSpPr>
          <p:pic>
            <p:nvPicPr>
              <p:cNvPr id="12" name="Picture 3" descr="C:\Documents and Settings\moranfe\Local Settings\Temporary Internet Files\Content.IE5\QC57WFKP\MCj04325670000[1]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500298" y="2714620"/>
                <a:ext cx="1185630" cy="1185630"/>
              </a:xfrm>
              <a:prstGeom prst="rect">
                <a:avLst/>
              </a:prstGeom>
              <a:noFill/>
            </p:spPr>
          </p:pic>
          <p:sp>
            <p:nvSpPr>
              <p:cNvPr id="13" name="TextBox 12"/>
              <p:cNvSpPr txBox="1"/>
              <p:nvPr/>
            </p:nvSpPr>
            <p:spPr>
              <a:xfrm>
                <a:off x="2571736" y="3631172"/>
                <a:ext cx="8186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Router</a:t>
                </a:r>
                <a:endParaRPr lang="en-US" dirty="0"/>
              </a:p>
            </p:txBody>
          </p:sp>
        </p:grpSp>
        <p:grpSp>
          <p:nvGrpSpPr>
            <p:cNvPr id="10" name="Group 13"/>
            <p:cNvGrpSpPr/>
            <p:nvPr/>
          </p:nvGrpSpPr>
          <p:grpSpPr>
            <a:xfrm>
              <a:off x="5243758" y="2214554"/>
              <a:ext cx="1185630" cy="1285884"/>
              <a:chOff x="2500298" y="2714620"/>
              <a:chExt cx="1185630" cy="1285884"/>
            </a:xfrm>
          </p:grpSpPr>
          <p:pic>
            <p:nvPicPr>
              <p:cNvPr id="15" name="Picture 3" descr="C:\Documents and Settings\moranfe\Local Settings\Temporary Internet Files\Content.IE5\QC57WFKP\MCj04325670000[1]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500298" y="2714620"/>
                <a:ext cx="1185630" cy="1185630"/>
              </a:xfrm>
              <a:prstGeom prst="rect">
                <a:avLst/>
              </a:prstGeom>
              <a:noFill/>
            </p:spPr>
          </p:pic>
          <p:sp>
            <p:nvSpPr>
              <p:cNvPr id="16" name="TextBox 15"/>
              <p:cNvSpPr txBox="1"/>
              <p:nvPr/>
            </p:nvSpPr>
            <p:spPr>
              <a:xfrm>
                <a:off x="2571736" y="3631172"/>
                <a:ext cx="8186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Router</a:t>
                </a:r>
                <a:endParaRPr lang="en-US" dirty="0"/>
              </a:p>
            </p:txBody>
          </p:sp>
        </p:grpSp>
        <p:cxnSp>
          <p:nvCxnSpPr>
            <p:cNvPr id="18" name="Straight Connector 17"/>
            <p:cNvCxnSpPr>
              <a:stCxn id="2050" idx="3"/>
              <a:endCxn id="2051" idx="1"/>
            </p:cNvCxnSpPr>
            <p:nvPr/>
          </p:nvCxnSpPr>
          <p:spPr>
            <a:xfrm flipV="1">
              <a:off x="2252824" y="2807369"/>
              <a:ext cx="176036" cy="539216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2051" idx="3"/>
              <a:endCxn id="12" idx="1"/>
            </p:cNvCxnSpPr>
            <p:nvPr/>
          </p:nvCxnSpPr>
          <p:spPr>
            <a:xfrm>
              <a:off x="3614490" y="2807369"/>
              <a:ext cx="100254" cy="92869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2" idx="3"/>
              <a:endCxn id="15" idx="1"/>
            </p:cNvCxnSpPr>
            <p:nvPr/>
          </p:nvCxnSpPr>
          <p:spPr>
            <a:xfrm flipV="1">
              <a:off x="4900374" y="2807369"/>
              <a:ext cx="343384" cy="92869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5" idx="3"/>
              <a:endCxn id="6" idx="1"/>
            </p:cNvCxnSpPr>
            <p:nvPr/>
          </p:nvCxnSpPr>
          <p:spPr>
            <a:xfrm>
              <a:off x="6429388" y="2807369"/>
              <a:ext cx="142876" cy="539216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Content Placeholder 2"/>
          <p:cNvSpPr txBox="1">
            <a:spLocks/>
          </p:cNvSpPr>
          <p:nvPr/>
        </p:nvSpPr>
        <p:spPr>
          <a:xfrm>
            <a:off x="485804" y="4214818"/>
            <a:ext cx="8229600" cy="2000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packet going through the path often has a deadline.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The deadline refers to the arrival of the packet to its destination.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An online model of a router must deal with these deadlines: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‐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Traditional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models assume a deadline for leaving the router.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‐"/>
            </a:pPr>
            <a:r>
              <a:rPr lang="en-US" sz="3200" baseline="0" dirty="0" smtClean="0"/>
              <a:t>A new model (proposed by </a:t>
            </a:r>
            <a:r>
              <a:rPr lang="en-US" sz="3200" baseline="0" dirty="0" smtClean="0"/>
              <a:t>Fiat,</a:t>
            </a:r>
            <a:r>
              <a:rPr lang="en-US" sz="3200" dirty="0" smtClean="0"/>
              <a:t> Mansour and Nadav [SODA 2008]), </a:t>
            </a:r>
            <a:r>
              <a:rPr lang="en-US" sz="3200" dirty="0" smtClean="0"/>
              <a:t>associates each packet with a value that diminishes over time.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2143108" y="3071810"/>
            <a:ext cx="142876" cy="1428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6.56799E-7 L 0.02153 -0.07377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-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53 -0.07377 L 0.14757 -0.07377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6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757 -0.07377 L 0.16337 0.05203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3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337 0.05203 L 0.28923 0.05203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6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923 0.05203 L 0.32864 -0.07377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" y="-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63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864 -0.07377 L 0.4625 -0.07377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56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25 -0.07377 L 0.4783 -0.00023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" presetClass="exit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27" grpId="2" animBg="1"/>
      <p:bldP spid="27" grpId="3" animBg="1"/>
      <p:bldP spid="27" grpId="4" animBg="1"/>
      <p:bldP spid="27" grpId="5" animBg="1"/>
      <p:bldP spid="27" grpId="6" animBg="1"/>
      <p:bldP spid="27" grpId="7" animBg="1"/>
      <p:bldP spid="27" grpId="8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143108" y="2000240"/>
            <a:ext cx="1285884" cy="372846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75000"/>
                </a:schemeClr>
              </a:gs>
              <a:gs pos="1000">
                <a:srgbClr val="FFC00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86446" y="3000372"/>
            <a:ext cx="42862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Our model is based on the model of Fiat et. 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Diagram 4"/>
          <p:cNvGraphicFramePr/>
          <p:nvPr/>
        </p:nvGraphicFramePr>
        <p:xfrm>
          <a:off x="500034" y="4143380"/>
          <a:ext cx="7786742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43108" y="2000240"/>
          <a:ext cx="4214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"/>
                <a:gridCol w="421484"/>
                <a:gridCol w="421484"/>
                <a:gridCol w="421484"/>
                <a:gridCol w="421484"/>
                <a:gridCol w="421484"/>
                <a:gridCol w="421484"/>
                <a:gridCol w="421484"/>
                <a:gridCol w="421484"/>
                <a:gridCol w="421484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929322" y="2000240"/>
            <a:ext cx="42862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29322" y="2000240"/>
            <a:ext cx="42862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500694" y="2000240"/>
            <a:ext cx="42862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1026" name="Picture 2" descr="C:\Documents and Settings\moranfe\Local Settings\Temporary Internet Files\Content.IE5\IYJC1V8J\MCj04315740000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72132" y="2714620"/>
            <a:ext cx="1053421" cy="1060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05F7E4-DDC2-4562-B77E-25C547A448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0A05F7E4-DDC2-4562-B77E-25C547A448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5B36E7C-0E47-402E-B515-22C977595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15B36E7C-0E47-402E-B515-22C9775955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graphicEl>
                                              <a:dgm id="{0A05F7E4-DDC2-4562-B77E-25C547A448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05F7E4-DDC2-4562-B77E-25C547A448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15B36E7C-0E47-402E-B515-22C9775955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5B36E7C-0E47-402E-B515-22C977595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7040AC-75A2-4FE0-8997-12FACDFA16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dgm id="{337040AC-75A2-4FE0-8997-12FACDFA16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68376BB-964A-4312-951C-33DEB642BE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>
                                            <p:graphicEl>
                                              <a:dgm id="{168376BB-964A-4312-951C-33DEB642BE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7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3663 -0.15221 L -0.43976 -0.15221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3976 -0.15221 L -0.43976 0.00509 " pathEditMode="relative" rAng="0" ptsTypes="AA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3976 0.00509 L -0.0066 0.00509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graphicEl>
                                              <a:dgm id="{337040AC-75A2-4FE0-8997-12FACDFA16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7040AC-75A2-4FE0-8997-12FACDFA16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5">
                                            <p:graphicEl>
                                              <a:dgm id="{168376BB-964A-4312-951C-33DEB642BE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68376BB-964A-4312-951C-33DEB642BE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1A42A90-F4AB-4FE1-81BB-4CC3B5DEFA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">
                                            <p:graphicEl>
                                              <a:dgm id="{31A42A90-F4AB-4FE1-81BB-4CC3B5DEFA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0E03331-6AE4-4D10-A510-D470F965FB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">
                                            <p:graphicEl>
                                              <a:dgm id="{90E03331-6AE4-4D10-A510-D470F965FB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59259E-6 L 0.37969 -2.59259E-6 " pathEditMode="relative" rAng="0" ptsTypes="AA">
                                      <p:cBhvr>
                                        <p:cTn id="8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" y="0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-0.00023 L 0.04688 -4.07407E-6 " pathEditMode="relative" rAng="0" ptsTypes="AA">
                                      <p:cBhvr>
                                        <p:cTn id="9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1" grpId="1" animBg="1"/>
      <p:bldP spid="11" grpId="2" animBg="1"/>
      <p:bldP spid="11" grpId="3" animBg="1"/>
      <p:bldP spid="3" grpId="0" build="p"/>
      <p:bldGraphic spid="5" grpId="0" uiExpand="1">
        <p:bldSub>
          <a:bldDgm bld="one"/>
        </p:bldSub>
      </p:bldGraphic>
      <p:bldGraphic spid="5" grpId="1" uiExpand="1">
        <p:bldSub>
          <a:bldDgm bld="one"/>
        </p:bldSub>
      </p:bldGraphic>
      <p:bldP spid="7" grpId="0" animBg="1"/>
      <p:bldP spid="7" grpId="1" animBg="1"/>
      <p:bldP spid="8" grpId="0" animBg="1"/>
      <p:bldP spid="8" grpId="1" animBg="1"/>
      <p:bldP spid="8" grpId="2" animBg="1"/>
      <p:bldP spid="9" grpId="1" animBg="1"/>
      <p:bldP spid="9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228601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Standard performance measure for online algorithms.</a:t>
            </a:r>
          </a:p>
          <a:p>
            <a:pPr>
              <a:lnSpc>
                <a:spcPct val="70000"/>
              </a:lnSpc>
              <a:buNone/>
            </a:pP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Notation</a:t>
            </a:r>
          </a:p>
          <a:p>
            <a:r>
              <a:rPr lang="en-US" i="1" dirty="0" smtClean="0">
                <a:latin typeface="Verdana" pitchFamily="34" charset="0"/>
              </a:rPr>
              <a:t>I</a:t>
            </a:r>
            <a:r>
              <a:rPr lang="en-US" dirty="0" smtClean="0"/>
              <a:t> – An instance of an online problem.</a:t>
            </a:r>
          </a:p>
          <a:p>
            <a:r>
              <a:rPr lang="en-US" i="1" dirty="0" smtClean="0"/>
              <a:t>ALG</a:t>
            </a:r>
            <a:r>
              <a:rPr lang="en-US" dirty="0" smtClean="0"/>
              <a:t>(</a:t>
            </a:r>
            <a:r>
              <a:rPr lang="en-US" i="1" dirty="0" smtClean="0">
                <a:latin typeface="Verdana" pitchFamily="34" charset="0"/>
              </a:rPr>
              <a:t>I</a:t>
            </a:r>
            <a:r>
              <a:rPr lang="en-US" dirty="0" smtClean="0"/>
              <a:t>) – The value of an online algorithm </a:t>
            </a:r>
            <a:r>
              <a:rPr lang="en-US" i="1" dirty="0" smtClean="0"/>
              <a:t>ALG</a:t>
            </a:r>
            <a:r>
              <a:rPr lang="en-US" dirty="0" smtClean="0"/>
              <a:t> on </a:t>
            </a:r>
            <a:r>
              <a:rPr lang="en-US" i="1" dirty="0" smtClean="0">
                <a:latin typeface="Verdana" pitchFamily="34" charset="0"/>
              </a:rPr>
              <a:t>I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OPT</a:t>
            </a:r>
            <a:r>
              <a:rPr lang="en-US" dirty="0" smtClean="0"/>
              <a:t>(</a:t>
            </a:r>
            <a:r>
              <a:rPr lang="en-US" i="1" dirty="0" smtClean="0">
                <a:latin typeface="Verdana" pitchFamily="34" charset="0"/>
              </a:rPr>
              <a:t>I</a:t>
            </a:r>
            <a:r>
              <a:rPr lang="en-US" dirty="0" smtClean="0"/>
              <a:t>) – The value of the optimal </a:t>
            </a:r>
            <a:r>
              <a:rPr lang="en-US" u="sng" dirty="0" smtClean="0"/>
              <a:t>offline</a:t>
            </a:r>
            <a:r>
              <a:rPr lang="en-US" dirty="0" smtClean="0"/>
              <a:t> algorithm on </a:t>
            </a:r>
            <a:r>
              <a:rPr lang="en-US" i="1" dirty="0" smtClean="0">
                <a:latin typeface="Verdana" pitchFamily="34" charset="0"/>
              </a:rPr>
              <a:t>I</a:t>
            </a:r>
            <a:r>
              <a:rPr lang="en-US" dirty="0" smtClean="0"/>
              <a:t>.</a:t>
            </a:r>
            <a:endParaRPr lang="en-US" i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71604" y="4214818"/>
          <a:ext cx="1320521" cy="714380"/>
        </p:xfrm>
        <a:graphic>
          <a:graphicData uri="http://schemas.openxmlformats.org/presentationml/2006/ole">
            <p:oleObj spid="_x0000_s33794" name="Equation" r:id="rId3" imgW="774360" imgH="4190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519755" y="4214823"/>
          <a:ext cx="1624013" cy="714375"/>
        </p:xfrm>
        <a:graphic>
          <a:graphicData uri="http://schemas.openxmlformats.org/presentationml/2006/ole">
            <p:oleObj spid="_x0000_s33795" name="Equation" r:id="rId4" imgW="952200" imgH="41904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0034" y="3714752"/>
            <a:ext cx="3845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For Deterministic Algorithms</a:t>
            </a:r>
            <a:endParaRPr lang="en-US" sz="2400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4462447" y="3714752"/>
            <a:ext cx="3716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For Randomized Algorithms</a:t>
            </a:r>
            <a:endParaRPr lang="en-US" sz="2400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4429124" y="4857760"/>
            <a:ext cx="467679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266700">
              <a:buFont typeface="Arial" pitchFamily="34" charset="0"/>
              <a:buChar char="•"/>
            </a:pPr>
            <a:r>
              <a:rPr lang="en-US" sz="2500" dirty="0" smtClean="0"/>
              <a:t>Against oblivious adversary.</a:t>
            </a:r>
          </a:p>
          <a:p>
            <a:pPr indent="266700">
              <a:buFont typeface="Arial" pitchFamily="34" charset="0"/>
              <a:buChar char="•"/>
            </a:pPr>
            <a:r>
              <a:rPr lang="en-US" sz="2500" dirty="0" smtClean="0"/>
              <a:t>Other adversary types also exist.</a:t>
            </a:r>
            <a:endParaRPr lang="en-US" sz="25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85804" y="5857892"/>
            <a:ext cx="8229600" cy="785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Randomization often improves the achievable competitive ratio.</a:t>
            </a:r>
          </a:p>
        </p:txBody>
      </p:sp>
      <p:pic>
        <p:nvPicPr>
          <p:cNvPr id="33799" name="Picture 7" descr="C:\Documents and Settings\moranfe\Local Settings\Temporary Internet Files\Content.IE5\05LL1K6H\MCj0250407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72396" y="226820"/>
            <a:ext cx="928694" cy="1120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Known and New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598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Sub models</a:t>
            </a:r>
          </a:p>
          <a:p>
            <a:r>
              <a:rPr lang="en-US" dirty="0" smtClean="0"/>
              <a:t>Unrestricted model – A packet can have any positive value.</a:t>
            </a:r>
          </a:p>
          <a:p>
            <a:r>
              <a:rPr lang="en-US" dirty="0" smtClean="0"/>
              <a:t>Real valued model – A packet can have any value </a:t>
            </a:r>
            <a:r>
              <a:rPr lang="en-US" dirty="0" smtClean="0">
                <a:latin typeface="Calibri"/>
              </a:rPr>
              <a:t>≥ 1.</a:t>
            </a:r>
          </a:p>
          <a:p>
            <a:r>
              <a:rPr lang="en-US" dirty="0" smtClean="0">
                <a:latin typeface="Calibri"/>
              </a:rPr>
              <a:t>Integral valued model – A packet can have any positive integral value.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85786" y="3714752"/>
          <a:ext cx="7572428" cy="21234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47412"/>
                <a:gridCol w="1619628"/>
                <a:gridCol w="1428760"/>
                <a:gridCol w="1476430"/>
                <a:gridCol w="150019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Unrestricted Model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Real Valued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Integral Valued Model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Deterministic</a:t>
                      </a:r>
                      <a:endParaRPr lang="en-US" dirty="0"/>
                    </a:p>
                  </a:txBody>
                  <a:tcPr anchor="ctr">
                    <a:lnT w="12700" cmpd="sng">
                      <a:noFill/>
                    </a:lnT>
                    <a:solidFill>
                      <a:srgbClr val="DDE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Lower</a:t>
                      </a:r>
                      <a:r>
                        <a:rPr lang="en-US" baseline="0" dirty="0" smtClean="0"/>
                        <a:t> bound</a:t>
                      </a:r>
                      <a:endParaRPr lang="en-US" dirty="0"/>
                    </a:p>
                  </a:txBody>
                  <a:tcPr>
                    <a:lnT w="12700" cmpd="sng">
                      <a:noFill/>
                    </a:lnT>
                    <a:solidFill>
                      <a:srgbClr val="DDE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Upper bound</a:t>
                      </a:r>
                      <a:endParaRPr lang="en-US" dirty="0"/>
                    </a:p>
                  </a:txBody>
                  <a:tcPr>
                    <a:solidFill>
                      <a:srgbClr val="DDE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4.24</a:t>
                      </a:r>
                      <a:endParaRPr lang="en-US" dirty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4.24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Randomized</a:t>
                      </a:r>
                      <a:endParaRPr lang="en-US" dirty="0"/>
                    </a:p>
                  </a:txBody>
                  <a:tcPr anchor="ctr">
                    <a:solidFill>
                      <a:srgbClr val="DDE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Lower bound</a:t>
                      </a:r>
                      <a:endParaRPr lang="en-US" dirty="0"/>
                    </a:p>
                  </a:txBody>
                  <a:tcPr>
                    <a:solidFill>
                      <a:srgbClr val="DDE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latin typeface="Calibri"/>
                        </a:rPr>
                        <a:t>φ</a:t>
                      </a:r>
                      <a:r>
                        <a:rPr lang="en-US" i="0" dirty="0" smtClean="0">
                          <a:latin typeface="Calibri"/>
                        </a:rPr>
                        <a:t> ≈ 1.618</a:t>
                      </a:r>
                      <a:endParaRPr lang="en-US" i="1" dirty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i="1" dirty="0" smtClean="0">
                          <a:latin typeface="+mn-lt"/>
                        </a:rPr>
                        <a:t>φ</a:t>
                      </a:r>
                      <a:r>
                        <a:rPr lang="en-US" i="0" dirty="0" smtClean="0">
                          <a:latin typeface="+mn-lt"/>
                        </a:rPr>
                        <a:t> ≈ 1.618</a:t>
                      </a:r>
                      <a:endParaRPr lang="en-US" i="1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i="1" dirty="0" smtClean="0">
                          <a:latin typeface="+mn-lt"/>
                        </a:rPr>
                        <a:t>φ</a:t>
                      </a:r>
                      <a:r>
                        <a:rPr lang="en-US" i="0" dirty="0" smtClean="0">
                          <a:latin typeface="+mn-lt"/>
                        </a:rPr>
                        <a:t> ≈ 1.618</a:t>
                      </a:r>
                      <a:endParaRPr lang="en-US" i="1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Upper bound</a:t>
                      </a:r>
                      <a:endParaRPr lang="en-US" dirty="0"/>
                    </a:p>
                  </a:txBody>
                  <a:tcPr>
                    <a:solidFill>
                      <a:srgbClr val="DDE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4.24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4.24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36786" y="5929330"/>
            <a:ext cx="4978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Known results inferred from Fiat et. al.</a:t>
            </a:r>
            <a:endParaRPr lang="en-US" sz="24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85786" y="3714752"/>
          <a:ext cx="7572428" cy="21234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47412"/>
                <a:gridCol w="1619628"/>
                <a:gridCol w="1428760"/>
                <a:gridCol w="1476430"/>
                <a:gridCol w="150019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Unrestricted Model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Real Valued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Integral Valued Model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Deterministic</a:t>
                      </a:r>
                      <a:endParaRPr lang="en-US" dirty="0"/>
                    </a:p>
                  </a:txBody>
                  <a:tcPr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Lower</a:t>
                      </a:r>
                      <a:r>
                        <a:rPr lang="en-US" baseline="0" dirty="0" smtClean="0"/>
                        <a:t> bound</a:t>
                      </a:r>
                      <a:endParaRPr lang="en-US" dirty="0"/>
                    </a:p>
                  </a:txBody>
                  <a:tcPr>
                    <a:lnT w="12700" cmpd="sng">
                      <a:noFill/>
                    </a:lnT>
                    <a:solidFill>
                      <a:srgbClr val="DDE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alibri"/>
                        </a:rPr>
                        <a:t>∞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/>
                        </a:rPr>
                        <a:t>(3)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φ</a:t>
                      </a:r>
                      <a:r>
                        <a:rPr lang="en-US" i="1" baseline="300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3</a:t>
                      </a:r>
                      <a:r>
                        <a:rPr lang="en-US" i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 ≈ </a:t>
                      </a:r>
                      <a:r>
                        <a:rPr lang="en-US" i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4.236 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(3)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(3)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Upper bound</a:t>
                      </a:r>
                      <a:endParaRPr lang="en-US" dirty="0"/>
                    </a:p>
                  </a:txBody>
                  <a:tcPr>
                    <a:solidFill>
                      <a:srgbClr val="DDE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4.24</a:t>
                      </a:r>
                      <a:endParaRPr lang="en-US" dirty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(4.24)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Randomized</a:t>
                      </a:r>
                      <a:endParaRPr lang="en-US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Lower bound</a:t>
                      </a:r>
                      <a:endParaRPr lang="en-US" dirty="0"/>
                    </a:p>
                  </a:txBody>
                  <a:tcPr>
                    <a:solidFill>
                      <a:srgbClr val="DDE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+mn-lt"/>
                        </a:rPr>
                        <a:t>∞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el-GR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φ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4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el-GR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φ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en-US" i="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4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el-GR" i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φ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en-US" i="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Upper bound</a:t>
                      </a:r>
                      <a:endParaRPr lang="en-US" dirty="0"/>
                    </a:p>
                  </a:txBody>
                  <a:tcPr>
                    <a:solidFill>
                      <a:srgbClr val="DDE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(4.24)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(4.24)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36786" y="5929330"/>
            <a:ext cx="3472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results appear in red.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7" grpId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Unrestricted Model – Lower Bound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3011"/>
            <a:ext cx="8229600" cy="828667"/>
          </a:xfrm>
        </p:spPr>
        <p:txBody>
          <a:bodyPr>
            <a:normAutofit lnSpcReduction="10000"/>
          </a:bodyPr>
          <a:lstStyle/>
          <a:p>
            <a:pPr>
              <a:lnSpc>
                <a:spcPct val="95000"/>
              </a:lnSpc>
            </a:pPr>
            <a:r>
              <a:rPr lang="en-US" sz="2400" dirty="0" smtClean="0"/>
              <a:t>Consider any algorithm </a:t>
            </a:r>
            <a:r>
              <a:rPr lang="en-US" sz="2400" i="1" dirty="0" smtClean="0"/>
              <a:t>ALG</a:t>
            </a:r>
            <a:r>
              <a:rPr lang="en-US" sz="2400" dirty="0" smtClean="0"/>
              <a:t> and a constant </a:t>
            </a:r>
            <a:r>
              <a:rPr lang="en-US" sz="2400" i="1" dirty="0" smtClean="0"/>
              <a:t>c</a:t>
            </a:r>
            <a:r>
              <a:rPr lang="en-US" sz="2400" dirty="0" smtClean="0"/>
              <a:t>.</a:t>
            </a:r>
          </a:p>
          <a:p>
            <a:pPr>
              <a:lnSpc>
                <a:spcPct val="95000"/>
              </a:lnSpc>
            </a:pPr>
            <a:r>
              <a:rPr lang="en-US" sz="2400" dirty="0" smtClean="0"/>
              <a:t>Our job: Show that </a:t>
            </a:r>
            <a:r>
              <a:rPr lang="en-US" sz="2400" i="1" dirty="0" smtClean="0"/>
              <a:t>ALG</a:t>
            </a:r>
            <a:r>
              <a:rPr lang="en-US" sz="2400" dirty="0" smtClean="0"/>
              <a:t> is not </a:t>
            </a:r>
            <a:r>
              <a:rPr lang="en-US" sz="2400" i="1" dirty="0" smtClean="0"/>
              <a:t>c</a:t>
            </a:r>
            <a:r>
              <a:rPr lang="en-US" sz="2400" dirty="0" smtClean="0"/>
              <a:t>-competitive.</a:t>
            </a:r>
            <a:endParaRPr lang="en-US" sz="2400" dirty="0"/>
          </a:p>
        </p:txBody>
      </p:sp>
      <p:pic>
        <p:nvPicPr>
          <p:cNvPr id="2050" name="Picture 2" descr="C:\Documents and Settings\moranfe\Local Settings\Temporary Internet Files\Content.IE5\DXWY4EHM\MCj042384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572008"/>
            <a:ext cx="1803400" cy="1981200"/>
          </a:xfrm>
          <a:prstGeom prst="rect">
            <a:avLst/>
          </a:prstGeom>
          <a:noFill/>
        </p:spPr>
      </p:pic>
      <p:sp>
        <p:nvSpPr>
          <p:cNvPr id="6" name="Cloud Callout 5"/>
          <p:cNvSpPr/>
          <p:nvPr/>
        </p:nvSpPr>
        <p:spPr>
          <a:xfrm>
            <a:off x="428596" y="2000240"/>
            <a:ext cx="8286808" cy="2571768"/>
          </a:xfrm>
          <a:prstGeom prst="cloudCallout">
            <a:avLst>
              <a:gd name="adj1" fmla="val -34822"/>
              <a:gd name="adj2" fmla="val 613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u="sng" dirty="0" smtClean="0"/>
              <a:t>Plan of Adversary </a:t>
            </a:r>
            <a:endParaRPr lang="en-US" sz="2000" b="1" u="sng" dirty="0" smtClean="0"/>
          </a:p>
          <a:p>
            <a:pPr marL="457200" indent="-457200">
              <a:buFont typeface="+mj-lt"/>
              <a:buAutoNum type="arabicPeriod"/>
            </a:pPr>
            <a:r>
              <a:rPr lang="pl-PL" sz="2000" dirty="0" smtClean="0"/>
              <a:t>For </a:t>
            </a:r>
            <a:r>
              <a:rPr lang="pl-PL" sz="2000" i="1" dirty="0" smtClean="0"/>
              <a:t>i</a:t>
            </a:r>
            <a:r>
              <a:rPr lang="pl-PL" sz="2000" dirty="0" smtClean="0"/>
              <a:t> = 1 to 2</a:t>
            </a:r>
            <a:r>
              <a:rPr lang="pl-PL" sz="2000" i="1" dirty="0" smtClean="0"/>
              <a:t>c</a:t>
            </a:r>
            <a:r>
              <a:rPr lang="pl-PL" sz="2000" dirty="0" smtClean="0"/>
              <a:t> do:</a:t>
            </a:r>
          </a:p>
          <a:p>
            <a:pPr marL="896938" indent="-896938">
              <a:buFont typeface="+mj-lt"/>
              <a:buAutoNum type="arabicPeriod"/>
            </a:pPr>
            <a:r>
              <a:rPr lang="en-US" sz="2000" dirty="0" smtClean="0"/>
              <a:t>Give </a:t>
            </a:r>
            <a:r>
              <a:rPr lang="en-US" sz="2000" i="1" dirty="0" smtClean="0"/>
              <a:t>ALG</a:t>
            </a:r>
            <a:r>
              <a:rPr lang="en-US" sz="2000" dirty="0" smtClean="0"/>
              <a:t> a packet of value (1/2</a:t>
            </a:r>
            <a:r>
              <a:rPr lang="en-US" sz="2000" i="1" dirty="0" smtClean="0"/>
              <a:t>c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2</a:t>
            </a:r>
            <a:r>
              <a:rPr lang="en-US" sz="2000" i="1" baseline="30000" dirty="0" smtClean="0"/>
              <a:t>c</a:t>
            </a:r>
            <a:r>
              <a:rPr lang="en-US" sz="2000" baseline="30000" dirty="0" smtClean="0"/>
              <a:t>+1-</a:t>
            </a:r>
            <a:r>
              <a:rPr lang="en-US" sz="2000" i="1" baseline="30000" dirty="0" smtClean="0"/>
              <a:t>i</a:t>
            </a:r>
            <a:r>
              <a:rPr lang="en-US" sz="2000" i="1" dirty="0" smtClean="0"/>
              <a:t>.</a:t>
            </a:r>
          </a:p>
          <a:p>
            <a:pPr marL="896938" indent="-896938">
              <a:buFont typeface="+mj-lt"/>
              <a:buAutoNum type="arabicPeriod"/>
            </a:pPr>
            <a:r>
              <a:rPr lang="en-US" sz="2000" dirty="0" smtClean="0"/>
              <a:t>If the probability that ALG accepted any packet, so far, is less than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i</a:t>
            </a:r>
            <a:r>
              <a:rPr lang="en-US" sz="2000" dirty="0" smtClean="0"/>
              <a:t>/2</a:t>
            </a:r>
            <a:r>
              <a:rPr lang="en-US" sz="2000" i="1" dirty="0" smtClean="0"/>
              <a:t>c</a:t>
            </a:r>
            <a:r>
              <a:rPr lang="en-US" sz="2000" dirty="0" smtClean="0"/>
              <a:t>, terminate.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Give </a:t>
            </a:r>
            <a:r>
              <a:rPr lang="en-US" sz="2000" i="1" dirty="0" smtClean="0"/>
              <a:t>ALG</a:t>
            </a:r>
            <a:r>
              <a:rPr lang="en-US" sz="2000" dirty="0" smtClean="0"/>
              <a:t> a packet of value 1.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857356" y="4814911"/>
            <a:ext cx="7429552" cy="17573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ts val="23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Proof Idea</a:t>
            </a:r>
          </a:p>
          <a:p>
            <a:pPr marL="342900" marR="0" lvl="0" indent="-342900" algn="l" defTabSz="914400" rtl="0" eaLnBrk="1" fontAlgn="auto" latinLnBrk="0" hangingPunct="1">
              <a:lnSpc>
                <a:spcPts val="23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Packets have exponentially increasing values, but all values are at most 1, so only one packet gives </a:t>
            </a:r>
            <a:r>
              <a:rPr lang="en-US" sz="2400" dirty="0" smtClean="0"/>
              <a:t>revenue.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23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must accept each packet with some probability.</a:t>
            </a:r>
            <a:endParaRPr kumimoji="0" lang="en-US" sz="2400" b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ts val="23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i="1" dirty="0" smtClean="0"/>
              <a:t>OPT</a:t>
            </a:r>
            <a:r>
              <a:rPr lang="en-US" sz="2400" dirty="0" smtClean="0"/>
              <a:t> accepts with probability 1 the last packet.</a:t>
            </a:r>
            <a:endParaRPr kumimoji="0" lang="en-US" sz="2400" b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Dual-Fitting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0340" y="1571612"/>
            <a:ext cx="4114800" cy="75722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Offline Primal Program</a:t>
            </a:r>
          </a:p>
          <a:p>
            <a:pPr>
              <a:buNone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3288" y="2257403"/>
          <a:ext cx="7746364" cy="1509885"/>
        </p:xfrm>
        <a:graphic>
          <a:graphicData uri="http://schemas.openxmlformats.org/presentationml/2006/ole">
            <p:oleObj spid="_x0000_s3074" name="Equation" r:id="rId3" imgW="5994360" imgH="11682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8596" y="3829039"/>
            <a:ext cx="79476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en-US" sz="2400" i="1" dirty="0" smtClean="0"/>
              <a:t>y</a:t>
            </a:r>
            <a:r>
              <a:rPr lang="en-US" sz="2400" dirty="0" smtClean="0"/>
              <a:t>(</a:t>
            </a:r>
            <a:r>
              <a:rPr lang="en-US" sz="2400" i="1" dirty="0" err="1" smtClean="0"/>
              <a:t>d</a:t>
            </a:r>
            <a:r>
              <a:rPr lang="en-US" sz="2400" dirty="0" err="1" smtClean="0"/>
              <a:t>,</a:t>
            </a:r>
            <a:r>
              <a:rPr lang="en-US" sz="2400" i="1" dirty="0" err="1" smtClean="0"/>
              <a:t>t</a:t>
            </a:r>
            <a:r>
              <a:rPr lang="en-US" sz="2400" dirty="0" smtClean="0"/>
              <a:t>) – Indicates whether packet </a:t>
            </a:r>
            <a:r>
              <a:rPr lang="en-US" sz="2400" i="1" dirty="0" smtClean="0"/>
              <a:t>d</a:t>
            </a:r>
            <a:r>
              <a:rPr lang="en-US" sz="2400" dirty="0" smtClean="0"/>
              <a:t> was transmitted at time </a:t>
            </a:r>
            <a:r>
              <a:rPr lang="en-US" sz="2400" i="1" dirty="0" smtClean="0"/>
              <a:t>t</a:t>
            </a:r>
            <a:r>
              <a:rPr lang="en-US" sz="2400" dirty="0" smtClean="0"/>
              <a:t>.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en-US" sz="2400" i="1" dirty="0" smtClean="0"/>
              <a:t>w</a:t>
            </a:r>
            <a:r>
              <a:rPr lang="en-US" sz="2400" dirty="0" smtClean="0"/>
              <a:t>(</a:t>
            </a:r>
            <a:r>
              <a:rPr lang="en-US" sz="2400" i="1" dirty="0" smtClean="0"/>
              <a:t>d</a:t>
            </a:r>
            <a:r>
              <a:rPr lang="en-US" sz="2400" dirty="0" smtClean="0"/>
              <a:t>) – The value of packet </a:t>
            </a:r>
            <a:r>
              <a:rPr lang="en-US" sz="2400" i="1" dirty="0" smtClean="0"/>
              <a:t>d</a:t>
            </a:r>
            <a:r>
              <a:rPr lang="en-US" sz="2400" dirty="0" smtClean="0"/>
              <a:t>.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en-US" sz="2400" i="1" dirty="0" smtClean="0"/>
              <a:t>a</a:t>
            </a:r>
            <a:r>
              <a:rPr lang="en-US" sz="2400" dirty="0" smtClean="0"/>
              <a:t>(</a:t>
            </a:r>
            <a:r>
              <a:rPr lang="en-US" sz="2400" i="1" dirty="0" smtClean="0"/>
              <a:t>d</a:t>
            </a:r>
            <a:r>
              <a:rPr lang="en-US" sz="2400" dirty="0" smtClean="0"/>
              <a:t>) – The time when packet </a:t>
            </a:r>
            <a:r>
              <a:rPr lang="en-US" sz="2400" i="1" dirty="0" smtClean="0"/>
              <a:t>d</a:t>
            </a:r>
            <a:r>
              <a:rPr lang="en-US" sz="2400" dirty="0" smtClean="0"/>
              <a:t> arrived.</a:t>
            </a:r>
            <a:endParaRPr lang="en-US" sz="2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8596" y="5386415"/>
            <a:ext cx="8001056" cy="125729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Remark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/>
              <a:t>The LP contains no FIFO constraint because this is no constraint from the offline point of view.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57949" y="296271"/>
            <a:ext cx="1571635" cy="10766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FadeDown">
              <a:avLst>
                <a:gd name="adj" fmla="val 18449"/>
              </a:avLst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Dual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3075" name="Picture 3" descr="C:\Documents and Settings\moranfe\Local Settings\Temporary Internet Files\Content.IE5\1909XSAM\MCj0433845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945072">
            <a:off x="6409082" y="512559"/>
            <a:ext cx="2479302" cy="12459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Dual-Fitting Method (cont.)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68690-51F7-4CDC-876D-2DC9896DF12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00340" y="1571612"/>
            <a:ext cx="4043362" cy="7572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Offline Dual Program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96481" y="2257403"/>
          <a:ext cx="8266782" cy="1500197"/>
        </p:xfrm>
        <a:graphic>
          <a:graphicData uri="http://schemas.openxmlformats.org/presentationml/2006/ole">
            <p:oleObj spid="_x0000_s4098" name="Equation" r:id="rId3" imgW="4203360" imgH="76176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8596" y="3894616"/>
            <a:ext cx="824975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9388" indent="-179388"/>
            <a:r>
              <a:rPr lang="en-US" sz="2400" b="1" u="sng" dirty="0" smtClean="0">
                <a:solidFill>
                  <a:schemeClr val="tx2">
                    <a:lumMod val="50000"/>
                  </a:schemeClr>
                </a:solidFill>
              </a:rPr>
              <a:t>Method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en-US" sz="2400" dirty="0" smtClean="0"/>
              <a:t>Every dual solution is an upper bound on </a:t>
            </a:r>
            <a:r>
              <a:rPr lang="en-US" sz="2400" i="1" dirty="0" smtClean="0"/>
              <a:t>OPT</a:t>
            </a:r>
            <a:r>
              <a:rPr lang="en-US" sz="2400" dirty="0" smtClean="0"/>
              <a:t>.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en-US" sz="2400" dirty="0" smtClean="0"/>
              <a:t>To show that an algorithm is </a:t>
            </a:r>
            <a:r>
              <a:rPr lang="en-US" sz="2400" i="1" dirty="0" smtClean="0"/>
              <a:t>c</a:t>
            </a:r>
            <a:r>
              <a:rPr lang="en-US" sz="2400" dirty="0" smtClean="0"/>
              <a:t>-competitive we do the following:</a:t>
            </a:r>
          </a:p>
          <a:p>
            <a:pPr marL="636588" lvl="1" indent="-179388">
              <a:buFont typeface="Wingdings" pitchFamily="2" charset="2"/>
              <a:buChar char="§"/>
            </a:pPr>
            <a:r>
              <a:rPr lang="en-US" sz="2400" dirty="0" smtClean="0"/>
              <a:t>Consider any input sequence </a:t>
            </a:r>
            <a:r>
              <a:rPr lang="el-GR" sz="2400" i="1" dirty="0" smtClean="0"/>
              <a:t>σ</a:t>
            </a:r>
            <a:r>
              <a:rPr lang="en-US" sz="2400" dirty="0" smtClean="0"/>
              <a:t>.</a:t>
            </a:r>
          </a:p>
          <a:p>
            <a:pPr marL="636588" lvl="1" indent="-179388">
              <a:buFont typeface="Wingdings" pitchFamily="2" charset="2"/>
              <a:buChar char="§"/>
            </a:pPr>
            <a:r>
              <a:rPr lang="en-US" sz="2400" dirty="0" smtClean="0"/>
              <a:t>Calculate the revenue </a:t>
            </a:r>
            <a:r>
              <a:rPr lang="en-US" sz="2400" i="1" dirty="0" smtClean="0"/>
              <a:t>R</a:t>
            </a:r>
            <a:r>
              <a:rPr lang="el-GR" sz="2400" i="1" baseline="-25000" dirty="0" smtClean="0"/>
              <a:t>σ</a:t>
            </a:r>
            <a:r>
              <a:rPr lang="en-US" sz="2400" dirty="0" smtClean="0"/>
              <a:t> of the algorithm on </a:t>
            </a:r>
            <a:r>
              <a:rPr lang="el-GR" sz="2400" i="1" dirty="0" smtClean="0"/>
              <a:t>σ</a:t>
            </a:r>
            <a:r>
              <a:rPr lang="en-US" sz="2400" dirty="0" smtClean="0"/>
              <a:t>.</a:t>
            </a:r>
          </a:p>
          <a:p>
            <a:pPr marL="636588" lvl="1" indent="-179388">
              <a:buFont typeface="Wingdings" pitchFamily="2" charset="2"/>
              <a:buChar char="§"/>
            </a:pPr>
            <a:r>
              <a:rPr lang="en-US" sz="2400" dirty="0" smtClean="0"/>
              <a:t>Find a dual solution of value </a:t>
            </a:r>
            <a:r>
              <a:rPr lang="en-US" sz="2400" i="1" dirty="0" smtClean="0"/>
              <a:t>D</a:t>
            </a:r>
            <a:r>
              <a:rPr lang="el-GR" sz="2400" i="1" baseline="-25000" dirty="0" smtClean="0"/>
              <a:t>σ</a:t>
            </a:r>
            <a:r>
              <a:rPr lang="en-US" sz="2400" dirty="0" smtClean="0"/>
              <a:t> for </a:t>
            </a:r>
            <a:r>
              <a:rPr lang="el-GR" sz="2400" i="1" dirty="0" smtClean="0"/>
              <a:t>σ</a:t>
            </a:r>
            <a:r>
              <a:rPr lang="en-US" sz="2400" dirty="0" smtClean="0"/>
              <a:t>.</a:t>
            </a:r>
          </a:p>
          <a:p>
            <a:pPr marL="636588" lvl="1" indent="-179388">
              <a:buFont typeface="Wingdings" pitchFamily="2" charset="2"/>
              <a:buChar char="§"/>
            </a:pPr>
            <a:r>
              <a:rPr lang="en-US" sz="2400" dirty="0" smtClean="0"/>
              <a:t>Prove that </a:t>
            </a:r>
            <a:r>
              <a:rPr lang="en-US" sz="2400" i="1" dirty="0" smtClean="0"/>
              <a:t>D</a:t>
            </a:r>
            <a:r>
              <a:rPr lang="el-GR" sz="2400" i="1" baseline="-25000" dirty="0" smtClean="0"/>
              <a:t>σ</a:t>
            </a:r>
            <a:r>
              <a:rPr lang="en-US" sz="2400" dirty="0" smtClean="0"/>
              <a:t>/</a:t>
            </a:r>
            <a:r>
              <a:rPr lang="en-US" sz="2400" i="1" dirty="0" smtClean="0"/>
              <a:t>R</a:t>
            </a:r>
            <a:r>
              <a:rPr lang="el-GR" sz="2400" i="1" baseline="-25000" dirty="0" smtClean="0"/>
              <a:t>σ</a:t>
            </a:r>
            <a:r>
              <a:rPr lang="en-US" sz="2400" dirty="0" smtClean="0"/>
              <a:t> ≤ </a:t>
            </a:r>
            <a:r>
              <a:rPr lang="en-US" sz="2400" i="1" dirty="0" smtClean="0"/>
              <a:t>c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6357949" y="296271"/>
            <a:ext cx="1571635" cy="10766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FadeDown">
              <a:avLst>
                <a:gd name="adj" fmla="val 18449"/>
              </a:avLst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Dual</a:t>
            </a:r>
            <a:endParaRPr lang="en-US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9" name="Picture 3" descr="C:\Documents and Settings\moranfe\Local Settings\Temporary Internet Files\Content.IE5\1909XSAM\MCj0433845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945072">
            <a:off x="6409082" y="512559"/>
            <a:ext cx="2479302" cy="12459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1464</Words>
  <Application>Microsoft Office PowerPoint</Application>
  <PresentationFormat>On-screen Show (4:3)</PresentationFormat>
  <Paragraphs>269</Paragraphs>
  <Slides>19</Slides>
  <Notes>1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  <vt:variant>
        <vt:lpstr>Custom Shows</vt:lpstr>
      </vt:variant>
      <vt:variant>
        <vt:i4>1</vt:i4>
      </vt:variant>
    </vt:vector>
  </HeadingPairs>
  <TitlesOfParts>
    <vt:vector size="23" baseType="lpstr">
      <vt:lpstr>Office Theme</vt:lpstr>
      <vt:lpstr>Equation</vt:lpstr>
      <vt:lpstr>Microsoft Equation 3.0</vt:lpstr>
      <vt:lpstr>Non-Preemptive Buffer Management for Latency Sensitive Packets</vt:lpstr>
      <vt:lpstr>Outline</vt:lpstr>
      <vt:lpstr>Motivation</vt:lpstr>
      <vt:lpstr>The Model</vt:lpstr>
      <vt:lpstr>Competitive Ratio</vt:lpstr>
      <vt:lpstr>Known and New Results</vt:lpstr>
      <vt:lpstr>Unrestricted Model – Lower Bound</vt:lpstr>
      <vt:lpstr>The Dual-Fitting Method</vt:lpstr>
      <vt:lpstr>The Dual-Fitting Method (cont.)</vt:lpstr>
      <vt:lpstr>Deterministic Reduction to Simple Inputs</vt:lpstr>
      <vt:lpstr>Deterministic Reduction to Simple Inputs (cont.)</vt:lpstr>
      <vt:lpstr>Deterministic Algorithm for Integral Simple Inputs</vt:lpstr>
      <vt:lpstr>Analyzing NDT</vt:lpstr>
      <vt:lpstr>Randomized Reduction to Simple Inputs</vt:lpstr>
      <vt:lpstr>Randomized Reduction to Simple Inputs (cont.)</vt:lpstr>
      <vt:lpstr>Randomized Algorithm for Real Valued Simple Inputs</vt:lpstr>
      <vt:lpstr>Analyzing RNDT</vt:lpstr>
      <vt:lpstr>Open Problems</vt:lpstr>
      <vt:lpstr>Slide 19</vt:lpstr>
      <vt:lpstr>Infocom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Feldman Moran</dc:creator>
  <cp:lastModifiedBy>Feldman Moran</cp:lastModifiedBy>
  <cp:revision>139</cp:revision>
  <dcterms:created xsi:type="dcterms:W3CDTF">2010-02-10T09:49:28Z</dcterms:created>
  <dcterms:modified xsi:type="dcterms:W3CDTF">2010-03-07T16:43:54Z</dcterms:modified>
</cp:coreProperties>
</file>